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5817" y="1829151"/>
            <a:ext cx="307236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124336"/>
            <a:ext cx="11195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736" y="1330208"/>
            <a:ext cx="8302527" cy="249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9409" y="2910869"/>
            <a:ext cx="196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695D46"/>
                </a:solidFill>
                <a:latin typeface="Noto Sans"/>
                <a:cs typeface="Noto Sans"/>
              </a:rPr>
              <a:t>Quick </a:t>
            </a:r>
            <a:r>
              <a:rPr sz="2400" spc="-5" dirty="0">
                <a:solidFill>
                  <a:srgbClr val="695D46"/>
                </a:solidFill>
                <a:latin typeface="Noto Sans"/>
                <a:cs typeface="Noto Sans"/>
              </a:rPr>
              <a:t>&amp;</a:t>
            </a:r>
            <a:r>
              <a:rPr sz="2400" spc="-6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695D46"/>
                </a:solidFill>
                <a:latin typeface="Noto Sans"/>
                <a:cs typeface="Noto Sans"/>
              </a:rPr>
              <a:t>Draw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9800" y="1809750"/>
            <a:ext cx="5867400" cy="2492990"/>
          </a:xfrm>
        </p:spPr>
        <p:txBody>
          <a:bodyPr/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397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Quick, Draw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83133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9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u="heavy" spc="-10" dirty="0">
                <a:solidFill>
                  <a:srgbClr val="CD93D8"/>
                </a:solidFill>
                <a:uFill>
                  <a:solidFill>
                    <a:srgbClr val="CD93D8"/>
                  </a:solidFill>
                </a:uFill>
                <a:latin typeface="Arial"/>
                <a:cs typeface="Arial"/>
                <a:hlinkClick r:id="rId2"/>
              </a:rPr>
              <a:t>https://quickdraw.withgoogle.com/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AI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draw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doodle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Classification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Generation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○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Dataset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contains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50M drawings encompassing 340 label</a:t>
            </a:r>
            <a:r>
              <a:rPr sz="1800" spc="-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categories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111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You need to 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22935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Train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</a:t>
            </a:r>
            <a:r>
              <a:rPr sz="1800" spc="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Noto Sans"/>
                <a:cs typeface="Noto Sans"/>
              </a:rPr>
              <a:t>AI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Basic</a:t>
            </a:r>
            <a:endParaRPr sz="180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(Guess)</a:t>
            </a:r>
            <a:endParaRPr sz="180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Given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draw,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classify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what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it</a:t>
            </a:r>
            <a:r>
              <a:rPr sz="1800" spc="9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is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0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Advanced</a:t>
            </a:r>
            <a:endParaRPr sz="180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Generator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(Draw)</a:t>
            </a:r>
            <a:endParaRPr sz="180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Given the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topic,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automatically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generate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ten</a:t>
            </a:r>
            <a:r>
              <a:rPr sz="1800" spc="8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images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8111" y="2522269"/>
            <a:ext cx="2385870" cy="246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Database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0736" y="1330208"/>
            <a:ext cx="8302527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15" dirty="0">
                <a:solidFill>
                  <a:srgbClr val="695D46"/>
                </a:solidFill>
                <a:latin typeface="Noto Sans"/>
                <a:cs typeface="Noto Sans"/>
              </a:rPr>
              <a:t>TAs provide </a:t>
            </a:r>
            <a:r>
              <a:rPr spc="-5" dirty="0"/>
              <a:t>simpliﬁed</a:t>
            </a:r>
            <a:r>
              <a:rPr spc="35" dirty="0"/>
              <a:t> </a:t>
            </a:r>
            <a:r>
              <a:rPr spc="-5" dirty="0"/>
              <a:t>dataset</a:t>
            </a:r>
          </a:p>
          <a:p>
            <a:pPr marL="53975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/>
          </a:p>
          <a:p>
            <a:pPr marL="890269" lvl="1" indent="-367665">
              <a:lnSpc>
                <a:spcPct val="100000"/>
              </a:lnSpc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30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label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categories</a:t>
            </a:r>
            <a:endParaRPr sz="1800" dirty="0">
              <a:latin typeface="Noto Sans"/>
              <a:cs typeface="Noto Sans"/>
            </a:endParaRPr>
          </a:p>
          <a:p>
            <a:pPr marL="890269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Avoid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some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problems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during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training</a:t>
            </a:r>
            <a:r>
              <a:rPr sz="1800" spc="5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models</a:t>
            </a:r>
            <a:endParaRPr sz="1800" dirty="0">
              <a:latin typeface="Noto Sans"/>
              <a:cs typeface="Noto Sans"/>
            </a:endParaRPr>
          </a:p>
          <a:p>
            <a:pPr marL="53975"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433070" indent="-367030">
              <a:lnSpc>
                <a:spcPct val="100000"/>
              </a:lnSpc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20" dirty="0" smtClean="0">
                <a:solidFill>
                  <a:srgbClr val="695D46"/>
                </a:solidFill>
                <a:latin typeface="Noto Sans"/>
                <a:cs typeface="Noto Sans"/>
              </a:rPr>
              <a:t>Link</a:t>
            </a:r>
            <a:endParaRPr lang="en-US" b="0" spc="-20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66040">
              <a:lnSpc>
                <a:spcPct val="100000"/>
              </a:lnSpc>
              <a:tabLst>
                <a:tab pos="433705" algn="l"/>
                <a:tab pos="434340" algn="l"/>
              </a:tabLst>
            </a:pPr>
            <a:r>
              <a:rPr lang="en-US" b="0" spc="-20" dirty="0">
                <a:solidFill>
                  <a:srgbClr val="695D46"/>
                </a:solidFill>
              </a:rPr>
              <a:t>https://github.com/tw40210/AI_course</a:t>
            </a:r>
            <a:endParaRPr b="0" spc="-20" dirty="0">
              <a:solidFill>
                <a:srgbClr val="695D46"/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1181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788348"/>
            <a:ext cx="6010275" cy="124328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6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spc="-5" dirty="0" smtClean="0">
                <a:solidFill>
                  <a:srgbClr val="695D46"/>
                </a:solidFill>
                <a:latin typeface="Noto Sans"/>
                <a:cs typeface="Noto Sans"/>
              </a:rPr>
              <a:t>50</a:t>
            </a:r>
            <a:r>
              <a:rPr sz="1800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Questions</a:t>
            </a:r>
            <a:endParaRPr sz="1800" dirty="0">
              <a:latin typeface="Noto Sans"/>
              <a:cs typeface="Noto Sans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4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0%</a:t>
            </a:r>
            <a:r>
              <a:rPr sz="1800" b="1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Report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5108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Classiﬁer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76161"/>
            <a:ext cx="8079740" cy="262802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Input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Another </a:t>
            </a:r>
            <a:r>
              <a:rPr lang="en-US" altLang="zh-TW" sz="1400" b="1" spc="-5" dirty="0">
                <a:solidFill>
                  <a:srgbClr val="695D46"/>
                </a:solidFill>
                <a:latin typeface="Noto Sans"/>
                <a:cs typeface="Noto Sans"/>
              </a:rPr>
              <a:t>5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00</a:t>
            </a:r>
            <a:r>
              <a:rPr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unlabeled test data 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“exam.csv” to test accuracy</a:t>
            </a:r>
            <a:endParaRPr lang="en-US" sz="1400" b="1" spc="-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Output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 output data with one predict label in the same order of the</a:t>
            </a:r>
            <a:r>
              <a:rPr sz="1400" b="1" spc="-15" dirty="0">
                <a:solidFill>
                  <a:srgbClr val="695D46"/>
                </a:solidFill>
                <a:latin typeface="Noto Sans"/>
                <a:cs typeface="Noto Sans"/>
              </a:rPr>
              <a:t> testing.csv.</a:t>
            </a:r>
            <a:endParaRPr sz="14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Report.</a:t>
            </a:r>
            <a:endParaRPr sz="1800" dirty="0">
              <a:latin typeface="Noto Sans"/>
              <a:cs typeface="Noto Sans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You </a:t>
            </a:r>
            <a:r>
              <a:rPr sz="1800" b="1" dirty="0">
                <a:solidFill>
                  <a:srgbClr val="695D46"/>
                </a:solidFill>
                <a:latin typeface="Noto Sans"/>
                <a:cs typeface="Noto Sans"/>
              </a:rPr>
              <a:t>are also </a:t>
            </a:r>
            <a:r>
              <a:rPr sz="1800" b="1" spc="-20" dirty="0">
                <a:solidFill>
                  <a:srgbClr val="695D46"/>
                </a:solidFill>
                <a:latin typeface="Noto Sans"/>
                <a:cs typeface="Noto Sans"/>
              </a:rPr>
              <a:t>encouraged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to implement data 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argumentation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by your  </a:t>
            </a: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generating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data.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24336"/>
            <a:ext cx="2053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687624"/>
            <a:ext cx="5102225" cy="400558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66395" marR="3218180" indent="-366395" algn="r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66395" algn="l"/>
                <a:tab pos="3670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366395" marR="3206750" lvl="1" indent="-366395" algn="r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66395" algn="l"/>
                <a:tab pos="3670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How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to train your</a:t>
            </a:r>
            <a:r>
              <a:rPr sz="1800" spc="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Parameter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Setting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Optimizer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etc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Test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Demo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Less </a:t>
            </a:r>
            <a:r>
              <a:rPr sz="1800" b="1" spc="-5">
                <a:solidFill>
                  <a:srgbClr val="FF0000"/>
                </a:solidFill>
                <a:latin typeface="Noto Sans"/>
                <a:cs typeface="Noto Sans"/>
              </a:rPr>
              <a:t>than </a:t>
            </a:r>
            <a:r>
              <a:rPr lang="en-US" sz="1800" b="1" spc="-5" smtClean="0">
                <a:solidFill>
                  <a:srgbClr val="FF0000"/>
                </a:solidFill>
                <a:latin typeface="Noto Sans"/>
                <a:cs typeface="Noto Sans"/>
              </a:rPr>
              <a:t>2</a:t>
            </a:r>
            <a:r>
              <a:rPr sz="1800" b="1" spc="-5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Noto Sans"/>
                <a:cs typeface="Noto Sans"/>
              </a:rPr>
              <a:t>pages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to summarize your</a:t>
            </a:r>
            <a:r>
              <a:rPr sz="1800" b="1" spc="-4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project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D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166</Words>
  <Application>Microsoft Office PowerPoint</Application>
  <PresentationFormat>On-screen Show (16:9)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Noto Sans</vt:lpstr>
      <vt:lpstr>Verdana</vt:lpstr>
      <vt:lpstr>Office Theme</vt:lpstr>
      <vt:lpstr>Final Project </vt:lpstr>
      <vt:lpstr>Quick, Draw</vt:lpstr>
      <vt:lpstr>You need to do</vt:lpstr>
      <vt:lpstr>Database</vt:lpstr>
      <vt:lpstr>Evaluation</vt:lpstr>
      <vt:lpstr>Classiﬁer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cp:lastModifiedBy>user</cp:lastModifiedBy>
  <cp:revision>22</cp:revision>
  <dcterms:created xsi:type="dcterms:W3CDTF">2020-11-14T06:20:19Z</dcterms:created>
  <dcterms:modified xsi:type="dcterms:W3CDTF">2020-12-20T03:48:06Z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2020-11-14T00:00:00Z</vt:filetime>
  </property>
</Properties>
</file>