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0" r:id="rId5"/>
    <p:sldId id="258" r:id="rId6"/>
    <p:sldId id="259" r:id="rId7"/>
    <p:sldId id="265" r:id="rId8"/>
    <p:sldId id="261" r:id="rId9"/>
    <p:sldId id="267" r:id="rId10"/>
    <p:sldId id="262" r:id="rId11"/>
    <p:sldId id="26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E972-941B-497A-9E8D-3FE78B2C41D6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B2AA-64A4-4697-8026-1EA068913B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E972-941B-497A-9E8D-3FE78B2C41D6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B2AA-64A4-4697-8026-1EA068913B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E972-941B-497A-9E8D-3FE78B2C41D6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B2AA-64A4-4697-8026-1EA068913B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E972-941B-497A-9E8D-3FE78B2C41D6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B2AA-64A4-4697-8026-1EA068913B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E972-941B-497A-9E8D-3FE78B2C41D6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B2AA-64A4-4697-8026-1EA068913B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E972-941B-497A-9E8D-3FE78B2C41D6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B2AA-64A4-4697-8026-1EA068913B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E972-941B-497A-9E8D-3FE78B2C41D6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B2AA-64A4-4697-8026-1EA068913B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E972-941B-497A-9E8D-3FE78B2C41D6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B2AA-64A4-4697-8026-1EA068913B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E972-941B-497A-9E8D-3FE78B2C41D6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B2AA-64A4-4697-8026-1EA068913B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E972-941B-497A-9E8D-3FE78B2C41D6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B2AA-64A4-4697-8026-1EA068913B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E972-941B-497A-9E8D-3FE78B2C41D6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B6B2AA-64A4-4697-8026-1EA068913B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AB6B2AA-64A4-4697-8026-1EA068913B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472E972-941B-497A-9E8D-3FE78B2C41D6}" type="datetimeFigureOut">
              <a:rPr lang="ko-KR" altLang="en-US" smtClean="0"/>
              <a:t>2016-12-26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w4204/internet_programming_201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543800" cy="2593975"/>
          </a:xfrm>
        </p:spPr>
        <p:txBody>
          <a:bodyPr/>
          <a:lstStyle/>
          <a:p>
            <a:r>
              <a:rPr lang="en-US" altLang="ko-KR" dirty="0" err="1" smtClean="0"/>
              <a:t>Tizen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실시간 채팅과 일정 관리 </a:t>
            </a:r>
            <a:r>
              <a:rPr lang="en-US" altLang="ko-KR" dirty="0" smtClean="0"/>
              <a:t>Web App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ko-KR" altLang="en-US" dirty="0" smtClean="0"/>
              <a:t>서강대학교 컴퓨터공학과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20131545	20131588</a:t>
            </a:r>
          </a:p>
          <a:p>
            <a:pPr algn="r"/>
            <a:r>
              <a:rPr lang="ko-KR" altLang="en-US" dirty="0" smtClean="0"/>
              <a:t>김태완 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이연희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1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데모 영상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82947"/>
            <a:ext cx="3197155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31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3000" dirty="0" smtClean="0"/>
              <a:t>감사합니</a:t>
            </a:r>
            <a:r>
              <a:rPr lang="ko-KR" altLang="en-US" sz="3000" dirty="0"/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300646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Saint </a:t>
            </a:r>
            <a:r>
              <a:rPr lang="ko-KR" altLang="en-US" dirty="0"/>
              <a:t>계정을 통한 로그인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실시간 메시지 발신과 수신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Google Calendar API</a:t>
            </a:r>
            <a:r>
              <a:rPr lang="ko-KR" altLang="en-US" dirty="0" smtClean="0"/>
              <a:t>를 통한 일정 확</a:t>
            </a:r>
            <a:r>
              <a:rPr lang="ko-KR" altLang="en-US" dirty="0"/>
              <a:t>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6936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전체 구성도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2816"/>
            <a:ext cx="5457825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035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Saint </a:t>
            </a:r>
            <a:r>
              <a:rPr lang="ko-KR" altLang="en-US" dirty="0" smtClean="0"/>
              <a:t>계정 로그인 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서강대학교 </a:t>
            </a:r>
            <a:r>
              <a:rPr lang="en-US" altLang="ko-KR" dirty="0" smtClean="0"/>
              <a:t>saint </a:t>
            </a:r>
            <a:r>
              <a:rPr lang="ko-KR" altLang="en-US" dirty="0" smtClean="0"/>
              <a:t>상의 계정으로 </a:t>
            </a:r>
            <a:r>
              <a:rPr lang="ko-KR" altLang="en-US" dirty="0" err="1" smtClean="0"/>
              <a:t>로그인이</a:t>
            </a:r>
            <a:r>
              <a:rPr lang="ko-KR" altLang="en-US" dirty="0" smtClean="0"/>
              <a:t> 가능한 서비스를 지원하였습니다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로그인 화면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669997"/>
            <a:ext cx="2236418" cy="372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6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실시간 채팅 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800600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로그인하여 접속한 사용자끼리 실시간으로 메시지를 발신하고 수신할 수 있도록 하는 서비스를 제공하였습니다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실시간 채팅을 하기 위해 </a:t>
            </a:r>
            <a:r>
              <a:rPr lang="ko-KR" altLang="en-US" dirty="0" err="1"/>
              <a:t>로그인을</a:t>
            </a:r>
            <a:r>
              <a:rPr lang="ko-KR" altLang="en-US" dirty="0"/>
              <a:t> 한 후 </a:t>
            </a:r>
            <a:r>
              <a:rPr lang="ko-KR" altLang="en-US" dirty="0" smtClean="0"/>
              <a:t>사용</a:t>
            </a:r>
            <a:r>
              <a:rPr lang="ko-KR" altLang="en-US" dirty="0"/>
              <a:t>자</a:t>
            </a:r>
            <a:r>
              <a:rPr lang="ko-KR" altLang="en-US" dirty="0" smtClean="0"/>
              <a:t>의 </a:t>
            </a:r>
            <a:r>
              <a:rPr lang="ko-KR" altLang="en-US" dirty="0"/>
              <a:t>학번으로 사용자를 구분하였습니다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429" y="2204864"/>
            <a:ext cx="2711574" cy="4108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07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일정  확인 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Google Calendar API</a:t>
            </a:r>
            <a:r>
              <a:rPr lang="ko-KR" altLang="en-US" dirty="0" smtClean="0"/>
              <a:t>를 이용하여 사용자의 일정을 확인 할 수 있는 서비스를 제공하였습니다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Google </a:t>
            </a:r>
            <a:r>
              <a:rPr lang="ko-KR" altLang="en-US" dirty="0" smtClean="0"/>
              <a:t>계정을 연동하여 사용자가 </a:t>
            </a:r>
            <a:r>
              <a:rPr lang="en-US" altLang="ko-KR" dirty="0" smtClean="0"/>
              <a:t>Google Calendar</a:t>
            </a:r>
            <a:r>
              <a:rPr lang="ko-KR" altLang="en-US" dirty="0" smtClean="0"/>
              <a:t>에 저장한 일정 정보를 출력하였습니다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38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일정 확인 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538736" cy="4800600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현재 시간 이후의 일정</a:t>
            </a:r>
            <a:r>
              <a:rPr lang="en-US" altLang="ko-KR" dirty="0"/>
              <a:t>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76226"/>
            <a:ext cx="46767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204864"/>
            <a:ext cx="3744416" cy="4235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>
          <a:xfrm>
            <a:off x="4548611" y="5301208"/>
            <a:ext cx="648072" cy="648072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1"/>
          </p:cNvCxnSpPr>
          <p:nvPr/>
        </p:nvCxnSpPr>
        <p:spPr>
          <a:xfrm flipH="1" flipV="1">
            <a:off x="3491880" y="4509120"/>
            <a:ext cx="1151639" cy="886996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11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시 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기존 서비스에는 서강대학교 </a:t>
            </a:r>
            <a:r>
              <a:rPr lang="en-US" altLang="ko-KR" dirty="0" smtClean="0"/>
              <a:t>saint</a:t>
            </a:r>
            <a:r>
              <a:rPr lang="ko-KR" altLang="en-US" dirty="0" smtClean="0"/>
              <a:t>상에서의 식단표와 강의실 사용 여부를 알려 줄 수 있는 서비스를 제공하고자 하였지만 보안상의 이유로 문제가 발생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기존 서비스에는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이용한 회원 관리 서비스를 제공하고자 하였지만 </a:t>
            </a:r>
            <a:r>
              <a:rPr lang="en-US" altLang="ko-KR" dirty="0" smtClean="0"/>
              <a:t>saint</a:t>
            </a:r>
            <a:r>
              <a:rPr lang="ko-KR" altLang="en-US" dirty="0" smtClean="0"/>
              <a:t>상의 회원 정보를 관리하는 것은 보안상의 이유로 불가하므로 문제가 발생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Google</a:t>
            </a:r>
            <a:r>
              <a:rPr lang="ko-KR" altLang="en-US" dirty="0" smtClean="0"/>
              <a:t>에서 제공하는 </a:t>
            </a:r>
            <a:r>
              <a:rPr lang="en-US" altLang="ko-KR" dirty="0" smtClean="0"/>
              <a:t>Authorization</a:t>
            </a:r>
            <a:r>
              <a:rPr lang="ko-KR" altLang="en-US" dirty="0" smtClean="0"/>
              <a:t>을 복사하는 것이 </a:t>
            </a:r>
            <a:r>
              <a:rPr lang="en-US" altLang="ko-KR" dirty="0" err="1" smtClean="0"/>
              <a:t>Tizen</a:t>
            </a:r>
            <a:r>
              <a:rPr lang="ko-KR" altLang="en-US" dirty="0" smtClean="0"/>
              <a:t>기기 상에서 가능하지 않아 직접 글자를 다 쳐야 하는 문제가 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72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GitHub URL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>
              <a:hlinkClick r:id="rId2"/>
            </a:endParaRPr>
          </a:p>
          <a:p>
            <a:endParaRPr lang="en-US" altLang="ko-KR" dirty="0">
              <a:hlinkClick r:id="rId2"/>
            </a:endParaRPr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github.com/tw4204/internet_programming_2016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0130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사용자 지정 1">
      <a:majorFont>
        <a:latin typeface="Calibri Light"/>
        <a:ea typeface="산돌고딕 M"/>
        <a:cs typeface=""/>
      </a:majorFont>
      <a:minorFont>
        <a:latin typeface="Calibri"/>
        <a:ea typeface="맑은 고딕"/>
        <a:cs typeface="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716</TotalTime>
  <Words>184</Words>
  <Application>Microsoft Office PowerPoint</Application>
  <PresentationFormat>화면 슬라이드 쇼(4:3)</PresentationFormat>
  <Paragraphs>50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근접</vt:lpstr>
      <vt:lpstr>Tizen 실시간 채팅과 일정 관리 Web App</vt:lpstr>
      <vt:lpstr>주요 서비스</vt:lpstr>
      <vt:lpstr>프로그램 전체 구성도</vt:lpstr>
      <vt:lpstr>Saint 계정 로그인 서비스</vt:lpstr>
      <vt:lpstr>실시간 채팅 서비스</vt:lpstr>
      <vt:lpstr>일정  확인 서비스</vt:lpstr>
      <vt:lpstr>일정 확인 서비스</vt:lpstr>
      <vt:lpstr>구현 시 문제점</vt:lpstr>
      <vt:lpstr>GitHub URL</vt:lpstr>
      <vt:lpstr>데모 영상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Yeonhee</dc:creator>
  <cp:lastModifiedBy>Yeonhee</cp:lastModifiedBy>
  <cp:revision>15</cp:revision>
  <dcterms:created xsi:type="dcterms:W3CDTF">2016-12-25T03:34:05Z</dcterms:created>
  <dcterms:modified xsi:type="dcterms:W3CDTF">2016-12-26T00:57:04Z</dcterms:modified>
</cp:coreProperties>
</file>