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175163"/>
          </a:xfrm>
        </p:spPr>
        <p:txBody>
          <a:bodyPr anchor="b">
            <a:noAutofit/>
          </a:bodyPr>
          <a:lstStyle>
            <a:lvl1pPr algn="ctr">
              <a:defRPr sz="6000" b="1" baseline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930236"/>
            <a:ext cx="8676222" cy="2860964"/>
          </a:xfrm>
        </p:spPr>
        <p:txBody>
          <a:bodyPr anchor="t">
            <a:normAutofit/>
          </a:bodyPr>
          <a:lstStyle>
            <a:lvl1pPr marL="0" indent="0" algn="ctr">
              <a:buNone/>
              <a:defRPr sz="4400" cap="none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38645"/>
          </a:xfrm>
        </p:spPr>
        <p:txBody>
          <a:bodyPr>
            <a:normAutofit/>
          </a:bodyPr>
          <a:lstStyle>
            <a:lvl1pPr>
              <a:defRPr sz="4800" cap="none" baseline="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5283"/>
            <a:ext cx="9905998" cy="4055918"/>
          </a:xfrm>
        </p:spPr>
        <p:txBody>
          <a:bodyPr anchor="t">
            <a:normAutofit/>
          </a:bodyPr>
          <a:lstStyle>
            <a:lvl1pPr>
              <a:defRPr sz="4000" cap="none" baseline="0"/>
            </a:lvl1pPr>
            <a:lvl2pPr>
              <a:defRPr sz="3600" cap="none" baseline="0"/>
            </a:lvl2pPr>
            <a:lvl3pPr>
              <a:defRPr sz="3200" cap="none" baseline="0"/>
            </a:lvl3pPr>
            <a:lvl4pPr>
              <a:defRPr sz="2800" cap="none" baseline="0"/>
            </a:lvl4pPr>
            <a:lvl5pPr>
              <a:defRPr sz="2800" cap="none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3DE9-F635-457D-9AC0-9D948412FC7A}"/>
              </a:ext>
            </a:extLst>
          </p:cNvPr>
          <p:cNvCxnSpPr/>
          <p:nvPr userDrawn="1"/>
        </p:nvCxnSpPr>
        <p:spPr>
          <a:xfrm>
            <a:off x="1141412" y="1548245"/>
            <a:ext cx="990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1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CA56D8-6F98-4A0A-882C-9E777C8AC39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D49B21-0CE9-470A-BDAA-9F7390B3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erial-u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achikku/mobileweb/blob/main/react/hello_05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D5AF-B674-42B6-A18C-A6D83EECB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Chapter</a:t>
            </a:r>
            <a:r>
              <a:rPr lang="th-TH" sz="6600" dirty="0"/>
              <a:t> </a:t>
            </a:r>
            <a:r>
              <a:rPr lang="en-US" sz="6600" dirty="0"/>
              <a:t>2</a:t>
            </a:r>
            <a:br>
              <a:rPr lang="en-US" sz="6600" dirty="0"/>
            </a:br>
            <a:r>
              <a:rPr lang="en-US" sz="6600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85215-39B8-417A-BCB9-835B4B860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645" y="2930236"/>
            <a:ext cx="9601199" cy="28609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342-266  Mobile Web Application Development</a:t>
            </a:r>
          </a:p>
          <a:p>
            <a:endParaRPr lang="en-US" dirty="0"/>
          </a:p>
          <a:p>
            <a:r>
              <a:rPr lang="en-US" dirty="0" err="1"/>
              <a:t>Dr.Wachirawut</a:t>
            </a:r>
            <a:r>
              <a:rPr lang="en-US" dirty="0"/>
              <a:t> Thamviset</a:t>
            </a:r>
          </a:p>
          <a:p>
            <a:r>
              <a:rPr lang="en-US" dirty="0"/>
              <a:t>Department of Computer Science, </a:t>
            </a:r>
            <a:r>
              <a:rPr lang="en-US" dirty="0" err="1"/>
              <a:t>Khon</a:t>
            </a:r>
            <a:r>
              <a:rPr lang="en-US" dirty="0"/>
              <a:t> </a:t>
            </a:r>
            <a:r>
              <a:rPr lang="en-US" dirty="0" err="1"/>
              <a:t>Kaen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43942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4770-B163-433F-ACDA-32485B5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- Material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07CE-16DA-4DAC-8BD5-F3870CF9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React components for faster and easier web development. Build your own design system, or start with Material Design.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https://material-ui.com/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F1E39-5F89-4633-B536-294E6ABE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61" y="3586355"/>
            <a:ext cx="5790981" cy="2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1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36BC-B7CF-4944-8659-A0FE974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B636-4AAB-4902-8889-504A0ED1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React is a declarative, efficient, and flexible JavaScript library for building user interfaces. </a:t>
            </a:r>
          </a:p>
          <a:p>
            <a:r>
              <a:rPr lang="en-US" dirty="0">
                <a:effectLst/>
              </a:rPr>
              <a:t>It lets you compose complex UIs from small and isolated pieces of code called “components”.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0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A9A-6E1C-44A7-8A41-705D9E4A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494428"/>
            <a:ext cx="9905998" cy="938645"/>
          </a:xfrm>
        </p:spPr>
        <p:txBody>
          <a:bodyPr>
            <a:normAutofit/>
          </a:bodyPr>
          <a:lstStyle/>
          <a:p>
            <a:r>
              <a:rPr lang="th-TH" dirty="0"/>
              <a:t>เริ่มต้น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79C74-33AE-44FC-B66B-A2B17916400F}"/>
              </a:ext>
            </a:extLst>
          </p:cNvPr>
          <p:cNvSpPr/>
          <p:nvPr/>
        </p:nvSpPr>
        <p:spPr>
          <a:xfrm>
            <a:off x="906011" y="1895875"/>
            <a:ext cx="8934275" cy="3970318"/>
          </a:xfrm>
          <a:prstGeom prst="rect">
            <a:avLst/>
          </a:prstGeom>
          <a:solidFill>
            <a:srgbClr val="404040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"https://unpkg.com/react@16/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umd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/react.production.min.js"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"https://unpkg.com/react-dom@16/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umd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/react-dom.production.min.js"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"https://unpkg.com/babel-standalone@6.15.0/babel.min.js"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mydiv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Hello World!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mydiv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&lt;/script&gt;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&lt;/body&gt;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&lt;/html&gt;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0F3A4-FC31-4731-8E04-60D90FC6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7" y="217372"/>
            <a:ext cx="8562975" cy="53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89A76-A77A-48FF-9E65-162F6986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23" y="2935403"/>
            <a:ext cx="57054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2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AE2E12-20AA-41FC-9AA6-2CB0D3DD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E3E2F-FB4D-4D4C-B7B8-E9098CEB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th-TH" dirty="0"/>
              <a:t>ทำให้เราสามารถเขียน </a:t>
            </a:r>
            <a:r>
              <a:rPr lang="en-US" dirty="0"/>
              <a:t>HTML </a:t>
            </a:r>
            <a:r>
              <a:rPr lang="th-TH" dirty="0"/>
              <a:t>อยู่ภายใน </a:t>
            </a:r>
            <a:r>
              <a:rPr lang="en-US" dirty="0"/>
              <a:t>JavaScript </a:t>
            </a:r>
            <a:r>
              <a:rPr lang="th-TH" dirty="0"/>
              <a:t>ได้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0682-0185-47C0-82A1-E477C3F51A3C}"/>
              </a:ext>
            </a:extLst>
          </p:cNvPr>
          <p:cNvSpPr txBox="1"/>
          <p:nvPr/>
        </p:nvSpPr>
        <p:spPr>
          <a:xfrm>
            <a:off x="755008" y="2793746"/>
            <a:ext cx="428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   &lt;script type="text/babel"&gt;</a:t>
            </a:r>
          </a:p>
          <a:p>
            <a:r>
              <a:rPr lang="en-US" sz="2400" dirty="0"/>
              <a:t>      const you = "JSX";</a:t>
            </a:r>
          </a:p>
          <a:p>
            <a:r>
              <a:rPr lang="en-US" sz="2400" dirty="0"/>
              <a:t>      const a = &lt;h1&gt;I love {you}&lt;/h1&gt;;          </a:t>
            </a:r>
          </a:p>
          <a:p>
            <a:r>
              <a:rPr lang="en-US" sz="2400" dirty="0"/>
              <a:t>      </a:t>
            </a:r>
            <a:r>
              <a:rPr lang="en-US" sz="2400" dirty="0" err="1"/>
              <a:t>ReactDOM.render</a:t>
            </a:r>
            <a:r>
              <a:rPr lang="en-US" sz="2400" dirty="0"/>
              <a:t>(a, </a:t>
            </a:r>
            <a:r>
              <a:rPr lang="en-US" sz="2400" dirty="0" err="1"/>
              <a:t>mydiv</a:t>
            </a:r>
            <a:r>
              <a:rPr lang="en-US" sz="2400" dirty="0"/>
              <a:t>)</a:t>
            </a:r>
          </a:p>
          <a:p>
            <a:r>
              <a:rPr lang="en-US" sz="2400" dirty="0"/>
              <a:t>    &lt;/script&gt;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509F9-5664-4B2D-BFD2-8E87B850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7" y="2793746"/>
            <a:ext cx="4960284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C3CE-CA0E-483C-B38D-9936ACDA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: HTML +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83F1-BF4B-484A-B314-5B729226D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5283"/>
            <a:ext cx="9905998" cy="672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hello_03.html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2DD1C-54B5-4D42-9E6B-293C93A0ABBA}"/>
              </a:ext>
            </a:extLst>
          </p:cNvPr>
          <p:cNvSpPr/>
          <p:nvPr/>
        </p:nvSpPr>
        <p:spPr>
          <a:xfrm>
            <a:off x="514525" y="2274838"/>
            <a:ext cx="7857688" cy="193899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"https://unpkg.com/react@16/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umd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/react.production.min.js"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"https://unpkg.com/react-dom@16/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umd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/react-dom.production.min.js"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"https://unpkg.com/babel-standalone@6.15.0/babel.min.js"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"react-app"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"hello_03.js"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21DF8-EC96-452B-9222-721020880A23}"/>
              </a:ext>
            </a:extLst>
          </p:cNvPr>
          <p:cNvSpPr/>
          <p:nvPr/>
        </p:nvSpPr>
        <p:spPr>
          <a:xfrm>
            <a:off x="5532804" y="4145011"/>
            <a:ext cx="5795902" cy="2508379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rootdiv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'react-app'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Green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"green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ฉันมีสีเขียว</a:t>
            </a:r>
            <a:r>
              <a:rPr lang="th-TH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Red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"red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ฉันมีแดง</a:t>
            </a:r>
            <a:r>
              <a:rPr lang="th-TH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Green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/&gt;&lt;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Red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rootdiv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7F45DB-B2E8-4807-ACD6-831833910633}"/>
              </a:ext>
            </a:extLst>
          </p:cNvPr>
          <p:cNvSpPr txBox="1">
            <a:spLocks/>
          </p:cNvSpPr>
          <p:nvPr/>
        </p:nvSpPr>
        <p:spPr>
          <a:xfrm>
            <a:off x="8489297" y="3379138"/>
            <a:ext cx="3188178" cy="6723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40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6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 baseline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hello_03.js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7373E-461A-40F7-B588-6435A46A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48" y="4430079"/>
            <a:ext cx="3494242" cy="16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17A8-B19B-469B-906D-49B19F3C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 Props ,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9207-EAC9-4245-AB7B-AA0B76B3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5283"/>
            <a:ext cx="10729009" cy="40559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Props  </a:t>
            </a:r>
            <a:r>
              <a:rPr lang="th-TH" dirty="0"/>
              <a:t>เป็นตัวแปรจาก </a:t>
            </a:r>
            <a:r>
              <a:rPr lang="en-US" dirty="0"/>
              <a:t>Element </a:t>
            </a:r>
            <a:r>
              <a:rPr lang="th-TH" dirty="0"/>
              <a:t>เช่น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th-TH" dirty="0"/>
              <a:t> </a:t>
            </a:r>
            <a:r>
              <a:rPr lang="en-US" dirty="0"/>
              <a:t>&lt;My name="Wachirawut"&gt;&lt;/My&gt;</a:t>
            </a:r>
          </a:p>
          <a:p>
            <a:r>
              <a:rPr lang="en-US" dirty="0"/>
              <a:t>States </a:t>
            </a:r>
            <a:r>
              <a:rPr lang="th-TH" dirty="0"/>
              <a:t>เป็นตัวแปรสถานะภายใน </a:t>
            </a:r>
            <a:r>
              <a:rPr lang="en-US" dirty="0"/>
              <a:t>Component </a:t>
            </a:r>
            <a:br>
              <a:rPr lang="th-TH" dirty="0"/>
            </a:br>
            <a:r>
              <a:rPr lang="th-TH" dirty="0"/>
              <a:t>เมื่อมีการเปลี่ยนสถานะก็จะมีการ </a:t>
            </a:r>
            <a:r>
              <a:rPr lang="en-US" dirty="0"/>
              <a:t>Render</a:t>
            </a:r>
            <a:r>
              <a:rPr lang="th-TH" dirty="0"/>
              <a:t> หน้าเว็บใหม่</a:t>
            </a:r>
            <a:endParaRPr lang="en-US" dirty="0"/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https://github.com/twachikku/mobileweb/blob/main/react/hello_05.js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91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BE30-B3B9-47FF-9FA2-04C37550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E14A-6FA2-4272-B20B-57AB2BCF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th-TH" dirty="0"/>
              <a:t>เป็น </a:t>
            </a:r>
            <a:r>
              <a:rPr lang="en-US" dirty="0"/>
              <a:t>CSS library </a:t>
            </a:r>
            <a:r>
              <a:rPr lang="th-TH" dirty="0"/>
              <a:t>ที่ใช้ในการสร้าง </a:t>
            </a:r>
            <a:r>
              <a:rPr lang="en-US" dirty="0">
                <a:effectLst/>
              </a:rPr>
              <a:t>Responsive </a:t>
            </a:r>
            <a:r>
              <a:rPr lang="en-US" dirty="0"/>
              <a:t>Web</a:t>
            </a:r>
            <a:endParaRPr lang="th-TH" dirty="0"/>
          </a:p>
          <a:p>
            <a:r>
              <a:rPr lang="th-TH" dirty="0"/>
              <a:t>สามารถทำ </a:t>
            </a:r>
            <a:r>
              <a:rPr lang="en-US" dirty="0"/>
              <a:t>Web </a:t>
            </a:r>
            <a:r>
              <a:rPr lang="th-TH" dirty="0"/>
              <a:t>ที่สวยงาม มี </a:t>
            </a:r>
            <a:r>
              <a:rPr lang="en-US" dirty="0"/>
              <a:t>Components </a:t>
            </a:r>
            <a:r>
              <a:rPr lang="th-TH" dirty="0"/>
              <a:t>ให้เลือกใช้มาก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63993-5B09-472C-9EDF-9CFEB4D9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29" y="3529668"/>
            <a:ext cx="6383148" cy="28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C53C-B275-49EB-BE76-128B5F6B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การใช้ </a:t>
            </a:r>
            <a:r>
              <a:rPr lang="en-US" dirty="0" err="1">
                <a:effectLst/>
              </a:rPr>
              <a:t>ReactBootstrap</a:t>
            </a:r>
            <a:r>
              <a:rPr lang="en-US" dirty="0">
                <a:effectLst/>
              </a:rPr>
              <a:t>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B869-2009-4CF2-8362-E0BF3A55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WebSite</a:t>
            </a:r>
            <a:r>
              <a:rPr lang="en-US" dirty="0">
                <a:effectLst/>
              </a:rPr>
              <a:t>: </a:t>
            </a:r>
            <a:r>
              <a:rPr lang="en-US" u="sng" dirty="0">
                <a:effectLst/>
                <a:hlinkClick r:id="rId2"/>
              </a:rPr>
              <a:t>https://react-bootstrap.github.io/</a:t>
            </a:r>
            <a:endParaRPr lang="en-US" u="sng" dirty="0">
              <a:effectLst/>
            </a:endParaRPr>
          </a:p>
          <a:p>
            <a:r>
              <a:rPr lang="en-US" dirty="0">
                <a:effectLst/>
              </a:rPr>
              <a:t>React Component </a:t>
            </a:r>
            <a:r>
              <a:rPr lang="th-TH" dirty="0">
                <a:effectLst/>
              </a:rPr>
              <a:t>ที่สร้างมาเพื่อใช้ร่วมกับ </a:t>
            </a:r>
            <a:r>
              <a:rPr lang="en-US" dirty="0">
                <a:effectLst/>
              </a:rPr>
              <a:t>Bootstrap </a:t>
            </a:r>
            <a:endParaRPr lang="th-TH" dirty="0">
              <a:effectLst/>
            </a:endParaRPr>
          </a:p>
          <a:p>
            <a:r>
              <a:rPr lang="th-TH" dirty="0">
                <a:effectLst/>
              </a:rPr>
              <a:t>ไม่ต้องสร้างเอง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77BEA-430E-43ED-911C-260BD46A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84" y="3630787"/>
            <a:ext cx="6335611" cy="28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Thai">
      <a:majorFont>
        <a:latin typeface="TH Chakra Petch"/>
        <a:ea typeface=""/>
        <a:cs typeface="TH Chakra Petch"/>
      </a:majorFont>
      <a:minorFont>
        <a:latin typeface="TH Chakra Petch"/>
        <a:ea typeface=""/>
        <a:cs typeface="TH Chakra Petch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32B569C-EFE0-4529-BA62-BE88A1A3DB6A}" vid="{591D896F-14D5-4912-98D8-FE2C36234E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MobileWeb</Template>
  <TotalTime>274</TotalTime>
  <Words>813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TH Chakra Petch</vt:lpstr>
      <vt:lpstr>Mesh</vt:lpstr>
      <vt:lpstr>Chapter 2 react.JS</vt:lpstr>
      <vt:lpstr>React</vt:lpstr>
      <vt:lpstr>เริ่มต้น</vt:lpstr>
      <vt:lpstr>PowerPoint Presentation</vt:lpstr>
      <vt:lpstr>JSX</vt:lpstr>
      <vt:lpstr>JSX : HTML + JS</vt:lpstr>
      <vt:lpstr>Component:  Props , States</vt:lpstr>
      <vt:lpstr>React + Bootstrap</vt:lpstr>
      <vt:lpstr>การใช้ ReactBootstrap Library</vt:lpstr>
      <vt:lpstr>React - Material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react WEB</dc:title>
  <dc:creator>Wachirawut Thamviset</dc:creator>
  <cp:lastModifiedBy>Wachirawut Thamviset</cp:lastModifiedBy>
  <cp:revision>10</cp:revision>
  <dcterms:created xsi:type="dcterms:W3CDTF">2021-01-04T15:23:30Z</dcterms:created>
  <dcterms:modified xsi:type="dcterms:W3CDTF">2021-01-04T19:57:40Z</dcterms:modified>
</cp:coreProperties>
</file>