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29"/>
  </p:normalViewPr>
  <p:slideViewPr>
    <p:cSldViewPr snapToGrid="0">
      <p:cViewPr varScale="1">
        <p:scale>
          <a:sx n="112" d="100"/>
          <a:sy n="112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20:40:41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683 1 24575,'-36'0'0,"11"0"0,-14 0 0,13 0 0,-7 0 0,2 0 0,-3 0 0,3 0 0,3 2 0,1 1 0,3 2 0,1 1 0,0-1 0,3 1 0,2-3 0,3-1 0,1-2 0,0 1 0,3 2 0,-2-1 0,2 0 0,1-1 0,-1 1 0,1 0 0,0 1 0,0 1 0,1 1 0,2 1 0,-1 1 0,1 0 0,-2-1 0,0 3 0,0 0 0,2-1 0,-1 2 0,3 0 0,2 0 0,0 0 0,1 0 0,-1 0 0,0 0 0,-2 0 0,3-1 0,-1 0 0,1 2 0,0 0 0,0 0 0,-1 4 0,1-2 0,1 3 0,-1 0 0,-1 1 0,0-1 0,1 0 0,2 0 0,0 0 0,0-1 0,-2-2 0,-1 3 0,0 1 0,1 3 0,1 1 0,1 2 0,-1-1 0,1 3 0,0 1 0,0 1 0,0-2 0,0 0 0,0 1 0,0-3 0,0-1 0,0-5 0,0-1 0,0 0 0,0-2 0,0 0 0,0-3 0,2 0 0,1-1 0,1 0 0,3 0 0,1 0 0,-1 0 0,0 0 0,-1-2 0,1 1 0,2 0 0,0 0 0,0 1 0,1-2 0,0-1 0,0 0 0,0-1 0,0 1 0,0-2 0,0 0 0,0 1 0,1 1 0,3 0 0,0-1 0,2 2 0,0-2 0,-2 1 0,1-1 0,2 0 0,0-1 0,1-2 0,1 2 0,-2-2 0,1 0 0,-2 1 0,0-2 0,1 1 0,0-1 0,1 1 0,-1 0 0,0 2 0,-1 0 0,-2-2 0,-1-1 0,0-1 0,-3-1 0,0 0 0,0 0 0,1 0 0,-1 0 0,2 0 0,-1 0 0,0 0 0,-1 0 0,1 0 0,-1 0 0,0 0 0,0 0 0,0 0 0,0 0 0,0-2 0,0-3 0,-1-2 0,-1-2 0,3 1 0,0 0 0,2 0 0,0 1 0,-3 1 0,1-2 0,-1 3 0,0 0 0,0-3 0,0 3 0,0-2 0,0-1 0,-1 3 0,-1-2 0,1 1 0,0 1 0,1-2 0,-2 0 0,-1 2 0,0-2 0,-1 0 0,1 1 0,-2-1 0,-1 1 0,0-1 0,0-1 0,2-3 0,0-2 0,2 0 0,-3-3 0,0 3 0,0-1 0,1-2 0,-1 2 0,-2 1 0,0-2 0,-2 3 0,1 0 0,0-1 0,2 1 0,-1-1 0,0 1 0,0-2 0,-3 1 0,0-1 0,2 1 0,1 0 0,-1-1 0,1 1 0,-3 1 0,0 3 0,0-2 0,0 0 0,0-1 0,0-1 0,0 3 0,0-1 0,0-2 0,0 0 0,0 0 0,0 0 0,0 2 0,0 1 0,0 0 0,0 1 0,0 1 0,0-1 0,0 0 0,0-1 0,0 0 0,0 0 0,0-3 0,0 0 0,0-1 0,0 2 0,0 1 0,0 1 0,0 2 0,-2-1 0,0 0 0,-1 0 0,-1-1 0,1 0 0,-2 0 0,0 0 0,0 0 0,0 0 0,2 0 0,-2-1 0,2 1 0,-2 0 0,-1 1 0,-1 0 0,0 1 0,1-1 0,-1-1 0,-1 0 0,-2 2 0,0 1 0,1 2 0,-1 0 0,2 1 0,-1 0 0,0-1 0,0 2 0,-2-1 0,1 0 0,0-1 0,0 0 0,0 0 0,0 0 0,1 2 0,0 1 0,1 0 0,-1 0 0,-1-1 0,0 1 0,0 1 0,0 1 0,-1 0 0,1 0 0,0 0 0,0 0 0,1 0 0,0 0 0,1 0 0,-1 0 0,-1 0 0,0 0 0,0 0 0,0 0 0,0 0 0,1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20:40:46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 49 24575,'-30'0'0,"9"0"0,-12 0 0,6 0 0,-4 0 0,-2 0 0,5 0 0,-1 0 0,-6 0 0,-4 0 0,3 0 0,5 0 0,6 0 0,0 0 0,-3 0 0,-1 0 0,-1 0 0,3 0 0,0 0 0,4 0 0,0 0 0,-3 0 0,0 0 0,1 0 0,4 0 0,4 0 0,1 0 0,0 0 0,-5 0 0,1 0 0,3 0 0,1 0 0,2 0 0,0 2 0,1 3 0,3 0 0,-1 2 0,2 0 0,0 0 0,0 1 0,2 1 0,1-1 0,0 2 0,0 2 0,1 4 0,1 3 0,1 2 0,3 4 0,-3 1 0,0 0 0,0 2 0,1-2 0,2-1 0,0 0 0,0-1 0,0 3 0,0 2 0,0 0 0,0-4 0,0-2 0,0-3 0,0-3 0,0 0 0,0-5 0,0-1 0,2-2 0,2 2 0,2 0 0,3 0 0,0 0 0,1 0 0,2 2 0,3 0 0,4 1 0,3 2 0,0-1 0,4 2 0,0 0 0,2-2 0,1 1 0,-4-3 0,0 0 0,-1-1 0,2-2 0,1 1 0,2-2 0,-3-2 0,1-4 0,-1-2 0,-3-1 0,-1 0 0,0 0 0,0 0 0,-2 0 0,-4 0 0,0 0 0,-1 0 0,-1 0 0,1 0 0,-1 0 0,2 0 0,0 0 0,-3 0 0,3 0 0,-2 0 0,-1 0 0,-1 0 0,-3 0 0,1-2 0,2 0 0,-1-3 0,2 1 0,-3 0 0,3 0 0,0-2 0,1-1 0,-2-1 0,1 0 0,1 0 0,-1 0 0,2-2 0,-3 1 0,0-2 0,-1 0 0,-2-3 0,1-1 0,0-1 0,1 0 0,-1 1 0,1-1 0,0 2 0,-1 0 0,-2-1 0,-1 1 0,-2-1 0,-1 0 0,2 1 0,-1 0 0,2 0 0,-1-1 0,-2-1 0,1-3 0,-2 0 0,0-1 0,0 3 0,-3 1 0,2 2 0,1 1 0,0 1 0,-1 3 0,-2-2 0,0 0 0,0-1 0,0-1 0,0 3 0,0-1 0,0 0 0,0-1 0,0-2 0,0-2 0,-3 0 0,-2 0 0,-3 0 0,-1 3 0,-2-3 0,0 2 0,-2-3 0,0 0 0,2 1 0,2-1 0,0 3 0,2 1 0,-2 2 0,-1 1 0,1 2 0,1 2 0,1 2 0,3-1 0,0 1 0,-3 0 0,2 0 0,-2 1 0,-1-2 0,0 0 0,-1 2 0,-1 0 0,5 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20:40:54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55 742 24575,'42'5'0,"-15"1"0,16 5 0,-19 0 0,1-3 0,0 1 0,-3-3 0,-1 0 0,-2-1 0,0-2 0,0-1 0,-1-2 0,-2 2 0,-2 0 0,-1 1 0,3-1 0,-1-1 0,2-1 0,-1 0 0,0 0 0,-2 0 0,1 0 0,-1 0 0,-1 0 0,2 0 0,-3 0 0,0 0 0,-1 0 0,-2 0 0,2 0 0,2 0 0,0 0 0,0 0 0,-2 0 0,-1 0 0,3 0 0,0 0 0,3 0 0,0 0 0,-3 0 0,1 0 0,-1 0 0,4 0 0,-1 0 0,3-2 0,0 0 0,-2-3 0,2-3 0,-3 0 0,-2 0 0,-1 1 0,0-1 0,0 0 0,-1-1 0,-1 0 0,-3 1 0,0-1 0,2-1 0,0-2 0,1 1 0,-1-3 0,1 1 0,-2 1 0,-4-1 0,0 3 0,-2 0 0,0 0 0,0 1 0,-1 0 0,0 1 0,1-1 0,-3-1 0,1 0 0,-1-3 0,0 0 0,0 0 0,0-3 0,0 2 0,0 1 0,0-2 0,0 1 0,0 1 0,0-1 0,0 2 0,0-1 0,-2-1 0,-2 0 0,-3 1 0,-3 2 0,2 0 0,-2 1 0,-1-1 0,0 1 0,-1-3 0,2 0 0,0 1 0,1-1 0,1 1 0,-2 0 0,0 0 0,0 1 0,0 0 0,-1 1 0,-1-1 0,0 1 0,2-1 0,-1 1 0,4 0 0,-2 1 0,-2 0 0,0 1 0,1-1 0,0-1 0,1 0 0,1-1 0,-2 3 0,0 0 0,0 2 0,-1 1 0,1 0 0,0 2 0,0-1 0,-2 1 0,0 0 0,0-1 0,0 2 0,3-1 0,-1 1 0,-2-1 0,-1 0 0,0 0 0,0 0 0,2 3 0,-2 0 0,0 0 0,-3 0 0,1 0 0,3 0 0,-1 0 0,2 0 0,-2 0 0,-2 0 0,1 0 0,-2 0 0,0 0 0,2 0 0,-2 0 0,2 0 0,-1 0 0,-1 2 0,2 2 0,1 1 0,-1 1 0,-3 1 0,0 0 0,-1-2 0,1 0 0,0-1 0,1 1 0,2 0 0,-2 0 0,3 0 0,-1-2 0,2 2 0,3-3 0,0 3 0,1 1 0,-1-1 0,-1 1 0,0 1 0,-1 1 0,1 2 0,2 0 0,1-3 0,1 0 0,1 0 0,0 0 0,1 0 0,0-1 0,1 0 0,1 2 0,1 1 0,-1 1 0,-1 0 0,0 0 0,1 0 0,2 0 0,0 0 0,-1 0 0,1-1 0,0-1 0,0 0 0,0 1 0,0 1 0,0-1 0,0 1 0,0 1 0,0-1 0,0 0 0,0 0 0,0 0 0,0 0 0,0-1 0,0 0 0,0-1 0,0 1 0,0 0 0,0 1 0,0 0 0,0 2 0,0 1 0,0 1 0,0 1 0,0-2 0,0 0 0,2-1 0,0-2 0,2 1 0,0 1 0,-1 0 0,0-1 0,0-1 0,-1 1 0,1-1 0,1 0 0,-1 0 0,0 0 0,-1 0 0,-1-3 0,1-1 0,1 0 0,1 1 0,-1 2 0,2-1 0,0-1 0,-1-2 0,1 0 0,0 2 0,-1 0 0,0-1 0,0 1 0,1-2 0,-1 0 0,1 2 0,2 0 0,-2 2 0,1-2 0,0-1 0,-1 0 0,2 0 0,0 0 0,-4-3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20:41:54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826 28 24575,'-16'0'0,"1"0"0,-6 0 0,0 0 0,-9 0 0,-2 0 0,-2 0 0,-2 0 0,1 0 0,-5 0 0,3 0 0,0 0 0,3 0 0,-3 0 0,0 0 0,6 0 0,3 0 0,5 0 0,2 0 0,4 0 0,3 0 0,3 0 0,1 0 0,2 1 0,2 1 0,2 2 0,-1 2 0,-1 2 0,-1 1 0,-3 1 0,0 0 0,0 0 0,0 0 0,-1 3 0,1 0 0,-1 3 0,3 2 0,2-1 0,-1 0 0,2-2 0,-2 2 0,2 2 0,-1 0 0,0 0 0,3 0 0,-2 1 0,2 2 0,-3 0 0,0 1 0,1-1 0,-1-1 0,2-2 0,-1 0 0,2-2 0,1 0 0,1-1 0,0-2 0,1 0 0,0-4 0,0 1 0,-1-1 0,1 0 0,0 3 0,0 0 0,0 0 0,0 0 0,0-2 0,0 2 0,0 1 0,0 5 0,0 3 0,2 1 0,3 5 0,4-2 0,2 4 0,0-1 0,1-3 0,-1-1 0,-1-3 0,0-5 0,-1-2 0,0-2 0,0-2 0,1 2 0,0 0 0,0-2 0,0-1 0,0 0 0,1 0 0,-1 0 0,0 0 0,-1 0 0,0-1 0,2 0 0,0-1 0,2 1 0,5 0 0,-2-1 0,3 0 0,0-2 0,0 1 0,4-1 0,-1 0 0,0 0 0,-2-3 0,-2 1 0,-2-1 0,-2 0 0,2 0 0,1-3 0,1 0 0,4 0 0,-2 0 0,-1 0 0,0 0 0,1 0 0,-1 0 0,0-3 0,-3-2 0,0-3 0,-1-1 0,-1 0 0,1-2 0,0-1 0,0-2 0,1 1 0,-2 2 0,0-2 0,-1-1 0,-2 1 0,0 0 0,-1 2 0,0 1 0,-3 0 0,-1 0 0,0-1 0,-1 0 0,2-3 0,-1 0 0,-1 1 0,1-1 0,-3 3 0,0 1 0,-3-1 0,0 1 0,0 0 0,0 0 0,0 0 0,0 1 0,0 1 0,0-1 0,0-2 0,0-2 0,0-2 0,0-3 0,0-2 0,0-2 0,0 2 0,0 1 0,0 0 0,0 0 0,0 0 0,0 4 0,0 2 0,0 1 0,0-2 0,0-3 0,-2-2 0,-1-1 0,0 1 0,-1 0 0,0-1 0,-2-5 0,1-1 0,1 0 0,0 5 0,2 4 0,0 3 0,-2 3 0,0-2 0,1 2 0,-1 0 0,1 1 0,0-1 0,-1-1 0,1-1 0,0 1 0,-1 0 0,2 4 0,0-1 0,-2 1 0,1-2 0,0 0 0,-2 1 0,2 2 0,0-1 0,-1 0 0,-1-2 0,-2 3 0,0 0 0,3 1 0,-1 1 0,2-2 0,-2-1 0,1 1 0,-1-3 0,0 1 0,0 2 0,1 0 0,1 1 0,-1-1 0,1-3 0,-2 2 0,0 1 0,0 2 0,2 2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20:43:49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1355 9 24575,'-66'-5'0,"29"1"0,-57 4 0,39 0 0,-4 0 0,-2 0 0,6 0 0,7 0 0,1 0 0,11 0 0,2 0 0,1 0 0,6 0 0,-1 0 0,1 0 0,-1 0 0,-6 0 0,-2 0 0,-1 0 0,3 0 0,1 0 0,2 0 0,4 0 0,3 0 0,5 0 0,2 0 0,1 0 0,2 0 0,2 0 0,0 0 0,4 0 0,-2 0 0,0 0 0,-3 0 0,0 0 0,0 0 0,0 2 0,2 3 0,1 2 0,0 3 0,0 2 0,-1 2 0,-1 2 0,0 3 0,0 2 0,-1 4 0,1 4 0,0 2 0,0 2 0,0 4 0,-1-1 0,3-2 0,1-1 0,3-3 0,3-5 0,0-2 0,3-5 0,0 3 0,0 2 0,0 4 0,0 4 0,0 0 0,0 1 0,0 1 0,0 1 0,5 0 0,3-4 0,5-5 0,6-3 0,-2-3 0,2-2 0,-1-2 0,4-3 0,4 0 0,2 0 0,4 0 0,1 0 0,6 1 0,2-1 0,4 1 0,-1-3 0,-3-3 0,-2-2 0,-7-2 0,-1 1 0,0-2 0,-2-2 0,4 0 0,-3 0 0,-3 0 0,0 0 0,-6 0 0,-2 0 0,1 0 0,-1 0 0,3 0 0,2-2 0,-1-3 0,0-4 0,-1-4 0,-3-1 0,3-2 0,-2 1 0,-3 2 0,-3 1 0,-3 2 0,-1-3 0,1 1 0,-1-1 0,1 0 0,-2 3 0,-1-3 0,-1 0 0,0-2 0,0-2 0,-1 0 0,2 1 0,-2-1 0,-3 3 0,0 1 0,0 2 0,-1 1 0,1-3 0,-1 1 0,-2 0 0,0 1 0,0 2 0,0-1 0,1 0 0,2 0 0,0-1 0,-1 1 0,-2 0 0,0 0 0,0 1 0,0 1 0,0-1 0,0 0 0,0-1 0,0 1 0,0-1 0,0 0 0,0-3 0,0-1 0,0 1 0,0-2 0,0 1 0,0 2 0,-1 1 0,-2 1 0,-1-2 0,-2-1 0,0 0 0,1 0 0,0-1 0,2 1 0,-2 0 0,0 2 0,0 3 0,-3 3 0,1 2 0,2 3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20:43:51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55 24575,'-11'5'0,"-3"-1"0,-3-4 0,-2 0 0,-2 0 0,5 0 0,0 0 0,0 0 0,2 1 0,1 3 0,1 1 0,5 2 0,-1 0 0,-2 1 0,-1 2 0,-5 0 0,2 3 0,0 1 0,-1 2 0,-1 2 0,2-2 0,1 3 0,2-4 0,1 0 0,-2 1 0,-1 1 0,1 4 0,2 1 0,2-2 0,2-1 0,1-2 0,0-1 0,0 0 0,0-3 0,2-2 0,1-2 0,2-1 0,-2 3 0,-1 1 0,0 1 0,1 0 0,1 0 0,1 1 0,0-1 0,0 0 0,0 0 0,-1 0 0,1 0 0,0-2 0,0 0 0,0 0 0,0 3 0,0 3 0,2 2 0,3 3 0,3 0 0,2 0 0,1 1 0,1 2 0,-1 1 0,2 0 0,1-2 0,-1-4 0,0-3 0,-1-1 0,0-1 0,1-1 0,-2-1 0,2-2 0,0 0 0,1-1 0,1 1 0,-1-3 0,-1 0 0,2-3 0,-2-2 0,1 0 0,1 0 0,2-1 0,2 1 0,1-2 0,-1-1 0,-2 0 0,-1 0 0,1 0 0,-3 0 0,-2 0 0,-1 0 0,-1 0 0,-1 0 0,-1 0 0,1 0 0,2-4 0,1-3 0,3-3 0,1-2 0,0-1 0,0-1 0,-2 0 0,-1 1 0,-3 3 0,0 2 0,-1 1 0,-1-2 0,-1 0 0,0-5 0,1-2 0,-2-2 0,2-4 0,-2-3 0,0-3 0,0-5 0,0-4 0,0 0 0,0-3 0,0 0 0,-1 3 0,1 3 0,-4 6 0,1 0 0,-2-1 0,0 1 0,-1 4 0,0 5 0,0 4 0,0 4 0,0 0 0,0 1 0,0 0 0,0 1 0,0 0 0,0 0 0,-2 2 0,-2 0 0,-3 0 0,-3 0 0,0-3 0,0 0 0,0-1 0,0 4 0,0-1 0,1 2 0,2 0 0,1-1 0,-1 0 0,2 0 0,-3-1 0,1 0 0,-1 1 0,0-1 0,1 0 0,-1-2 0,1 2 0,-1-2 0,1 2 0,0 1 0,1-2 0,-1 3 0,0-1 0,0-1 0,-1 1 0,-4-1 0,-3-1 0,-4 2 0,-2-2 0,-2 3 0,1 0 0,0 3 0,2 1 0,4-1 0,2 0 0,3 1 0,-1 2 0,0 0 0,6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20:47:47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3371 24575,'14'-17'0,"8"-3"0,8-6 0,2-2 0,4-5 0,-2-3 0,3-3 0,0 0 0,-1 4 0,1-4 0,-3 0 0,-1 2 0,-4 2 0,-3-2 0,2-2 0,-2-5 0,3-8 0,0 3 0,1-6 0,-2 0 0,-1-4 0,3-10 0,1-7 0,2-5-450,-2-3 450,-1 1 0,5-10-442,-18 43 0,-1-1 442,0 1 0,0-1 0,0-1 0,0 1-236,-2 3 1,-1 0 235,1-3 0,0 1 0,10-46 0,-12 44 0,0 1 0,9-43 0,4 0 0,-11 43 0,0-1 0,-1 3 0,0 0 0,0-4 0,1 1 0,0 2 0,-1 1 0,12-46 0,1 5 0,-3 10 0,-5 12 0,2 10 0,-4 10 420,-1 8-420,-2 5 881,-3 7-881,-2 0 504,1-2-504,-3 2 0,-2 2 0,-1 4 0,0 2 0,0 3 0,0 3 0,-1 1 0,-2 7 0,0 6 0,0 9 0,0 0 0,0 5 0,-2-5 0,-2-2 0,-2-3 0,-2-2 0,-1-2 0,-1 0 0,0 0 0,0 0 0,0 0 0,0 0 0,1 2 0,2 1 0,-1 2 0,0 2 0,0-1 0,-1 2 0,1 0 0,1 1 0,-3 1 0,-1 2 0,0 2 0,-2-1 0,3 0 0,-1-2 0,3-1 0,0 0 0,3 0 0,2 0 0,1-1 0,2-1 0,0 1 0,-5 1 0,0-1 0,-3 2 0,-2-1 0,2 0 0,-1-3 0,1-2 0,-1-3 0,-1-2 0,0 0 0,3-2 0,2-2 0,3-3 0,2-3 0,0 1 0,0-1 0,1 1 0,4 1 0,1 1 0,3 0 0,0 0 0,3-1 0,1-2 0,3-1 0,3 0 0,-2 1 0,1-1 0,-4 2 0,-2 0 0,-1 0 0,-2 0 0,1 1 0,-1 3 0,2-1 0,-3 1 0,0-1 0,-1-1 0,0 2 0,0 1 0,0-3 0,-1 2 0,-1-1 0,2 0 0,-3 1 0,1-2 0,2 1 0,-1-1 0,0 1 0,0 1 0,-2-1 0,3 1 0,0 0 0,0 0 0,1 0 0,-1 0 0,1-1 0,0 1 0,-1 1 0,0-1 0,-1 2 0,-1 3 0,-1 4 0,0 3 0,-2 4 0,3 1 0,0 1 0,-2-1 0,0-3 0,-1-1 0,2 1 0,1 0 0,-2 0 0,1 1 0,-1 0 0,-1 0 0,2 0 0,-1-1 0,1 0 0,0-1 0,0 1 0,1-1 0,-2 2 0,2 0 0,-2 0 0,2 0 0,-1 0 0,-1 1 0,2-1 0,-2 0 0,1-2 0,0 1 0,-1 0 0,-1 0 0,-1 1 0,1-1 0,0 1 0,1 0 0,-1 0 0,0-3 0,1-1 0,-1 0 0,1 1 0,-2 0 0,2 0 0,-1 1 0,2-1 0,-1 3 0,0-1 0,-1 0 0,-2 0 0,0 2 0,0 1 0,0-4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F34A-507C-D6EA-19D3-220BCD04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F1DC3-05C7-8C4D-03F5-436AE1633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38B2-E3BB-C06E-AB6C-B9BB2B76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1ABC8-C9CD-F3E0-388B-B6E18708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88E8-540B-5128-7363-94A91AC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0D4-A890-9EB9-4E87-7E2007E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BE8B9-10F6-C6A5-E43B-1115FAED7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55E0-BEDC-6A44-5141-DAF49CE2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AE25-71CB-EE2C-1BBF-4C36A456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3C4E-1BD5-F052-285D-585E4925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5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0D3DA-E386-62A8-814B-DEE79C564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D6B5B-1D2F-DB36-2BD1-E508A702C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A1EE-D396-A1EE-119F-59F73C7D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5246-4281-137B-12F2-B1CBED4A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86E3-0FD1-C245-5A95-28DA1486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D416-C7AD-2502-ABE9-DE9D598E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472D-D5DE-1F54-C167-2AABE010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9A4B-59E5-F30B-F960-9FB94427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61F7-66E6-BC3E-8196-BC5F96E5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3394-61FC-FFA4-7A99-4990C9E5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C7A3-302D-8661-9584-8988BE67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97C9F-C589-A131-7DAA-A793E79D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2678-78B4-29BA-47A1-D0A664BF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359E-FEEB-E6BD-57D4-8C6FFBD6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2562-CD75-83AA-0605-C732EFDD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5C33-33C7-3356-C730-BC8BA47A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C2F2-E227-A541-B033-D279DBE8C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01EE-15B1-46A6-14FE-D4EC3B1CB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77AD-A1A2-CD6C-B7A4-DA07B1B4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1944A-6A79-6750-D99B-1EFBB4D7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2BBAF-E727-E360-1C28-71637CF7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2EC9-9EBA-FF60-A202-1E96C1DA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ADE3-1B64-7255-946B-6E34E9C7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7BA53-B544-449C-373A-C7274137A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A7B66-C89B-FF3F-19D2-3D62C9E00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C3658-685D-E32D-D40F-26B0659F1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8B4C7-E529-68D1-3F5D-18D7BF87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7C053-C90B-52A1-2220-88BA6068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5E42F-4336-188F-D262-EC7F3D96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1883-2DAD-94D3-BF2C-01EE334F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CF14E-10D4-E290-CA73-AC49AAE6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4FD3D-C835-5734-F1B0-97E81231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C1907-2778-6268-68DB-C3F30978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D52C7-1E49-2F79-9022-A6D50AD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BA17-B5D1-2E3C-6D72-538A6767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E9004-7345-50E3-FAE8-71BF71CE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21F7-ADBB-1201-829A-D292606F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837D-222B-85B2-0C6D-7DB061D7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60E03-AEE3-2EAF-91F4-3291920A6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DE79F-3569-AACC-2695-590EF389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A7937-57A8-CFD8-2562-A25703B0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D8FE3-F987-9CE7-9320-0727818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2377-2657-C860-E544-09ECDEDA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AA445-8783-6E4E-2670-A1D2FCCF9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6DABD-C5DB-EAD4-94CA-31784136E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D98D-B7BC-4838-D1AB-362C9042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5A5BF-2061-8760-9F40-27057423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411A-F9CF-5DB6-404D-F3A8A14F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8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63CAE-2F89-B6BC-A3DB-21A4EF44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382A4-4C21-F928-51BB-9E65D6AF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8621-29FC-8980-F93A-E311158C3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24885-0D29-7E42-96DA-06B46118127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D3E1-A58E-374E-76BD-EBE7BCE86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87BF-0FE1-BC05-307F-94CE052E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C5443-E79B-1B49-9971-7DFBC812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" Type="http://schemas.openxmlformats.org/officeDocument/2006/relationships/image" Target="../media/image5.pn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A8FD-109D-626B-D6A3-FE724BF8F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23D01-2CC9-DDF6-8531-4EF7EF574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19/05/2025</a:t>
            </a:r>
          </a:p>
        </p:txBody>
      </p:sp>
    </p:spTree>
    <p:extLst>
      <p:ext uri="{BB962C8B-B14F-4D97-AF65-F5344CB8AC3E}">
        <p14:creationId xmlns:p14="http://schemas.microsoft.com/office/powerpoint/2010/main" val="24110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E783-DF74-933D-5F4F-A226849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1839-DC96-4D9B-8A7D-913B10C4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a multi-serotype SIR model with immunity linking and a climate modifier on R0</a:t>
            </a:r>
          </a:p>
          <a:p>
            <a:r>
              <a:rPr lang="en-US" dirty="0"/>
              <a:t>Need serotype ratios per Brazilian UF to scale Sprint 2025 incidence data</a:t>
            </a:r>
          </a:p>
        </p:txBody>
      </p:sp>
    </p:spTree>
    <p:extLst>
      <p:ext uri="{BB962C8B-B14F-4D97-AF65-F5344CB8AC3E}">
        <p14:creationId xmlns:p14="http://schemas.microsoft.com/office/powerpoint/2010/main" val="274222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3277-5118-173B-F810-0D6997A5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`banco de dengue </a:t>
            </a:r>
            <a:r>
              <a:rPr lang="en-US" dirty="0" err="1"/>
              <a:t>sorotipo.csv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72CF-2C35-48ED-1EFA-D9E215D8A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serotypes per UF 2011-2022 ( update?)</a:t>
            </a:r>
          </a:p>
          <a:p>
            <a:r>
              <a:rPr lang="en-US" dirty="0">
                <a:sym typeface="Wingdings" pitchFamily="2" charset="2"/>
              </a:rPr>
              <a:t>Good timeseries:</a:t>
            </a:r>
          </a:p>
          <a:p>
            <a:endParaRPr lang="en-US" dirty="0"/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DDA3A08A-532A-53E5-AF5C-AF97B312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6875"/>
            <a:ext cx="7581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3277-5118-173B-F810-0D6997A5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`banco de dengue </a:t>
            </a:r>
            <a:r>
              <a:rPr lang="en-US" dirty="0" err="1"/>
              <a:t>sorotipo.csv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72CF-2C35-48ED-1EFA-D9E215D8A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serotypes per UF 2011-2022 ( update?)</a:t>
            </a:r>
          </a:p>
          <a:p>
            <a:r>
              <a:rPr lang="en-US" dirty="0">
                <a:sym typeface="Wingdings" pitchFamily="2" charset="2"/>
              </a:rPr>
              <a:t>Bad timeseries:</a:t>
            </a:r>
          </a:p>
          <a:p>
            <a:endParaRPr lang="en-US" dirty="0"/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398A0B2-0C62-08DF-FC6D-F0D94B69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6875"/>
            <a:ext cx="7581900" cy="35560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09CE58A-C1AD-5A53-6051-3D978304F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13" t="8667" r="44642" b="6499"/>
          <a:stretch/>
        </p:blipFill>
        <p:spPr>
          <a:xfrm>
            <a:off x="9431655" y="167761"/>
            <a:ext cx="1922145" cy="65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2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3277-5118-173B-F810-0D6997A5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`banco de dengue </a:t>
            </a:r>
            <a:r>
              <a:rPr lang="en-US" dirty="0" err="1"/>
              <a:t>sorotipo.csv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72CF-2C35-48ED-1EFA-D9E215D8A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serotypes per UF 2011-2022 ( update?)</a:t>
            </a:r>
          </a:p>
          <a:p>
            <a:r>
              <a:rPr lang="en-US" dirty="0">
                <a:sym typeface="Wingdings" pitchFamily="2" charset="2"/>
              </a:rPr>
              <a:t>Overall:</a:t>
            </a:r>
          </a:p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09CE58A-C1AD-5A53-6051-3D978304F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t="8667" r="44642" b="6499"/>
          <a:stretch/>
        </p:blipFill>
        <p:spPr>
          <a:xfrm>
            <a:off x="9431655" y="167761"/>
            <a:ext cx="1922145" cy="6522478"/>
          </a:xfrm>
          <a:prstGeom prst="rect">
            <a:avLst/>
          </a:prstGeom>
        </p:spPr>
      </p:pic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3590785-838F-7EA8-2976-C43B2181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6875"/>
            <a:ext cx="7581900" cy="355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03A766-8F5D-AF47-1C5E-F9B5407894E1}"/>
              </a:ext>
            </a:extLst>
          </p:cNvPr>
          <p:cNvSpPr txBox="1"/>
          <p:nvPr/>
        </p:nvSpPr>
        <p:spPr>
          <a:xfrm>
            <a:off x="3454045" y="3816628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DENV3 </a:t>
            </a:r>
            <a:r>
              <a:rPr lang="en-US" dirty="0">
                <a:sym typeface="Wingdings" pitchFamily="2" charset="2"/>
              </a:rPr>
              <a:t> omit from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3277-5118-173B-F810-0D6997A5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`banco de dengue </a:t>
            </a:r>
            <a:r>
              <a:rPr lang="en-US" dirty="0" err="1"/>
              <a:t>sorotipo.csv</a:t>
            </a:r>
            <a:r>
              <a:rPr lang="en-US" dirty="0"/>
              <a:t>`</a:t>
            </a:r>
          </a:p>
        </p:txBody>
      </p:sp>
      <p:pic>
        <p:nvPicPr>
          <p:cNvPr id="3076" name="Picture 4" descr="Harmonized and Open Energy Dataset for Modeling a Highly Renewable Brazilian  Power System | Scientific Data">
            <a:extLst>
              <a:ext uri="{FF2B5EF4-FFF2-40B4-BE49-F238E27FC236}">
                <a16:creationId xmlns:a16="http://schemas.microsoft.com/office/drawing/2014/main" id="{87327FF3-3C54-1989-F83A-E9AD36CBF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0"/>
          <a:stretch/>
        </p:blipFill>
        <p:spPr bwMode="auto">
          <a:xfrm>
            <a:off x="838200" y="1519518"/>
            <a:ext cx="4906521" cy="497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369890-1515-81BE-E3ED-250A247D5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13" t="8667" r="44642" b="6499"/>
          <a:stretch/>
        </p:blipFill>
        <p:spPr>
          <a:xfrm>
            <a:off x="9821619" y="167761"/>
            <a:ext cx="1922145" cy="65224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826F9C-0167-8486-BF3A-F1F4BDDA8158}"/>
                  </a:ext>
                </a:extLst>
              </p14:cNvPr>
              <p14:cNvContentPartPr/>
              <p14:nvPr/>
            </p14:nvContentPartPr>
            <p14:xfrm>
              <a:off x="3646864" y="3995280"/>
              <a:ext cx="373680" cy="39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826F9C-0167-8486-BF3A-F1F4BDDA81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8864" y="3977640"/>
                <a:ext cx="4093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9A7F82-CBC9-1CCC-1FD6-E6EFDE2B481F}"/>
                  </a:ext>
                </a:extLst>
              </p14:cNvPr>
              <p14:cNvContentPartPr/>
              <p14:nvPr/>
            </p14:nvContentPartPr>
            <p14:xfrm>
              <a:off x="3407104" y="5130360"/>
              <a:ext cx="410040" cy="31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9A7F82-CBC9-1CCC-1FD6-E6EFDE2B48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9464" y="5112360"/>
                <a:ext cx="4456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B61823-5A3E-8B8F-4BC0-A2B2FDF22E69}"/>
                  </a:ext>
                </a:extLst>
              </p14:cNvPr>
              <p14:cNvContentPartPr/>
              <p14:nvPr/>
            </p14:nvContentPartPr>
            <p14:xfrm>
              <a:off x="3047824" y="4615920"/>
              <a:ext cx="384840" cy="29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B61823-5A3E-8B8F-4BC0-A2B2FDF22E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9824" y="4598280"/>
                <a:ext cx="4204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4ACBE0-DA68-0A97-0D26-7A193A7A0459}"/>
                  </a:ext>
                </a:extLst>
              </p14:cNvPr>
              <p14:cNvContentPartPr/>
              <p14:nvPr/>
            </p14:nvContentPartPr>
            <p14:xfrm>
              <a:off x="4511584" y="4781160"/>
              <a:ext cx="330120" cy="42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4ACBE0-DA68-0A97-0D26-7A193A7A04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3584" y="4763160"/>
                <a:ext cx="365760" cy="46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C46C863-2316-6620-92E0-1D2779863DB1}"/>
              </a:ext>
            </a:extLst>
          </p:cNvPr>
          <p:cNvGrpSpPr/>
          <p:nvPr/>
        </p:nvGrpSpPr>
        <p:grpSpPr>
          <a:xfrm>
            <a:off x="3845584" y="4378320"/>
            <a:ext cx="848160" cy="739080"/>
            <a:chOff x="3845584" y="4378320"/>
            <a:chExt cx="84816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3F9ECE-CE9A-ED07-F746-1F921DA49BA3}"/>
                    </a:ext>
                  </a:extLst>
                </p14:cNvPr>
                <p14:cNvContentPartPr/>
                <p14:nvPr/>
              </p14:nvContentPartPr>
              <p14:xfrm>
                <a:off x="4205944" y="4378320"/>
                <a:ext cx="487800" cy="354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3F9ECE-CE9A-ED07-F746-1F921DA49B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8304" y="4360320"/>
                  <a:ext cx="523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856FCB-94A0-B2FE-9730-52C81B6A351A}"/>
                    </a:ext>
                  </a:extLst>
                </p14:cNvPr>
                <p14:cNvContentPartPr/>
                <p14:nvPr/>
              </p14:nvContentPartPr>
              <p14:xfrm>
                <a:off x="3845584" y="4744440"/>
                <a:ext cx="267480" cy="37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856FCB-94A0-B2FE-9730-52C81B6A35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27584" y="4726440"/>
                  <a:ext cx="303120" cy="40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C865A-086B-FA6B-F6BA-57F68D561EB5}"/>
              </a:ext>
            </a:extLst>
          </p:cNvPr>
          <p:cNvSpPr txBox="1"/>
          <p:nvPr/>
        </p:nvSpPr>
        <p:spPr>
          <a:xfrm>
            <a:off x="4449844" y="5653223"/>
            <a:ext cx="49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areas &gt; 50% dates with serotype information </a:t>
            </a:r>
            <a:r>
              <a:rPr lang="en-US" dirty="0">
                <a:sym typeface="Wingdings" pitchFamily="2" charset="2"/>
              </a:rPr>
              <a:t> general area with most dengue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C47B527-0182-DBFE-4F54-F654190C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44" b="9094"/>
          <a:stretch/>
        </p:blipFill>
        <p:spPr bwMode="auto">
          <a:xfrm>
            <a:off x="6557000" y="2293589"/>
            <a:ext cx="3138329" cy="289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DD7409-CD18-13B9-C600-97EEE8CE19B8}"/>
                  </a:ext>
                </a:extLst>
              </p14:cNvPr>
              <p14:cNvContentPartPr/>
              <p14:nvPr/>
            </p14:nvContentPartPr>
            <p14:xfrm>
              <a:off x="7492024" y="4400640"/>
              <a:ext cx="571680" cy="1213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DD7409-CD18-13B9-C600-97EEE8CE19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74384" y="4382640"/>
                <a:ext cx="607320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8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3277-5118-173B-F810-0D6997A5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`banco de dengue </a:t>
            </a:r>
            <a:r>
              <a:rPr lang="en-US" dirty="0" err="1"/>
              <a:t>sorotipo.csv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72CF-2C35-48ED-1EFA-D9E215D8A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serotypes per UF 2011-2022 ( update?)</a:t>
            </a:r>
          </a:p>
          <a:p>
            <a:r>
              <a:rPr lang="en-US" dirty="0">
                <a:sym typeface="Wingdings" pitchFamily="2" charset="2"/>
              </a:rPr>
              <a:t>Possibility of reconstruction given reasonable assumptions?</a:t>
            </a:r>
          </a:p>
          <a:p>
            <a:pPr lvl="1"/>
            <a:r>
              <a:rPr lang="en-US" dirty="0">
                <a:sym typeface="Wingdings" pitchFamily="2" charset="2"/>
              </a:rPr>
              <a:t>Given a distance/connectivity matrix + demographic data + incidence data</a:t>
            </a:r>
          </a:p>
          <a:p>
            <a:pPr lvl="1"/>
            <a:r>
              <a:rPr lang="en-US" dirty="0">
                <a:sym typeface="Wingdings" pitchFamily="2" charset="2"/>
              </a:rPr>
              <a:t>Hierarchical model with heuristic “closer proximity = serotypes aligned”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E783-DF74-933D-5F4F-A226849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1839-DC96-4D9B-8A7D-913B10C4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a multi-serotype SIR model with immunity linking and a climate modifier on R0 (model states separately)</a:t>
            </a:r>
          </a:p>
          <a:p>
            <a:r>
              <a:rPr lang="en-US" dirty="0"/>
              <a:t>Need serotype ratios per Brazilian UF to scale Sprint 2025 incidence data</a:t>
            </a:r>
          </a:p>
          <a:p>
            <a:pPr lvl="1"/>
            <a:r>
              <a:rPr lang="en-US" dirty="0"/>
              <a:t>No need to wait? Could just try it out on a state with good data and see how well such model works?</a:t>
            </a:r>
          </a:p>
        </p:txBody>
      </p:sp>
    </p:spTree>
    <p:extLst>
      <p:ext uri="{BB962C8B-B14F-4D97-AF65-F5344CB8AC3E}">
        <p14:creationId xmlns:p14="http://schemas.microsoft.com/office/powerpoint/2010/main" val="297615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E783-DF74-933D-5F4F-A226849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listed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1839-DC96-4D9B-8A7D-913B10C4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 format</a:t>
            </a:r>
          </a:p>
          <a:p>
            <a:r>
              <a:rPr lang="en-US" dirty="0"/>
              <a:t>“DENBR18.csv” / “DENBR09.csv”</a:t>
            </a:r>
          </a:p>
          <a:p>
            <a:pPr lvl="1"/>
            <a:r>
              <a:rPr lang="en-US" dirty="0">
                <a:sym typeface="Wingdings" pitchFamily="2" charset="2"/>
              </a:rPr>
              <a:t>Column “RESUL_SORO” has 65% of entries available (VAL: 1, 2, 3 or 4)  But translation Laura says this is not the serotype!</a:t>
            </a:r>
          </a:p>
          <a:p>
            <a:pPr lvl="1"/>
            <a:r>
              <a:rPr lang="en-US" dirty="0">
                <a:sym typeface="Wingdings" pitchFamily="2" charset="2"/>
              </a:rPr>
              <a:t> Misleading column “SOROTIPO” only has 0.2% of entries available</a:t>
            </a:r>
          </a:p>
          <a:p>
            <a:pPr lvl="1"/>
            <a:r>
              <a:rPr lang="en-US" dirty="0">
                <a:sym typeface="Wingdings" pitchFamily="2" charset="2"/>
              </a:rPr>
              <a:t>Also DENBR08.csv, DENBR07.csv BUT:</a:t>
            </a:r>
            <a:endParaRPr lang="en-US" dirty="0"/>
          </a:p>
          <a:p>
            <a:r>
              <a:rPr lang="en-US" dirty="0"/>
              <a:t>“DENBR02.csv” (starting in 2006)</a:t>
            </a:r>
          </a:p>
          <a:p>
            <a:pPr lvl="1"/>
            <a:r>
              <a:rPr lang="en-US" dirty="0"/>
              <a:t>“RESUL_VIRA” contains serotype according to translation </a:t>
            </a:r>
            <a:r>
              <a:rPr lang="en-US"/>
              <a:t>Laura but sparsity is 1.3%</a:t>
            </a:r>
            <a:endParaRPr lang="en-US" dirty="0"/>
          </a:p>
          <a:p>
            <a:pPr lvl="1"/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325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Sprint 2025</vt:lpstr>
      <vt:lpstr>Tentative plan </vt:lpstr>
      <vt:lpstr>`banco de dengue sorotipo.csv`</vt:lpstr>
      <vt:lpstr>`banco de dengue sorotipo.csv`</vt:lpstr>
      <vt:lpstr>`banco de dengue sorotipo.csv`</vt:lpstr>
      <vt:lpstr>`banco de dengue sorotipo.csv`</vt:lpstr>
      <vt:lpstr>`banco de dengue sorotipo.csv`</vt:lpstr>
      <vt:lpstr>Tentative plan </vt:lpstr>
      <vt:lpstr>Line listed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Tijs Alleman</dc:creator>
  <cp:lastModifiedBy>Tijs Alleman</cp:lastModifiedBy>
  <cp:revision>12</cp:revision>
  <dcterms:created xsi:type="dcterms:W3CDTF">2025-05-19T19:47:30Z</dcterms:created>
  <dcterms:modified xsi:type="dcterms:W3CDTF">2025-05-19T22:05:34Z</dcterms:modified>
</cp:coreProperties>
</file>