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EE0-3BDA-45AB-BDCC-0C55B824140A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EE44-38EB-4778-B72C-B13D31E52D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757930" y="1848074"/>
            <a:ext cx="4467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8235315" y="1839819"/>
            <a:ext cx="0" cy="414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243570" y="2253204"/>
            <a:ext cx="37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387090" y="3228564"/>
            <a:ext cx="5234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8622665" y="2262094"/>
            <a:ext cx="0" cy="974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3769360" y="1853154"/>
            <a:ext cx="0" cy="414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390265" y="2258284"/>
            <a:ext cx="37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389630" y="2258284"/>
            <a:ext cx="0" cy="974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781189" y="2809465"/>
            <a:ext cx="421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88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5781188" y="1428975"/>
            <a:ext cx="421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70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3579812" y="2566895"/>
            <a:ext cx="304800" cy="27790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8165148" y="2566895"/>
            <a:ext cx="304800" cy="27790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9230" y="2560980"/>
            <a:ext cx="421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46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176419" y="1838101"/>
            <a:ext cx="421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</a:t>
            </a:r>
            <a:endParaRPr lang="en-US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664362" y="1901600"/>
            <a:ext cx="0" cy="2904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270204" y="2175250"/>
            <a:ext cx="351826" cy="61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317548" y="1754848"/>
            <a:ext cx="421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</a:t>
            </a:r>
            <a:endParaRPr lang="en-US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3884613" y="2388876"/>
            <a:ext cx="379094" cy="172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271961" y="2146327"/>
            <a:ext cx="676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M3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238877" y="3404267"/>
            <a:ext cx="10802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Coordonnées du centre </a:t>
            </a:r>
            <a:endParaRPr lang="en-US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238877" y="3962471"/>
            <a:ext cx="10802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4 ; 31</a:t>
            </a:r>
            <a:endParaRPr lang="en-US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777404" y="3865932"/>
            <a:ext cx="10802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84 ; 31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6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8</cp:revision>
  <dcterms:created xsi:type="dcterms:W3CDTF">2022-03-25T13:52:26Z</dcterms:created>
  <dcterms:modified xsi:type="dcterms:W3CDTF">2022-03-25T14:16:34Z</dcterms:modified>
</cp:coreProperties>
</file>