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8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2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ECDE-AF96-40F7-9779-437220507B4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9D38-0F4F-4829-9D22-A9AE0A7BC4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410207" y="177293"/>
            <a:ext cx="263365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BMS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Charge 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Gestion LED indication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3395653" y="1663611"/>
            <a:ext cx="1381125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Batterie</a:t>
            </a:r>
          </a:p>
          <a:p>
            <a:pPr algn="ctr"/>
            <a:endParaRPr lang="en-US" dirty="0"/>
          </a:p>
        </p:txBody>
      </p:sp>
      <p:sp>
        <p:nvSpPr>
          <p:cNvPr id="52" name="ZoneTexte 51"/>
          <p:cNvSpPr txBox="1"/>
          <p:nvPr/>
        </p:nvSpPr>
        <p:spPr>
          <a:xfrm>
            <a:off x="3041226" y="4723974"/>
            <a:ext cx="2121709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Arduino nano :</a:t>
            </a:r>
            <a:br>
              <a:rPr lang="fr-FR" dirty="0" smtClean="0"/>
            </a:br>
            <a:r>
              <a:rPr lang="fr-FR" dirty="0" smtClean="0"/>
              <a:t>- Communication série avec boitier acquisition 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Affichage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LED batterie faible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3243252" y="320852"/>
            <a:ext cx="170497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Protection</a:t>
            </a:r>
          </a:p>
          <a:p>
            <a:pPr algn="ctr"/>
            <a:r>
              <a:rPr lang="fr-FR" dirty="0" smtClean="0"/>
              <a:t>BMS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095375" y="167073"/>
            <a:ext cx="1628775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µUSBB </a:t>
            </a:r>
            <a:r>
              <a:rPr lang="fr-FR" dirty="0" smtClean="0"/>
              <a:t>pour chargeur 5V (500m, 1A)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1273963" y="1533699"/>
            <a:ext cx="125254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Protection </a:t>
            </a:r>
          </a:p>
          <a:p>
            <a:pPr algn="ctr"/>
            <a:r>
              <a:rPr lang="fr-FR" dirty="0" smtClean="0"/>
              <a:t>Surtension batterie (OVP)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5645920" y="1525111"/>
            <a:ext cx="141445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Protection </a:t>
            </a:r>
          </a:p>
          <a:p>
            <a:pPr algn="ctr"/>
            <a:r>
              <a:rPr lang="fr-FR" dirty="0" smtClean="0"/>
              <a:t>Sous tension batterie (UVP)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3411517" y="3626925"/>
            <a:ext cx="138112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DC/DC</a:t>
            </a:r>
          </a:p>
          <a:p>
            <a:pPr algn="ctr"/>
            <a:r>
              <a:rPr lang="fr-FR" dirty="0" smtClean="0"/>
              <a:t>5V</a:t>
            </a:r>
            <a:endParaRPr lang="en-US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761452" y="638958"/>
            <a:ext cx="444500" cy="5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4954951" y="655893"/>
            <a:ext cx="444500" cy="5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6" idx="3"/>
            <a:endCxn id="58" idx="1"/>
          </p:cNvCxnSpPr>
          <p:nvPr/>
        </p:nvCxnSpPr>
        <p:spPr>
          <a:xfrm flipH="1">
            <a:off x="1273963" y="638958"/>
            <a:ext cx="6769900" cy="1494906"/>
          </a:xfrm>
          <a:prstGeom prst="bentConnector5">
            <a:avLst>
              <a:gd name="adj1" fmla="val -3377"/>
              <a:gd name="adj2" fmla="val 51032"/>
              <a:gd name="adj3" fmla="val 1033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V="1">
            <a:off x="2549336" y="2125276"/>
            <a:ext cx="823492" cy="3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4790612" y="2133863"/>
            <a:ext cx="823492" cy="3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4104207" y="2595529"/>
            <a:ext cx="1" cy="2397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4095740" y="2883439"/>
            <a:ext cx="178868" cy="258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endCxn id="61" idx="0"/>
          </p:cNvCxnSpPr>
          <p:nvPr/>
        </p:nvCxnSpPr>
        <p:spPr>
          <a:xfrm>
            <a:off x="4102079" y="3124320"/>
            <a:ext cx="1" cy="502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59" idx="3"/>
          </p:cNvCxnSpPr>
          <p:nvPr/>
        </p:nvCxnSpPr>
        <p:spPr>
          <a:xfrm flipH="1">
            <a:off x="4273550" y="2125276"/>
            <a:ext cx="2786827" cy="887070"/>
          </a:xfrm>
          <a:prstGeom prst="bentConnector3">
            <a:avLst>
              <a:gd name="adj1" fmla="val -82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>
            <a:stCxn id="57" idx="1"/>
          </p:cNvCxnSpPr>
          <p:nvPr/>
        </p:nvCxnSpPr>
        <p:spPr>
          <a:xfrm rot="10800000" flipH="1" flipV="1">
            <a:off x="1095375" y="628738"/>
            <a:ext cx="2990840" cy="2383608"/>
          </a:xfrm>
          <a:prstGeom prst="bentConnector3">
            <a:avLst>
              <a:gd name="adj1" fmla="val -155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1" idx="2"/>
            <a:endCxn id="52" idx="0"/>
          </p:cNvCxnSpPr>
          <p:nvPr/>
        </p:nvCxnSpPr>
        <p:spPr>
          <a:xfrm>
            <a:off x="4102080" y="4273256"/>
            <a:ext cx="1" cy="450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399235" y="3349925"/>
            <a:ext cx="2238375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Affichage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7 segments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LED batterie faible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LED ON</a:t>
            </a:r>
            <a:endParaRPr lang="en-US" dirty="0"/>
          </a:p>
        </p:txBody>
      </p:sp>
      <p:cxnSp>
        <p:nvCxnSpPr>
          <p:cNvPr id="93" name="Connecteur droit avec flèche 92"/>
          <p:cNvCxnSpPr>
            <a:stCxn id="61" idx="1"/>
          </p:cNvCxnSpPr>
          <p:nvPr/>
        </p:nvCxnSpPr>
        <p:spPr>
          <a:xfrm flipH="1" flipV="1">
            <a:off x="2669663" y="3942554"/>
            <a:ext cx="741854" cy="7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9047935" y="305571"/>
            <a:ext cx="223837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Affichage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LEDs statut charge</a:t>
            </a:r>
          </a:p>
        </p:txBody>
      </p:sp>
      <p:cxnSp>
        <p:nvCxnSpPr>
          <p:cNvPr id="102" name="Connecteur en angle 101"/>
          <p:cNvCxnSpPr>
            <a:endCxn id="95" idx="1"/>
          </p:cNvCxnSpPr>
          <p:nvPr/>
        </p:nvCxnSpPr>
        <p:spPr>
          <a:xfrm>
            <a:off x="8043863" y="466724"/>
            <a:ext cx="1004072" cy="1620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en angle 104"/>
          <p:cNvCxnSpPr>
            <a:stCxn id="52" idx="1"/>
            <a:endCxn id="91" idx="2"/>
          </p:cNvCxnSpPr>
          <p:nvPr/>
        </p:nvCxnSpPr>
        <p:spPr>
          <a:xfrm rot="10800000">
            <a:off x="1518424" y="4550255"/>
            <a:ext cx="1522803" cy="11893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219075" y="95250"/>
            <a:ext cx="28575" cy="676275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233362" y="5132"/>
            <a:ext cx="11125190" cy="952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219075" y="6823697"/>
            <a:ext cx="5981255" cy="20017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 flipV="1">
            <a:off x="6200330" y="3224766"/>
            <a:ext cx="9525" cy="359893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 flipV="1">
            <a:off x="11344266" y="27995"/>
            <a:ext cx="9524" cy="1557882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V="1">
            <a:off x="6200330" y="3210694"/>
            <a:ext cx="1200595" cy="6259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7399477" y="1585877"/>
            <a:ext cx="3954313" cy="983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V="1">
            <a:off x="7399477" y="1585877"/>
            <a:ext cx="0" cy="164508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321401" y="6108968"/>
            <a:ext cx="1075600" cy="646331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Boitier principal</a:t>
            </a:r>
            <a:endParaRPr lang="en-US" dirty="0"/>
          </a:p>
        </p:txBody>
      </p:sp>
      <p:sp>
        <p:nvSpPr>
          <p:cNvPr id="132" name="ZoneTexte 131"/>
          <p:cNvSpPr txBox="1"/>
          <p:nvPr/>
        </p:nvSpPr>
        <p:spPr>
          <a:xfrm>
            <a:off x="10248969" y="6011613"/>
            <a:ext cx="1247776" cy="64633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Boitier acquisition</a:t>
            </a:r>
            <a:endParaRPr lang="en-US" dirty="0"/>
          </a:p>
        </p:txBody>
      </p:sp>
      <p:sp>
        <p:nvSpPr>
          <p:cNvPr id="133" name="ZoneTexte 132"/>
          <p:cNvSpPr txBox="1"/>
          <p:nvPr/>
        </p:nvSpPr>
        <p:spPr>
          <a:xfrm>
            <a:off x="5259677" y="3765423"/>
            <a:ext cx="81457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USB A</a:t>
            </a:r>
          </a:p>
        </p:txBody>
      </p:sp>
      <p:cxnSp>
        <p:nvCxnSpPr>
          <p:cNvPr id="136" name="Connecteur en angle 135"/>
          <p:cNvCxnSpPr>
            <a:stCxn id="52" idx="3"/>
            <a:endCxn id="133" idx="2"/>
          </p:cNvCxnSpPr>
          <p:nvPr/>
        </p:nvCxnSpPr>
        <p:spPr>
          <a:xfrm flipV="1">
            <a:off x="5162935" y="4134755"/>
            <a:ext cx="504028" cy="16048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/>
          <p:cNvCxnSpPr/>
          <p:nvPr/>
        </p:nvCxnSpPr>
        <p:spPr>
          <a:xfrm>
            <a:off x="4786303" y="3950089"/>
            <a:ext cx="4828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8183004" y="3781687"/>
            <a:ext cx="81457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USB A</a:t>
            </a:r>
          </a:p>
        </p:txBody>
      </p:sp>
      <p:sp>
        <p:nvSpPr>
          <p:cNvPr id="145" name="ZoneTexte 144"/>
          <p:cNvSpPr txBox="1"/>
          <p:nvPr/>
        </p:nvSpPr>
        <p:spPr>
          <a:xfrm>
            <a:off x="7092955" y="4582652"/>
            <a:ext cx="2905887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Arduino nano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 Communication série avec boitier principal </a:t>
            </a:r>
          </a:p>
          <a:p>
            <a:pPr marL="285750" indent="-285750" algn="ctr">
              <a:buFontTx/>
              <a:buChar char="-"/>
            </a:pPr>
            <a:r>
              <a:rPr lang="fr-FR" dirty="0" smtClean="0"/>
              <a:t>Stockage valeurs calibration HX711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Communication </a:t>
            </a:r>
            <a:r>
              <a:rPr lang="fr-FR" dirty="0" smtClean="0"/>
              <a:t>série (émulation) </a:t>
            </a:r>
            <a:r>
              <a:rPr lang="fr-FR" dirty="0"/>
              <a:t>avec </a:t>
            </a:r>
            <a:r>
              <a:rPr lang="fr-FR" dirty="0" smtClean="0"/>
              <a:t>HX711</a:t>
            </a:r>
          </a:p>
        </p:txBody>
      </p:sp>
      <p:cxnSp>
        <p:nvCxnSpPr>
          <p:cNvPr id="146" name="Connecteur droit avec flèche 145"/>
          <p:cNvCxnSpPr>
            <a:stCxn id="133" idx="3"/>
            <a:endCxn id="144" idx="1"/>
          </p:cNvCxnSpPr>
          <p:nvPr/>
        </p:nvCxnSpPr>
        <p:spPr>
          <a:xfrm>
            <a:off x="6074249" y="3950089"/>
            <a:ext cx="2108755" cy="16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6287628" y="3359415"/>
            <a:ext cx="1956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Communication série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 Alimentation</a:t>
            </a:r>
            <a:endParaRPr lang="en-US" dirty="0"/>
          </a:p>
        </p:txBody>
      </p:sp>
      <p:cxnSp>
        <p:nvCxnSpPr>
          <p:cNvPr id="150" name="Connecteur droit avec flèche 149"/>
          <p:cNvCxnSpPr>
            <a:stCxn id="144" idx="2"/>
          </p:cNvCxnSpPr>
          <p:nvPr/>
        </p:nvCxnSpPr>
        <p:spPr>
          <a:xfrm>
            <a:off x="8590290" y="4151019"/>
            <a:ext cx="0" cy="431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10187015" y="3781687"/>
            <a:ext cx="13811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HX711</a:t>
            </a:r>
            <a:endParaRPr lang="en-US" dirty="0"/>
          </a:p>
        </p:txBody>
      </p:sp>
      <p:cxnSp>
        <p:nvCxnSpPr>
          <p:cNvPr id="154" name="Connecteur en angle 153"/>
          <p:cNvCxnSpPr>
            <a:endCxn id="153" idx="1"/>
          </p:cNvCxnSpPr>
          <p:nvPr/>
        </p:nvCxnSpPr>
        <p:spPr>
          <a:xfrm>
            <a:off x="8997576" y="3963664"/>
            <a:ext cx="1189439" cy="268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en angle 155"/>
          <p:cNvCxnSpPr>
            <a:endCxn id="153" idx="2"/>
          </p:cNvCxnSpPr>
          <p:nvPr/>
        </p:nvCxnSpPr>
        <p:spPr>
          <a:xfrm rot="5400000" flipH="1" flipV="1">
            <a:off x="9705930" y="4443932"/>
            <a:ext cx="1464561" cy="878736"/>
          </a:xfrm>
          <a:prstGeom prst="bentConnector3">
            <a:avLst>
              <a:gd name="adj1" fmla="val -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ZoneTexte 158"/>
          <p:cNvSpPr txBox="1"/>
          <p:nvPr/>
        </p:nvSpPr>
        <p:spPr>
          <a:xfrm>
            <a:off x="10185468" y="2883548"/>
            <a:ext cx="138112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Presse étoupe</a:t>
            </a:r>
            <a:endParaRPr lang="en-US" dirty="0"/>
          </a:p>
        </p:txBody>
      </p:sp>
      <p:sp>
        <p:nvSpPr>
          <p:cNvPr id="160" name="ZoneTexte 159"/>
          <p:cNvSpPr txBox="1"/>
          <p:nvPr/>
        </p:nvSpPr>
        <p:spPr>
          <a:xfrm>
            <a:off x="10024379" y="1747964"/>
            <a:ext cx="1696957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X4 Gauge cell (pont de Wheatstone)</a:t>
            </a:r>
            <a:endParaRPr lang="en-US" dirty="0"/>
          </a:p>
        </p:txBody>
      </p:sp>
      <p:cxnSp>
        <p:nvCxnSpPr>
          <p:cNvPr id="162" name="Connecteur droit avec flèche 161"/>
          <p:cNvCxnSpPr>
            <a:stCxn id="153" idx="0"/>
            <a:endCxn id="159" idx="2"/>
          </p:cNvCxnSpPr>
          <p:nvPr/>
        </p:nvCxnSpPr>
        <p:spPr>
          <a:xfrm flipH="1" flipV="1">
            <a:off x="10876031" y="3529879"/>
            <a:ext cx="1547" cy="251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>
            <a:stCxn id="159" idx="0"/>
            <a:endCxn id="160" idx="2"/>
          </p:cNvCxnSpPr>
          <p:nvPr/>
        </p:nvCxnSpPr>
        <p:spPr>
          <a:xfrm flipH="1" flipV="1">
            <a:off x="10872858" y="2671294"/>
            <a:ext cx="3173" cy="212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 flipV="1">
            <a:off x="7007968" y="4436530"/>
            <a:ext cx="4272" cy="236673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H="1" flipV="1">
            <a:off x="11827020" y="2835253"/>
            <a:ext cx="16368" cy="3942866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9160935" y="2761479"/>
            <a:ext cx="2666085" cy="462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6990880" y="4436530"/>
            <a:ext cx="975210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7958775" y="3664246"/>
            <a:ext cx="1246851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H="1" flipV="1">
            <a:off x="9179075" y="2761479"/>
            <a:ext cx="14630" cy="90276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H="1" flipV="1">
            <a:off x="7966090" y="3664246"/>
            <a:ext cx="7315" cy="752146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7007968" y="6800947"/>
            <a:ext cx="4835420" cy="17824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ngle 59"/>
          <p:cNvCxnSpPr>
            <a:endCxn id="95" idx="0"/>
          </p:cNvCxnSpPr>
          <p:nvPr/>
        </p:nvCxnSpPr>
        <p:spPr>
          <a:xfrm flipV="1">
            <a:off x="5202358" y="305571"/>
            <a:ext cx="4964765" cy="343061"/>
          </a:xfrm>
          <a:prstGeom prst="bentConnector4">
            <a:avLst>
              <a:gd name="adj1" fmla="val -665"/>
              <a:gd name="adj2" fmla="val 1592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6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ZoneTexte 62"/>
          <p:cNvSpPr txBox="1"/>
          <p:nvPr/>
        </p:nvSpPr>
        <p:spPr>
          <a:xfrm>
            <a:off x="2747952" y="882827"/>
            <a:ext cx="1704975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BQ2438x</a:t>
            </a:r>
          </a:p>
          <a:p>
            <a:pPr algn="ctr"/>
            <a:r>
              <a:rPr lang="fr-FR" dirty="0" smtClean="0"/>
              <a:t>Front end </a:t>
            </a:r>
            <a:r>
              <a:rPr lang="fr-FR" dirty="0" err="1" smtClean="0"/>
              <a:t>overvoltage</a:t>
            </a:r>
            <a:r>
              <a:rPr lang="fr-FR" dirty="0" smtClean="0"/>
              <a:t> and </a:t>
            </a:r>
            <a:r>
              <a:rPr lang="fr-FR" dirty="0" err="1" smtClean="0"/>
              <a:t>overcurrent</a:t>
            </a:r>
            <a:r>
              <a:rPr lang="fr-FR" dirty="0" smtClean="0"/>
              <a:t> protection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38811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80</Words>
  <Application>Microsoft Office PowerPoint</Application>
  <PresentationFormat>Grand écran</PresentationFormat>
  <Paragraphs>37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WALTER</dc:creator>
  <cp:lastModifiedBy>Thomas WALTER</cp:lastModifiedBy>
  <cp:revision>132</cp:revision>
  <dcterms:created xsi:type="dcterms:W3CDTF">2022-03-02T15:16:21Z</dcterms:created>
  <dcterms:modified xsi:type="dcterms:W3CDTF">2022-03-21T16:05:08Z</dcterms:modified>
</cp:coreProperties>
</file>