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E1F04-C1E9-4898-90C8-C3AF39202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DE8201-3FE1-45BE-8812-FA660699A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D8026-6224-4267-909F-E27AF7F3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8BD122-E4EF-4325-B5F3-30DCEC4F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AD56D9-29EF-4773-8AEF-5081AD0F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9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2555-020A-4343-B700-4F50BC90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B6547B-FB2C-46F3-8C94-E74423CC5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39D60-8952-40D2-AE64-8D51F7EC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90766-BC26-4E7A-B07C-D613DBBB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62113F-967B-4FA9-AB58-66910520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A4A071-8AA3-46E2-9ED9-3AA6B1D23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2E2F2E-78D0-46E7-B563-00FD8CC4C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C4FAD-B151-4368-A92E-C3014202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89037-3D57-44AB-9710-1EC1E48C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34268-369F-4C54-B393-97C0F074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0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2179A-2C85-4350-827A-128D0FDF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EA03E-486B-4880-9E71-AA08191C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3AF55B-63A2-4DCF-9278-6464F5B3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FA782-CE86-4647-92BF-A804FC8E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FB7A6-02E7-450A-8A9F-1B5869FC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82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A103A-BA7D-4AEF-90F5-1CB4DCE2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823A5B-0E50-4F4F-A7BE-3C82F0864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E5A5E-16A5-43BC-8DE5-53187979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08E529-268F-48D1-9F7B-CDB13286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58E8A7-B70A-4B99-9639-03BA2E2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96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AB7C6-9879-438F-BB55-82BAA120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CE186-B018-407B-9992-9F062BDAE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7D5A14-8486-4A4F-893F-6C6D86F5F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1D4FE2-F6E9-4387-806B-6D119715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AA0351-1EF0-416F-84E8-1DDB67D9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137193-2A03-484C-92E6-FE75292E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1D441-DCBE-4603-A0FA-47E0D104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A91F3B-EF79-4A93-9C6E-4AE8CC4D7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74483A-A229-4A51-82B5-8FABD071D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43F1CD-DBD8-463D-9977-BDAA528FA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54EA56-9754-45F0-9CC1-11A345A18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86ADF8-3942-48F0-8028-83E2505D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B6B89A-9E3E-4DB1-B9C2-AF2170D1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996A33-57DC-434B-AA1E-7F3B233A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20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FA381-ED77-4EE2-ADAA-CB56F00B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9BF99F-452E-4BE0-9339-20078080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F3A1B7-C77A-4AC0-800F-AD7E1491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816D16-F750-4FE4-BE07-9371F3F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21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50D437-F781-4D44-948D-37FFFE74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72F4CA-A021-4699-90ED-E81A6CA7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19323-8BB2-4A29-9761-54BDD749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03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DE536-35D6-40F7-9A33-19D87E17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F3F29-6593-4EBA-80AA-F58E4BE2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5C8CED-F93C-437E-AA90-DB8AA12D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C101F8-6775-475D-99F4-5C702743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B6CBB9-E9AF-4052-85A6-38E73350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46E8D5-7590-48D5-991E-373A39A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CEFC8-F503-4023-BEEE-663DBCC7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A653FC-604D-43E2-947C-211811E1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41DDC2-D724-4334-BFC0-4A031B5F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EA676B-FF0C-4856-A88C-4DA747ED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A78BF8-4DFC-44AA-BD28-4B4E283B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DF2037-3310-4DAE-8F89-D97AB9BB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9F80B7-8000-4DE4-A51B-6691D3DE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CB35B-2F03-44D0-9B42-4FE9FD100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5DDBD-8EC5-4C2D-9BA8-500432790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E2FC-0897-4B8E-B3DC-011A23F084D1}" type="datetimeFigureOut">
              <a:rPr lang="fr-FR" smtClean="0"/>
              <a:t>03/04/2021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69E113-4BE9-42B1-BB51-D980066E5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9B352-9C77-4CE9-8587-2B90FD59C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7C50-7046-4325-8F42-A3FD313C2E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0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47B1D3-7B9C-454F-8574-C7F09CF12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38" y="597876"/>
            <a:ext cx="5625122" cy="42188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B14104-652A-456E-A185-9C46759E4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7" y="597876"/>
            <a:ext cx="5779477" cy="4334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A452BE-DC8A-46FC-A530-B898DAD928E8}"/>
              </a:ext>
            </a:extLst>
          </p:cNvPr>
          <p:cNvSpPr/>
          <p:nvPr/>
        </p:nvSpPr>
        <p:spPr>
          <a:xfrm>
            <a:off x="445477" y="5263662"/>
            <a:ext cx="54395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tx1"/>
                </a:solidFill>
              </a:rPr>
              <a:t>Starting</a:t>
            </a:r>
            <a:r>
              <a:rPr lang="fr-FR" sz="2400" dirty="0">
                <a:solidFill>
                  <a:schemeClr val="tx1"/>
                </a:solidFill>
              </a:rPr>
              <a:t> a </a:t>
            </a:r>
            <a:r>
              <a:rPr lang="fr-FR" sz="2400" dirty="0" err="1">
                <a:solidFill>
                  <a:schemeClr val="tx1"/>
                </a:solidFill>
              </a:rPr>
              <a:t>personal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project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4F8B0-D3E0-416E-93F0-1519D5D7DBCD}"/>
              </a:ext>
            </a:extLst>
          </p:cNvPr>
          <p:cNvSpPr/>
          <p:nvPr/>
        </p:nvSpPr>
        <p:spPr>
          <a:xfrm>
            <a:off x="6411545" y="5263662"/>
            <a:ext cx="5439508" cy="996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(</a:t>
            </a:r>
            <a:r>
              <a:rPr lang="fr-FR" sz="2400" dirty="0" err="1">
                <a:solidFill>
                  <a:schemeClr val="tx1"/>
                </a:solidFill>
              </a:rPr>
              <a:t>Trying</a:t>
            </a:r>
            <a:r>
              <a:rPr lang="fr-FR" sz="2400" dirty="0">
                <a:solidFill>
                  <a:schemeClr val="tx1"/>
                </a:solidFill>
              </a:rPr>
              <a:t> to)</a:t>
            </a:r>
            <a:r>
              <a:rPr lang="fr-FR" sz="2400" dirty="0" err="1">
                <a:solidFill>
                  <a:schemeClr val="tx1"/>
                </a:solidFill>
              </a:rPr>
              <a:t>Ending</a:t>
            </a:r>
            <a:r>
              <a:rPr lang="fr-FR" sz="2400" dirty="0">
                <a:solidFill>
                  <a:schemeClr val="tx1"/>
                </a:solidFill>
              </a:rPr>
              <a:t> a </a:t>
            </a:r>
            <a:r>
              <a:rPr lang="fr-FR" sz="2400" dirty="0" err="1">
                <a:solidFill>
                  <a:schemeClr val="tx1"/>
                </a:solidFill>
              </a:rPr>
              <a:t>personal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project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8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Walter</dc:creator>
  <cp:lastModifiedBy>Thomas Walter</cp:lastModifiedBy>
  <cp:revision>1</cp:revision>
  <dcterms:created xsi:type="dcterms:W3CDTF">2021-04-03T13:49:13Z</dcterms:created>
  <dcterms:modified xsi:type="dcterms:W3CDTF">2021-04-03T13:52:50Z</dcterms:modified>
</cp:coreProperties>
</file>