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ECDE-AF96-40F7-9779-437220507B4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2688" y="1325880"/>
            <a:ext cx="10113264" cy="3959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4" t="22030" r="28823" b="19202"/>
          <a:stretch/>
        </p:blipFill>
        <p:spPr>
          <a:xfrm>
            <a:off x="1117370" y="1637093"/>
            <a:ext cx="960120" cy="9235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9377" y="2729036"/>
            <a:ext cx="1215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 Socket µUSB B Charger</a:t>
            </a:r>
            <a:br>
              <a:rPr lang="fr-FR" sz="1200" dirty="0" smtClean="0"/>
            </a:br>
            <a:r>
              <a:rPr lang="fr-FR" sz="1200" dirty="0" smtClean="0"/>
              <a:t>5V 1A</a:t>
            </a:r>
            <a:endParaRPr lang="en-US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71" y="3543766"/>
            <a:ext cx="1028891" cy="102889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461136" y="4649290"/>
            <a:ext cx="605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ON </a:t>
            </a:r>
            <a:br>
              <a:rPr lang="fr-FR" sz="1200" dirty="0" smtClean="0"/>
            </a:br>
            <a:r>
              <a:rPr lang="fr-FR" sz="1200" dirty="0" smtClean="0"/>
              <a:t>OFF</a:t>
            </a:r>
            <a:endParaRPr lang="en-US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/>
          <a:srcRect t="4736"/>
          <a:stretch/>
        </p:blipFill>
        <p:spPr>
          <a:xfrm>
            <a:off x="2567945" y="1538846"/>
            <a:ext cx="466101" cy="69280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164107" y="1584092"/>
            <a:ext cx="10972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1A 5x20mm </a:t>
            </a:r>
            <a:br>
              <a:rPr lang="fr-FR" sz="1200" dirty="0" smtClean="0"/>
            </a:br>
            <a:r>
              <a:rPr lang="fr-FR" sz="1200" dirty="0" smtClean="0"/>
              <a:t>Fuse IN</a:t>
            </a:r>
            <a:endParaRPr lang="en-US" sz="1200" dirty="0"/>
          </a:p>
        </p:txBody>
      </p:sp>
      <p:sp>
        <p:nvSpPr>
          <p:cNvPr id="13" name="Ellipse 12"/>
          <p:cNvSpPr/>
          <p:nvPr/>
        </p:nvSpPr>
        <p:spPr>
          <a:xfrm>
            <a:off x="2567944" y="2911980"/>
            <a:ext cx="506471" cy="50702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3199427" y="3057578"/>
            <a:ext cx="5005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ON </a:t>
            </a:r>
            <a:endParaRPr lang="en-US" sz="1200" dirty="0"/>
          </a:p>
        </p:txBody>
      </p:sp>
      <p:sp>
        <p:nvSpPr>
          <p:cNvPr id="16" name="Ellipse 15"/>
          <p:cNvSpPr/>
          <p:nvPr/>
        </p:nvSpPr>
        <p:spPr>
          <a:xfrm>
            <a:off x="2567944" y="3486766"/>
            <a:ext cx="506471" cy="50931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3129045" y="3510588"/>
            <a:ext cx="7603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Batterie faible </a:t>
            </a:r>
            <a:endParaRPr lang="en-US" sz="1200" dirty="0"/>
          </a:p>
        </p:txBody>
      </p:sp>
      <p:sp>
        <p:nvSpPr>
          <p:cNvPr id="18" name="Ellipse 17"/>
          <p:cNvSpPr/>
          <p:nvPr/>
        </p:nvSpPr>
        <p:spPr>
          <a:xfrm>
            <a:off x="2567944" y="4062918"/>
            <a:ext cx="506471" cy="50931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3129045" y="4102988"/>
            <a:ext cx="7603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 charge</a:t>
            </a:r>
            <a:endParaRPr lang="en-US" sz="12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8" t="30224" r="32976" b="34064"/>
          <a:stretch/>
        </p:blipFill>
        <p:spPr>
          <a:xfrm>
            <a:off x="4581220" y="2441278"/>
            <a:ext cx="3101236" cy="155479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290590" y="1885251"/>
            <a:ext cx="1823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3 digits 7 segments display (+ </a:t>
            </a:r>
            <a:r>
              <a:rPr lang="fr-FR" sz="1200" dirty="0" err="1" smtClean="0"/>
              <a:t>bezel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4"/>
          <a:srcRect t="4736"/>
          <a:stretch/>
        </p:blipFill>
        <p:spPr>
          <a:xfrm>
            <a:off x="8458374" y="2872272"/>
            <a:ext cx="466101" cy="692809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142784" y="3687490"/>
            <a:ext cx="1097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200mA 5x20mm </a:t>
            </a:r>
            <a:br>
              <a:rPr lang="fr-FR" sz="1200" dirty="0" smtClean="0"/>
            </a:br>
            <a:r>
              <a:rPr lang="fr-FR" sz="1200" dirty="0" smtClean="0"/>
              <a:t>Fuse OUT</a:t>
            </a:r>
            <a:endParaRPr lang="en-US" sz="1200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92" y="2501832"/>
            <a:ext cx="1433687" cy="1433687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9630196" y="3686621"/>
            <a:ext cx="10972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Socket USB A </a:t>
            </a:r>
            <a:endParaRPr lang="en-US" sz="1200" dirty="0"/>
          </a:p>
        </p:txBody>
      </p:sp>
      <p:sp>
        <p:nvSpPr>
          <p:cNvPr id="21" name="Ellipse 20"/>
          <p:cNvSpPr/>
          <p:nvPr/>
        </p:nvSpPr>
        <p:spPr>
          <a:xfrm>
            <a:off x="2567944" y="4629179"/>
            <a:ext cx="506471" cy="50931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3133320" y="4658102"/>
            <a:ext cx="7603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Charge OK</a:t>
            </a:r>
            <a:endParaRPr lang="en-US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220117" y="447765"/>
            <a:ext cx="18234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PANNEAU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305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362" y="2501831"/>
            <a:ext cx="1433687" cy="1433687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46372">
            <a:off x="5802079" y="2854250"/>
            <a:ext cx="1364419" cy="117622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60760">
            <a:off x="2284581" y="4255032"/>
            <a:ext cx="1239473" cy="106851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60760">
            <a:off x="3592965" y="1578605"/>
            <a:ext cx="1239473" cy="106851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484263">
            <a:off x="1459535" y="2767769"/>
            <a:ext cx="1239473" cy="10685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7760" y="1283524"/>
            <a:ext cx="10113264" cy="4361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4" t="22030" r="28823" b="19202"/>
          <a:stretch/>
        </p:blipFill>
        <p:spPr>
          <a:xfrm rot="10800000">
            <a:off x="1143000" y="1298765"/>
            <a:ext cx="960120" cy="9235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4736"/>
          <a:stretch/>
        </p:blipFill>
        <p:spPr>
          <a:xfrm rot="11981618">
            <a:off x="2731764" y="1478343"/>
            <a:ext cx="466101" cy="692809"/>
          </a:xfrm>
          <a:prstGeom prst="rect">
            <a:avLst/>
          </a:prstGeom>
        </p:spPr>
      </p:pic>
      <p:cxnSp>
        <p:nvCxnSpPr>
          <p:cNvPr id="7" name="Connecteur droit 6"/>
          <p:cNvCxnSpPr>
            <a:stCxn id="5" idx="1"/>
            <a:endCxn id="6" idx="3"/>
          </p:cNvCxnSpPr>
          <p:nvPr/>
        </p:nvCxnSpPr>
        <p:spPr>
          <a:xfrm flipV="1">
            <a:off x="2103120" y="1746211"/>
            <a:ext cx="642276" cy="143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03120" y="1420425"/>
            <a:ext cx="7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+5V_IN</a:t>
            </a:r>
            <a:endParaRPr lang="en-US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885830" y="2371420"/>
            <a:ext cx="7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GND</a:t>
            </a:r>
            <a:endParaRPr lang="en-US" sz="1200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878210" y="2229426"/>
            <a:ext cx="0" cy="625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205572" y="1746211"/>
            <a:ext cx="7172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118611" y="1428678"/>
            <a:ext cx="103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+5V_FUSED</a:t>
            </a:r>
            <a:endParaRPr lang="en-US" sz="1200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59" y="4374623"/>
            <a:ext cx="665328" cy="665328"/>
          </a:xfrm>
          <a:prstGeom prst="rect">
            <a:avLst/>
          </a:prstGeom>
        </p:spPr>
      </p:pic>
      <p:sp>
        <p:nvSpPr>
          <p:cNvPr id="27" name="Ellipse 26"/>
          <p:cNvSpPr/>
          <p:nvPr/>
        </p:nvSpPr>
        <p:spPr>
          <a:xfrm>
            <a:off x="3872238" y="4031896"/>
            <a:ext cx="385197" cy="38515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Ellipse 32"/>
          <p:cNvSpPr/>
          <p:nvPr/>
        </p:nvSpPr>
        <p:spPr>
          <a:xfrm>
            <a:off x="3898007" y="4549166"/>
            <a:ext cx="385197" cy="38515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Ellipse 33"/>
          <p:cNvSpPr/>
          <p:nvPr/>
        </p:nvSpPr>
        <p:spPr>
          <a:xfrm>
            <a:off x="3898006" y="5087937"/>
            <a:ext cx="385197" cy="38515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5" name="Connecteur droit 34"/>
          <p:cNvCxnSpPr/>
          <p:nvPr/>
        </p:nvCxnSpPr>
        <p:spPr>
          <a:xfrm>
            <a:off x="1955723" y="5218906"/>
            <a:ext cx="579973" cy="4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929002" y="4282319"/>
            <a:ext cx="699658" cy="14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943456" y="4274699"/>
            <a:ext cx="4647" cy="213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955723" y="5005425"/>
            <a:ext cx="4647" cy="2134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930047" y="5240020"/>
            <a:ext cx="7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VBAT</a:t>
            </a:r>
            <a:endParaRPr lang="en-US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846022" y="3988755"/>
            <a:ext cx="977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VBAT_ON</a:t>
            </a:r>
            <a:endParaRPr lang="en-US" sz="1200" dirty="0"/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3395512" y="4758648"/>
            <a:ext cx="483076" cy="117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3578192" y="4224476"/>
            <a:ext cx="284102" cy="7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581691" y="3780207"/>
            <a:ext cx="18759" cy="983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endCxn id="34" idx="2"/>
          </p:cNvCxnSpPr>
          <p:nvPr/>
        </p:nvCxnSpPr>
        <p:spPr>
          <a:xfrm flipV="1">
            <a:off x="3613002" y="5280516"/>
            <a:ext cx="285004" cy="81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3603444" y="4764037"/>
            <a:ext cx="9558" cy="541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2983770" y="5315390"/>
            <a:ext cx="977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+5V_SUPPLY</a:t>
            </a:r>
            <a:endParaRPr lang="en-U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60760">
            <a:off x="4871600" y="3917875"/>
            <a:ext cx="1394828" cy="1202438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4240110" y="3988755"/>
            <a:ext cx="1085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CMD_LED_ON</a:t>
            </a:r>
            <a:endParaRPr lang="en-US" sz="800" dirty="0"/>
          </a:p>
        </p:txBody>
      </p:sp>
      <p:cxnSp>
        <p:nvCxnSpPr>
          <p:cNvPr id="78" name="Connecteur droit 77"/>
          <p:cNvCxnSpPr/>
          <p:nvPr/>
        </p:nvCxnSpPr>
        <p:spPr>
          <a:xfrm flipV="1">
            <a:off x="4257435" y="4194347"/>
            <a:ext cx="598050" cy="10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4232884" y="4549166"/>
            <a:ext cx="1321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CMD_LED_EN_CHARGE</a:t>
            </a:r>
            <a:endParaRPr lang="en-US" sz="800" dirty="0"/>
          </a:p>
        </p:txBody>
      </p:sp>
      <p:cxnSp>
        <p:nvCxnSpPr>
          <p:cNvPr id="81" name="Connecteur droit 80"/>
          <p:cNvCxnSpPr/>
          <p:nvPr/>
        </p:nvCxnSpPr>
        <p:spPr>
          <a:xfrm flipV="1">
            <a:off x="4295608" y="4758526"/>
            <a:ext cx="598050" cy="10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214746" y="5079508"/>
            <a:ext cx="1193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CMD_LED_BAT_FAIBLE</a:t>
            </a:r>
            <a:endParaRPr lang="en-US" sz="800" dirty="0"/>
          </a:p>
        </p:txBody>
      </p:sp>
      <p:cxnSp>
        <p:nvCxnSpPr>
          <p:cNvPr id="83" name="Connecteur droit 82"/>
          <p:cNvCxnSpPr/>
          <p:nvPr/>
        </p:nvCxnSpPr>
        <p:spPr>
          <a:xfrm flipV="1">
            <a:off x="4306208" y="5298771"/>
            <a:ext cx="598050" cy="10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endCxn id="10" idx="1"/>
          </p:cNvCxnSpPr>
          <p:nvPr/>
        </p:nvCxnSpPr>
        <p:spPr>
          <a:xfrm flipV="1">
            <a:off x="1413147" y="2509920"/>
            <a:ext cx="472683" cy="3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 8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8" t="30224" r="32976" b="34064"/>
          <a:stretch/>
        </p:blipFill>
        <p:spPr>
          <a:xfrm>
            <a:off x="5680007" y="1604204"/>
            <a:ext cx="1689013" cy="846783"/>
          </a:xfrm>
          <a:prstGeom prst="rect">
            <a:avLst/>
          </a:prstGeom>
        </p:spPr>
      </p:pic>
      <p:cxnSp>
        <p:nvCxnSpPr>
          <p:cNvPr id="88" name="Connecteur droit 87"/>
          <p:cNvCxnSpPr/>
          <p:nvPr/>
        </p:nvCxnSpPr>
        <p:spPr>
          <a:xfrm>
            <a:off x="4673946" y="1706275"/>
            <a:ext cx="7172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4673946" y="2450987"/>
            <a:ext cx="7172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4747340" y="1420424"/>
            <a:ext cx="103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+SEG_1</a:t>
            </a:r>
            <a:endParaRPr lang="en-US" sz="1200" dirty="0"/>
          </a:p>
        </p:txBody>
      </p:sp>
      <p:sp>
        <p:nvSpPr>
          <p:cNvPr id="91" name="ZoneTexte 90"/>
          <p:cNvSpPr txBox="1"/>
          <p:nvPr/>
        </p:nvSpPr>
        <p:spPr>
          <a:xfrm>
            <a:off x="4780003" y="2180143"/>
            <a:ext cx="103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+</a:t>
            </a:r>
            <a:r>
              <a:rPr lang="fr-FR" sz="1200" dirty="0" smtClean="0"/>
              <a:t>SEG_8</a:t>
            </a:r>
            <a:endParaRPr lang="en-US" sz="1200" dirty="0"/>
          </a:p>
        </p:txBody>
      </p:sp>
      <p:sp>
        <p:nvSpPr>
          <p:cNvPr id="92" name="Ellipse 91"/>
          <p:cNvSpPr/>
          <p:nvPr/>
        </p:nvSpPr>
        <p:spPr>
          <a:xfrm>
            <a:off x="4975860" y="1760537"/>
            <a:ext cx="56688" cy="642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/>
          <p:cNvSpPr/>
          <p:nvPr/>
        </p:nvSpPr>
        <p:spPr>
          <a:xfrm>
            <a:off x="4975860" y="1892160"/>
            <a:ext cx="56688" cy="642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/>
          <p:cNvSpPr/>
          <p:nvPr/>
        </p:nvSpPr>
        <p:spPr>
          <a:xfrm>
            <a:off x="4975860" y="2052427"/>
            <a:ext cx="56688" cy="642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eur droit 94"/>
          <p:cNvCxnSpPr/>
          <p:nvPr/>
        </p:nvCxnSpPr>
        <p:spPr>
          <a:xfrm flipH="1">
            <a:off x="5930151" y="2450987"/>
            <a:ext cx="2829" cy="647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6522866" y="2450987"/>
            <a:ext cx="2829" cy="647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H="1">
            <a:off x="7115702" y="2450987"/>
            <a:ext cx="2829" cy="647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4969461" y="2560031"/>
            <a:ext cx="103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CATH_DIG_1</a:t>
            </a:r>
            <a:endParaRPr lang="en-US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55356" y="2489739"/>
            <a:ext cx="103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CATH_DIG_2</a:t>
            </a:r>
            <a:endParaRPr lang="en-US" sz="12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7090121" y="2552354"/>
            <a:ext cx="103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CATH_DIG_3</a:t>
            </a:r>
            <a:endParaRPr lang="en-US" sz="1200" dirty="0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 rotWithShape="1">
          <a:blip r:embed="rId5"/>
          <a:srcRect t="4736"/>
          <a:stretch/>
        </p:blipFill>
        <p:spPr>
          <a:xfrm>
            <a:off x="8458374" y="2872272"/>
            <a:ext cx="466101" cy="692809"/>
          </a:xfrm>
          <a:prstGeom prst="rect">
            <a:avLst/>
          </a:prstGeom>
        </p:spPr>
      </p:pic>
      <p:sp>
        <p:nvSpPr>
          <p:cNvPr id="108" name="ZoneTexte 107"/>
          <p:cNvSpPr txBox="1"/>
          <p:nvPr/>
        </p:nvSpPr>
        <p:spPr>
          <a:xfrm>
            <a:off x="8090429" y="1785765"/>
            <a:ext cx="977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+5V_BOOST</a:t>
            </a:r>
            <a:endParaRPr lang="en-US" sz="1200" dirty="0"/>
          </a:p>
        </p:txBody>
      </p:sp>
      <p:cxnSp>
        <p:nvCxnSpPr>
          <p:cNvPr id="109" name="Connecteur droit 108"/>
          <p:cNvCxnSpPr/>
          <p:nvPr/>
        </p:nvCxnSpPr>
        <p:spPr>
          <a:xfrm flipH="1" flipV="1">
            <a:off x="8579068" y="2052428"/>
            <a:ext cx="10714" cy="776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8891082" y="3218674"/>
            <a:ext cx="88537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8833756" y="3003368"/>
            <a:ext cx="1131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+5V_BOOST_FUSED</a:t>
            </a:r>
            <a:endParaRPr lang="en-US" sz="800" dirty="0"/>
          </a:p>
        </p:txBody>
      </p:sp>
      <p:cxnSp>
        <p:nvCxnSpPr>
          <p:cNvPr id="126" name="Connecteur droit 125"/>
          <p:cNvCxnSpPr/>
          <p:nvPr/>
        </p:nvCxnSpPr>
        <p:spPr>
          <a:xfrm flipV="1">
            <a:off x="9953544" y="3965256"/>
            <a:ext cx="354076" cy="2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10037983" y="4031288"/>
            <a:ext cx="185198" cy="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10088124" y="4103951"/>
            <a:ext cx="80558" cy="4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1238288" y="2742865"/>
            <a:ext cx="354076" cy="2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1322727" y="2808897"/>
            <a:ext cx="185198" cy="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1372868" y="2881560"/>
            <a:ext cx="80558" cy="4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413147" y="2501831"/>
            <a:ext cx="0" cy="24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10088124" y="3634740"/>
            <a:ext cx="18930" cy="330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Imag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545" y="1325608"/>
            <a:ext cx="1364419" cy="1176223"/>
          </a:xfrm>
          <a:prstGeom prst="rect">
            <a:avLst/>
          </a:prstGeom>
        </p:spPr>
      </p:pic>
      <p:cxnSp>
        <p:nvCxnSpPr>
          <p:cNvPr id="139" name="Connecteur droit 138"/>
          <p:cNvCxnSpPr/>
          <p:nvPr/>
        </p:nvCxnSpPr>
        <p:spPr>
          <a:xfrm flipH="1">
            <a:off x="9854749" y="2069968"/>
            <a:ext cx="2830" cy="75938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H="1">
            <a:off x="10425039" y="2143361"/>
            <a:ext cx="2830" cy="75938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9482029" y="2378201"/>
            <a:ext cx="363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RX</a:t>
            </a:r>
            <a:endParaRPr lang="en-US" sz="1200" dirty="0"/>
          </a:p>
        </p:txBody>
      </p:sp>
      <p:sp>
        <p:nvSpPr>
          <p:cNvPr id="143" name="ZoneTexte 142"/>
          <p:cNvSpPr txBox="1"/>
          <p:nvPr/>
        </p:nvSpPr>
        <p:spPr>
          <a:xfrm>
            <a:off x="10388821" y="2378201"/>
            <a:ext cx="363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TX</a:t>
            </a:r>
            <a:endParaRPr lang="en-US" sz="12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79857" y="3563546"/>
            <a:ext cx="1193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CMD_LED_CHARGE_OK</a:t>
            </a:r>
            <a:endParaRPr lang="en-US" sz="800" dirty="0"/>
          </a:p>
        </p:txBody>
      </p:sp>
      <p:cxnSp>
        <p:nvCxnSpPr>
          <p:cNvPr id="73" name="Connecteur droit 72"/>
          <p:cNvCxnSpPr/>
          <p:nvPr/>
        </p:nvCxnSpPr>
        <p:spPr>
          <a:xfrm flipV="1">
            <a:off x="4237546" y="3792518"/>
            <a:ext cx="598050" cy="10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3841791" y="3580682"/>
            <a:ext cx="385197" cy="38515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3563652" y="3781438"/>
            <a:ext cx="284102" cy="7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220117" y="447765"/>
            <a:ext cx="18234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Connexions inter PANNEAU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4472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58</Words>
  <Application>Microsoft Office PowerPoint</Application>
  <PresentationFormat>Grand écran</PresentationFormat>
  <Paragraphs>31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WALTER</dc:creator>
  <cp:lastModifiedBy>Thomas WALTER</cp:lastModifiedBy>
  <cp:revision>59</cp:revision>
  <dcterms:created xsi:type="dcterms:W3CDTF">2022-03-02T15:16:21Z</dcterms:created>
  <dcterms:modified xsi:type="dcterms:W3CDTF">2022-03-09T15:37:42Z</dcterms:modified>
</cp:coreProperties>
</file>