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1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6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1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5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8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2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8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2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0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8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4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jp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20" y="834437"/>
            <a:ext cx="2139725" cy="9242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54" y="1733056"/>
            <a:ext cx="1048760" cy="104876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7" t="22152" r="7595" b="24683"/>
          <a:stretch/>
        </p:blipFill>
        <p:spPr>
          <a:xfrm rot="1575209">
            <a:off x="1860245" y="3073632"/>
            <a:ext cx="1238250" cy="8001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39632" y="867406"/>
            <a:ext cx="4163187" cy="2895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8" t="30224" r="32976" b="34064"/>
          <a:stretch/>
        </p:blipFill>
        <p:spPr>
          <a:xfrm>
            <a:off x="2840717" y="1733056"/>
            <a:ext cx="1837532" cy="92124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854807" y="56743"/>
            <a:ext cx="182344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Boîtier principal </a:t>
            </a:r>
            <a:r>
              <a:rPr lang="fr-FR" sz="1400" dirty="0" smtClean="0"/>
              <a:t>: </a:t>
            </a:r>
            <a:br>
              <a:rPr lang="fr-FR" sz="1400" dirty="0" smtClean="0"/>
            </a:br>
            <a:r>
              <a:rPr lang="fr-FR" sz="1400" dirty="0" smtClean="0"/>
              <a:t>Affichage, gestion de la batterie</a:t>
            </a:r>
            <a:endParaRPr lang="en-US" sz="1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02" y="3045276"/>
            <a:ext cx="592929" cy="59292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4" t="22030" r="28823" b="19202"/>
          <a:stretch/>
        </p:blipFill>
        <p:spPr>
          <a:xfrm>
            <a:off x="1823350" y="1856556"/>
            <a:ext cx="760020" cy="731067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063" b="85938" l="3627" r="922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52" t="12473" r="6454" b="12910"/>
          <a:stretch/>
        </p:blipFill>
        <p:spPr>
          <a:xfrm rot="17840697">
            <a:off x="9091291" y="2483142"/>
            <a:ext cx="701234" cy="59734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152512" y="1192262"/>
            <a:ext cx="4848988" cy="19700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7936305" y="56743"/>
            <a:ext cx="316032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Boîtier secondaire</a:t>
            </a:r>
            <a:r>
              <a:rPr lang="fr-FR" sz="1400" dirty="0" smtClean="0"/>
              <a:t>: </a:t>
            </a:r>
            <a:br>
              <a:rPr lang="fr-FR" sz="1400" dirty="0" smtClean="0"/>
            </a:br>
            <a:r>
              <a:rPr lang="fr-FR" sz="1400" dirty="0" smtClean="0"/>
              <a:t>Un par jeu de capteur</a:t>
            </a:r>
            <a:br>
              <a:rPr lang="fr-FR" sz="1400" dirty="0" smtClean="0"/>
            </a:br>
            <a:r>
              <a:rPr lang="fr-FR" sz="1400" dirty="0" smtClean="0"/>
              <a:t>Propre au jeu de capteur car contient les informations de calibration </a:t>
            </a:r>
            <a:endParaRPr lang="en-US" sz="1400" dirty="0"/>
          </a:p>
        </p:txBody>
      </p:sp>
      <p:cxnSp>
        <p:nvCxnSpPr>
          <p:cNvPr id="23" name="Connecteur droit avec flèche 22"/>
          <p:cNvCxnSpPr>
            <a:stCxn id="26" idx="3"/>
          </p:cNvCxnSpPr>
          <p:nvPr/>
        </p:nvCxnSpPr>
        <p:spPr>
          <a:xfrm>
            <a:off x="1183390" y="2161951"/>
            <a:ext cx="639960" cy="93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49939" y="1900341"/>
            <a:ext cx="9334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µ USB B</a:t>
            </a:r>
            <a:br>
              <a:rPr lang="fr-FR" sz="1400" b="1" dirty="0" smtClean="0"/>
            </a:br>
            <a:r>
              <a:rPr lang="fr-FR" sz="1400" b="1" dirty="0" smtClean="0"/>
              <a:t>Socket</a:t>
            </a:r>
            <a:endParaRPr lang="en-US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924636" y="1209836"/>
            <a:ext cx="9334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µ USB A</a:t>
            </a:r>
            <a:br>
              <a:rPr lang="fr-FR" sz="1400" b="1" dirty="0" smtClean="0"/>
            </a:br>
            <a:r>
              <a:rPr lang="fr-FR" sz="1400" b="1" dirty="0" smtClean="0"/>
              <a:t>Socket</a:t>
            </a:r>
            <a:endParaRPr lang="en-US" sz="1400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H="1">
            <a:off x="5279172" y="1537567"/>
            <a:ext cx="600161" cy="5124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89" y="1800216"/>
            <a:ext cx="1048760" cy="1048760"/>
          </a:xfrm>
          <a:prstGeom prst="rect">
            <a:avLst/>
          </a:prstGeom>
        </p:spPr>
      </p:pic>
      <p:cxnSp>
        <p:nvCxnSpPr>
          <p:cNvPr id="34" name="Connecteur droit avec flèche 33"/>
          <p:cNvCxnSpPr>
            <a:stCxn id="27" idx="3"/>
          </p:cNvCxnSpPr>
          <p:nvPr/>
        </p:nvCxnSpPr>
        <p:spPr>
          <a:xfrm>
            <a:off x="6858087" y="1471446"/>
            <a:ext cx="506512" cy="465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/>
          <p:nvPr/>
        </p:nvCxnSpPr>
        <p:spPr>
          <a:xfrm>
            <a:off x="5240534" y="2193677"/>
            <a:ext cx="2124065" cy="28412"/>
          </a:xfrm>
          <a:prstGeom prst="bentConnector3">
            <a:avLst>
              <a:gd name="adj1" fmla="val 48206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69" y="1283596"/>
            <a:ext cx="2139725" cy="924287"/>
          </a:xfrm>
          <a:prstGeom prst="rect">
            <a:avLst/>
          </a:prstGeom>
        </p:spPr>
      </p:pic>
      <p:cxnSp>
        <p:nvCxnSpPr>
          <p:cNvPr id="41" name="Connecteur droit avec flèche 40"/>
          <p:cNvCxnSpPr/>
          <p:nvPr/>
        </p:nvCxnSpPr>
        <p:spPr>
          <a:xfrm flipV="1">
            <a:off x="6433268" y="2246781"/>
            <a:ext cx="5631" cy="435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924636" y="2683049"/>
            <a:ext cx="108066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Câble USB A </a:t>
            </a:r>
            <a:r>
              <a:rPr lang="fr-FR" sz="1400" b="1" dirty="0"/>
              <a:t/>
            </a:r>
            <a:br>
              <a:rPr lang="fr-FR" sz="1400" b="1" dirty="0"/>
            </a:br>
            <a:r>
              <a:rPr lang="fr-FR" sz="1400" b="1" dirty="0"/>
              <a:t>mâle </a:t>
            </a:r>
            <a:r>
              <a:rPr lang="fr-FR" sz="1400" b="1" dirty="0" err="1" smtClean="0"/>
              <a:t>mâle</a:t>
            </a:r>
            <a:r>
              <a:rPr lang="fr-FR" sz="1400" b="1" dirty="0" smtClean="0"/>
              <a:t> </a:t>
            </a:r>
            <a:br>
              <a:rPr lang="fr-FR" sz="1400" b="1" dirty="0" smtClean="0"/>
            </a:br>
            <a:r>
              <a:rPr lang="fr-FR" sz="1400" b="1" dirty="0" smtClean="0"/>
              <a:t>Alim et </a:t>
            </a:r>
            <a:r>
              <a:rPr lang="fr-FR" sz="1400" b="1" dirty="0" err="1" smtClean="0"/>
              <a:t>comm</a:t>
            </a:r>
            <a:r>
              <a:rPr lang="fr-FR" sz="1400" b="1" dirty="0" smtClean="0"/>
              <a:t>. série </a:t>
            </a:r>
            <a:endParaRPr lang="en-US" sz="1400" dirty="0"/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6240345" flipH="1">
            <a:off x="10471294" y="1691667"/>
            <a:ext cx="1337879" cy="971230"/>
          </a:xfrm>
          <a:prstGeom prst="rect">
            <a:avLst/>
          </a:prstGeom>
        </p:spPr>
      </p:pic>
      <p:cxnSp>
        <p:nvCxnSpPr>
          <p:cNvPr id="50" name="Connecteur en angle 49"/>
          <p:cNvCxnSpPr/>
          <p:nvPr/>
        </p:nvCxnSpPr>
        <p:spPr>
          <a:xfrm rot="16200000" flipH="1">
            <a:off x="4270426" y="1310243"/>
            <a:ext cx="1059070" cy="420379"/>
          </a:xfrm>
          <a:prstGeom prst="bentConnector3">
            <a:avLst>
              <a:gd name="adj1" fmla="val -4862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5" idx="1"/>
          </p:cNvCxnSpPr>
          <p:nvPr/>
        </p:nvCxnSpPr>
        <p:spPr>
          <a:xfrm flipH="1">
            <a:off x="5025296" y="717746"/>
            <a:ext cx="919526" cy="372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5944822" y="456136"/>
            <a:ext cx="9334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/>
              <a:t>Comm</a:t>
            </a:r>
            <a:r>
              <a:rPr lang="fr-FR" sz="1400" b="1" dirty="0" smtClean="0"/>
              <a:t>. Série</a:t>
            </a:r>
            <a:endParaRPr lang="en-US" sz="1400" dirty="0"/>
          </a:p>
        </p:txBody>
      </p:sp>
      <p:cxnSp>
        <p:nvCxnSpPr>
          <p:cNvPr id="56" name="Connecteur en angle 55"/>
          <p:cNvCxnSpPr/>
          <p:nvPr/>
        </p:nvCxnSpPr>
        <p:spPr>
          <a:xfrm rot="10800000" flipV="1">
            <a:off x="7539144" y="1405832"/>
            <a:ext cx="758909" cy="690494"/>
          </a:xfrm>
          <a:prstGeom prst="bentConnector3">
            <a:avLst>
              <a:gd name="adj1" fmla="val 98949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55" idx="3"/>
          </p:cNvCxnSpPr>
          <p:nvPr/>
        </p:nvCxnSpPr>
        <p:spPr>
          <a:xfrm>
            <a:off x="6878273" y="717746"/>
            <a:ext cx="760880" cy="655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/>
          <p:nvPr/>
        </p:nvCxnSpPr>
        <p:spPr>
          <a:xfrm>
            <a:off x="9868262" y="1405832"/>
            <a:ext cx="1271971" cy="298396"/>
          </a:xfrm>
          <a:prstGeom prst="bentConnector3">
            <a:avLst>
              <a:gd name="adj1" fmla="val 10167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11215262" y="176352"/>
            <a:ext cx="93345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/>
              <a:t>Comm</a:t>
            </a:r>
            <a:r>
              <a:rPr lang="fr-FR" sz="1400" b="1" dirty="0" smtClean="0"/>
              <a:t>. Série</a:t>
            </a:r>
            <a:br>
              <a:rPr lang="fr-FR" sz="1400" b="1" dirty="0" smtClean="0"/>
            </a:br>
            <a:r>
              <a:rPr lang="fr-FR" sz="1400" b="1" dirty="0" smtClean="0"/>
              <a:t>(émulée)</a:t>
            </a:r>
            <a:endParaRPr lang="en-US" sz="1400" dirty="0"/>
          </a:p>
        </p:txBody>
      </p:sp>
      <p:cxnSp>
        <p:nvCxnSpPr>
          <p:cNvPr id="68" name="Connecteur droit avec flèche 67"/>
          <p:cNvCxnSpPr>
            <a:stCxn id="67" idx="2"/>
          </p:cNvCxnSpPr>
          <p:nvPr/>
        </p:nvCxnSpPr>
        <p:spPr>
          <a:xfrm flipH="1">
            <a:off x="11140233" y="915016"/>
            <a:ext cx="541755" cy="516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ngle 72"/>
          <p:cNvCxnSpPr/>
          <p:nvPr/>
        </p:nvCxnSpPr>
        <p:spPr>
          <a:xfrm rot="10800000" flipV="1">
            <a:off x="10162688" y="2734910"/>
            <a:ext cx="977546" cy="213822"/>
          </a:xfrm>
          <a:prstGeom prst="bentConnector3">
            <a:avLst>
              <a:gd name="adj1" fmla="val 42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ngle 83"/>
          <p:cNvCxnSpPr/>
          <p:nvPr/>
        </p:nvCxnSpPr>
        <p:spPr>
          <a:xfrm rot="10800000">
            <a:off x="9499354" y="2389296"/>
            <a:ext cx="690766" cy="55457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en angle 89"/>
          <p:cNvCxnSpPr/>
          <p:nvPr/>
        </p:nvCxnSpPr>
        <p:spPr>
          <a:xfrm rot="5400000" flipH="1" flipV="1">
            <a:off x="9442792" y="2428568"/>
            <a:ext cx="100698" cy="1242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91"/>
          <p:cNvCxnSpPr/>
          <p:nvPr/>
        </p:nvCxnSpPr>
        <p:spPr>
          <a:xfrm rot="16200000" flipV="1">
            <a:off x="8510684" y="4089351"/>
            <a:ext cx="2132411" cy="20426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Image 9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1834243">
            <a:off x="8041088" y="4144369"/>
            <a:ext cx="795648" cy="827795"/>
          </a:xfrm>
          <a:prstGeom prst="rect">
            <a:avLst/>
          </a:prstGeom>
        </p:spPr>
      </p:pic>
      <p:pic>
        <p:nvPicPr>
          <p:cNvPr id="99" name="Image 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1834243">
            <a:off x="8041088" y="5484085"/>
            <a:ext cx="795648" cy="827795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1834243">
            <a:off x="10454513" y="4144368"/>
            <a:ext cx="795648" cy="827795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1834243">
            <a:off x="10454514" y="5484084"/>
            <a:ext cx="795648" cy="827795"/>
          </a:xfrm>
          <a:prstGeom prst="rect">
            <a:avLst/>
          </a:prstGeom>
        </p:spPr>
      </p:pic>
      <p:cxnSp>
        <p:nvCxnSpPr>
          <p:cNvPr id="104" name="Connecteur droit 103"/>
          <p:cNvCxnSpPr>
            <a:stCxn id="99" idx="1"/>
          </p:cNvCxnSpPr>
          <p:nvPr/>
        </p:nvCxnSpPr>
        <p:spPr>
          <a:xfrm>
            <a:off x="8818868" y="6015870"/>
            <a:ext cx="1605292" cy="882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635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8818868" y="4707616"/>
            <a:ext cx="1605292" cy="882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635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8393065" y="4986722"/>
            <a:ext cx="0" cy="541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10838002" y="4986722"/>
            <a:ext cx="0" cy="541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8868981" y="4832833"/>
            <a:ext cx="5024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E+</a:t>
            </a:r>
            <a:endParaRPr lang="en-US" sz="1400" dirty="0"/>
          </a:p>
        </p:txBody>
      </p:sp>
      <p:sp>
        <p:nvSpPr>
          <p:cNvPr id="117" name="ZoneTexte 116"/>
          <p:cNvSpPr txBox="1"/>
          <p:nvPr/>
        </p:nvSpPr>
        <p:spPr>
          <a:xfrm>
            <a:off x="9942825" y="5441902"/>
            <a:ext cx="5024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E-</a:t>
            </a:r>
            <a:endParaRPr lang="en-US" sz="14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8876659" y="5453935"/>
            <a:ext cx="5024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A+</a:t>
            </a:r>
            <a:endParaRPr lang="en-US" sz="14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9956295" y="4867934"/>
            <a:ext cx="5024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A-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58652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27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WALTER</dc:creator>
  <cp:lastModifiedBy>Thomas WALTER</cp:lastModifiedBy>
  <cp:revision>89</cp:revision>
  <dcterms:created xsi:type="dcterms:W3CDTF">2022-03-02T15:16:21Z</dcterms:created>
  <dcterms:modified xsi:type="dcterms:W3CDTF">2022-03-09T15:36:35Z</dcterms:modified>
</cp:coreProperties>
</file>