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63081174877643"/>
          <c:y val="4.9134295713035882E-2"/>
          <c:w val="0.84209140880264743"/>
          <c:h val="0.7398595800524934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IR</c:v>
                </c:pt>
              </c:strCache>
            </c:strRef>
          </c:tx>
          <c:spPr>
            <a:ln w="15875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x"/>
            <c:size val="16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10</c:v>
                </c:pt>
                <c:pt idx="5">
                  <c:v>100</c:v>
                </c:pt>
                <c:pt idx="6">
                  <c:v>500</c:v>
                </c:pt>
                <c:pt idx="7">
                  <c:v>1000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5.52</c:v>
                </c:pt>
                <c:pt idx="1">
                  <c:v>7.15</c:v>
                </c:pt>
                <c:pt idx="2">
                  <c:v>10.7</c:v>
                </c:pt>
                <c:pt idx="3">
                  <c:v>12.3</c:v>
                </c:pt>
                <c:pt idx="4">
                  <c:v>21.4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40-D24D-A835-5C2AFCE64B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IR-IA</c:v>
                </c:pt>
              </c:strCache>
            </c:strRef>
          </c:tx>
          <c:spPr>
            <a:ln w="15875" cap="rnd">
              <a:solidFill>
                <a:schemeClr val="tx1">
                  <a:lumMod val="65000"/>
                  <a:lumOff val="35000"/>
                </a:schemeClr>
              </a:solidFill>
              <a:prstDash val="dashDot"/>
              <a:round/>
            </a:ln>
            <a:effectLst/>
          </c:spPr>
          <c:marker>
            <c:symbol val="triangle"/>
            <c:size val="16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10</c:v>
                </c:pt>
                <c:pt idx="5">
                  <c:v>100</c:v>
                </c:pt>
                <c:pt idx="6">
                  <c:v>500</c:v>
                </c:pt>
                <c:pt idx="7">
                  <c:v>1000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4.22</c:v>
                </c:pt>
                <c:pt idx="1">
                  <c:v>4.4800000000000004</c:v>
                </c:pt>
                <c:pt idx="2">
                  <c:v>4.5</c:v>
                </c:pt>
                <c:pt idx="3">
                  <c:v>4.53</c:v>
                </c:pt>
                <c:pt idx="4">
                  <c:v>4.58</c:v>
                </c:pt>
                <c:pt idx="5">
                  <c:v>5.45</c:v>
                </c:pt>
                <c:pt idx="6">
                  <c:v>9.6999999999999993</c:v>
                </c:pt>
                <c:pt idx="7">
                  <c:v>15.34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40-D24D-A835-5C2AFCE64B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IR-ET</c:v>
                </c:pt>
              </c:strCache>
            </c:strRef>
          </c:tx>
          <c:spPr>
            <a:ln w="158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1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10</c:v>
                </c:pt>
                <c:pt idx="5">
                  <c:v>100</c:v>
                </c:pt>
                <c:pt idx="6">
                  <c:v>500</c:v>
                </c:pt>
                <c:pt idx="7">
                  <c:v>1000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4.22</c:v>
                </c:pt>
                <c:pt idx="1">
                  <c:v>4.5</c:v>
                </c:pt>
                <c:pt idx="2">
                  <c:v>4.5</c:v>
                </c:pt>
                <c:pt idx="3">
                  <c:v>4.5</c:v>
                </c:pt>
                <c:pt idx="4">
                  <c:v>4.5</c:v>
                </c:pt>
                <c:pt idx="5">
                  <c:v>4.62</c:v>
                </c:pt>
                <c:pt idx="6">
                  <c:v>5.13</c:v>
                </c:pt>
                <c:pt idx="7">
                  <c:v>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40-D24D-A835-5C2AFCE64B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6072143"/>
        <c:axId val="1796073839"/>
      </c:lineChart>
      <c:catAx>
        <c:axId val="17960721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>
                    <a:solidFill>
                      <a:schemeClr val="tx1"/>
                    </a:solidFill>
                  </a:rPr>
                  <a:t>#iterations (default, 5)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073839"/>
        <c:crosses val="autoZero"/>
        <c:auto val="1"/>
        <c:lblAlgn val="ctr"/>
        <c:lblOffset val="100"/>
        <c:noMultiLvlLbl val="0"/>
      </c:catAx>
      <c:valAx>
        <c:axId val="1796073839"/>
        <c:scaling>
          <c:logBase val="2"/>
          <c:orientation val="minMax"/>
          <c:min val="4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>
                    <a:solidFill>
                      <a:schemeClr val="tx1"/>
                    </a:solidFill>
                  </a:rPr>
                  <a:t>Runtime (seconds)</a:t>
                </a:r>
              </a:p>
            </c:rich>
          </c:tx>
          <c:layout>
            <c:manualLayout>
              <c:xMode val="edge"/>
              <c:yMode val="edge"/>
              <c:x val="1.3888890407796413E-3"/>
              <c:y val="0.221263196267133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072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110351081663093"/>
          <c:y val="4.5861080331505426E-2"/>
          <c:w val="0.17681377447696983"/>
          <c:h val="0.2359965481613983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0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9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0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7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1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BF58D-4190-824D-84C0-6D057D8E338C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6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44EED4E-8478-1D4A-8604-6B14D5A7E6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518859"/>
              </p:ext>
            </p:extLst>
          </p:nvPr>
        </p:nvGraphicFramePr>
        <p:xfrm>
          <a:off x="0" y="0"/>
          <a:ext cx="9143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20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5512</TotalTime>
  <Words>11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2018-04-23T08:27:47Z</cp:lastPrinted>
  <dcterms:created xsi:type="dcterms:W3CDTF">2018-04-23T08:06:43Z</dcterms:created>
  <dcterms:modified xsi:type="dcterms:W3CDTF">2018-04-27T04:02:35Z</dcterms:modified>
</cp:coreProperties>
</file>