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>
        <p:scale>
          <a:sx n="76" d="100"/>
          <a:sy n="76" d="100"/>
        </p:scale>
        <p:origin x="9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43636870476474"/>
          <c:y val="4.5430592009332173E-2"/>
          <c:w val="0.82928585184665926"/>
          <c:h val="0.75097069116360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IR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x"/>
            <c:size val="1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1.65</c:v>
                </c:pt>
                <c:pt idx="1">
                  <c:v>2.83</c:v>
                </c:pt>
                <c:pt idx="2">
                  <c:v>8.85</c:v>
                </c:pt>
                <c:pt idx="3">
                  <c:v>47.7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FF-F740-AC07-D3A42BA155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IR-IA</c:v>
                </c:pt>
              </c:strCache>
            </c:strRef>
          </c:tx>
          <c:spPr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dashDot"/>
              <a:round/>
            </a:ln>
            <a:effectLst/>
          </c:spPr>
          <c:marker>
            <c:symbol val="triangle"/>
            <c:size val="16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1.23</c:v>
                </c:pt>
                <c:pt idx="1">
                  <c:v>1.73</c:v>
                </c:pt>
                <c:pt idx="2">
                  <c:v>3.43</c:v>
                </c:pt>
                <c:pt idx="3">
                  <c:v>9.9</c:v>
                </c:pt>
                <c:pt idx="4">
                  <c:v>36.299999999999997</c:v>
                </c:pt>
                <c:pt idx="5">
                  <c:v>153.6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FF-F740-AC07-D3A42BA155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IR-ET</c:v>
                </c:pt>
              </c:strCache>
            </c:strRef>
          </c:tx>
          <c:spPr>
            <a:ln w="158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1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1.25</c:v>
                </c:pt>
                <c:pt idx="1">
                  <c:v>1.73</c:v>
                </c:pt>
                <c:pt idx="2">
                  <c:v>3.5</c:v>
                </c:pt>
                <c:pt idx="3">
                  <c:v>9.75</c:v>
                </c:pt>
                <c:pt idx="4">
                  <c:v>33.6</c:v>
                </c:pt>
                <c:pt idx="5">
                  <c:v>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FF-F740-AC07-D3A42BA15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6072143"/>
        <c:axId val="1796073839"/>
      </c:lineChart>
      <c:catAx>
        <c:axId val="1796072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>
                    <a:solidFill>
                      <a:schemeClr val="tx1"/>
                    </a:solidFill>
                  </a:rPr>
                  <a:t>#iterations (default, </a:t>
                </a:r>
                <a:r>
                  <a:rPr lang="en-US" altLang="zh-Hans" sz="3200" dirty="0">
                    <a:solidFill>
                      <a:schemeClr val="tx1"/>
                    </a:solidFill>
                  </a:rPr>
                  <a:t>32</a:t>
                </a:r>
                <a:r>
                  <a:rPr lang="en-US" sz="3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073839"/>
        <c:crosses val="autoZero"/>
        <c:auto val="1"/>
        <c:lblAlgn val="ctr"/>
        <c:lblOffset val="100"/>
        <c:noMultiLvlLbl val="0"/>
      </c:catAx>
      <c:valAx>
        <c:axId val="1796073839"/>
        <c:scaling>
          <c:logBase val="2"/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>
                    <a:solidFill>
                      <a:schemeClr val="tx1"/>
                    </a:solidFill>
                  </a:rPr>
                  <a:t>Runtime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07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867646976138592"/>
          <c:y val="4.6624355902000536E-2"/>
          <c:w val="0.18692021912727175"/>
          <c:h val="0.205298143048652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7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F58D-4190-824D-84C0-6D057D8E338C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5E3-5743-7146-9313-CD64444E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6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0E3CBE-DC37-7A43-B6F3-1D37F3FDC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285727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523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2018-04-27T03:07:53Z</cp:lastPrinted>
  <dcterms:created xsi:type="dcterms:W3CDTF">2018-04-23T08:06:43Z</dcterms:created>
  <dcterms:modified xsi:type="dcterms:W3CDTF">2018-04-27T04:01:55Z</dcterms:modified>
</cp:coreProperties>
</file>