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07524059492562"/>
          <c:y val="3.6171332750072907E-2"/>
          <c:w val="0.84625809273840757"/>
          <c:h val="0.721683727034120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IR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x"/>
            <c:size val="1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3.24</c:v>
                </c:pt>
                <c:pt idx="1">
                  <c:v>4.54</c:v>
                </c:pt>
                <c:pt idx="2">
                  <c:v>7.35</c:v>
                </c:pt>
                <c:pt idx="3">
                  <c:v>13.1</c:v>
                </c:pt>
                <c:pt idx="4">
                  <c:v>25.4</c:v>
                </c:pt>
                <c:pt idx="5">
                  <c:v>50.1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37-5B4F-9B99-AAE98B3910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IR-IA</c:v>
                </c:pt>
              </c:strCache>
            </c:strRef>
          </c:tx>
          <c:spPr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dashDot"/>
              <a:round/>
            </a:ln>
            <a:effectLst/>
          </c:spPr>
          <c:marker>
            <c:symbol val="triangle"/>
            <c:size val="16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2.1800000000000002</c:v>
                </c:pt>
                <c:pt idx="1">
                  <c:v>2.31</c:v>
                </c:pt>
                <c:pt idx="2">
                  <c:v>2.29</c:v>
                </c:pt>
                <c:pt idx="3">
                  <c:v>2.35</c:v>
                </c:pt>
                <c:pt idx="4">
                  <c:v>2.41</c:v>
                </c:pt>
                <c:pt idx="5">
                  <c:v>2.4300000000000002</c:v>
                </c:pt>
                <c:pt idx="6">
                  <c:v>2.59</c:v>
                </c:pt>
                <c:pt idx="7">
                  <c:v>2.9</c:v>
                </c:pt>
                <c:pt idx="8">
                  <c:v>3.47</c:v>
                </c:pt>
                <c:pt idx="9">
                  <c:v>4.68</c:v>
                </c:pt>
                <c:pt idx="10">
                  <c:v>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37-5B4F-9B99-AAE98B3910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IR-ET</c:v>
                </c:pt>
              </c:strCache>
            </c:strRef>
          </c:tx>
          <c:spPr>
            <a:ln w="158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1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2.1</c:v>
                </c:pt>
                <c:pt idx="1">
                  <c:v>2.33</c:v>
                </c:pt>
                <c:pt idx="2">
                  <c:v>2.41</c:v>
                </c:pt>
                <c:pt idx="3">
                  <c:v>2.35</c:v>
                </c:pt>
                <c:pt idx="4">
                  <c:v>2.36</c:v>
                </c:pt>
                <c:pt idx="5">
                  <c:v>2.39</c:v>
                </c:pt>
                <c:pt idx="6">
                  <c:v>2.4</c:v>
                </c:pt>
                <c:pt idx="7">
                  <c:v>2.39</c:v>
                </c:pt>
                <c:pt idx="8">
                  <c:v>2.4</c:v>
                </c:pt>
                <c:pt idx="9">
                  <c:v>2.41</c:v>
                </c:pt>
                <c:pt idx="10">
                  <c:v>2.31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37-5B4F-9B99-AAE98B391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6072143"/>
        <c:axId val="1796073839"/>
      </c:lineChart>
      <c:catAx>
        <c:axId val="1796072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>
                    <a:solidFill>
                      <a:schemeClr val="tx1"/>
                    </a:solidFill>
                  </a:rPr>
                  <a:t>#iterations (default, 2)</a:t>
                </a:r>
              </a:p>
            </c:rich>
          </c:tx>
          <c:overlay val="0"/>
          <c:spPr>
            <a:noFill/>
            <a:ln>
              <a:solidFill>
                <a:schemeClr val="bg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073839"/>
        <c:crosses val="autoZero"/>
        <c:auto val="1"/>
        <c:lblAlgn val="ctr"/>
        <c:lblOffset val="100"/>
        <c:noMultiLvlLbl val="0"/>
      </c:catAx>
      <c:valAx>
        <c:axId val="1796073839"/>
        <c:scaling>
          <c:logBase val="2"/>
          <c:orientation val="minMax"/>
          <c:min val="2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>
                    <a:solidFill>
                      <a:schemeClr val="tx1"/>
                    </a:solidFill>
                  </a:rPr>
                  <a:t>Runtime (seconds)</a:t>
                </a:r>
              </a:p>
            </c:rich>
          </c:tx>
          <c:layout>
            <c:manualLayout>
              <c:xMode val="edge"/>
              <c:yMode val="edge"/>
              <c:x val="1.3888888888888889E-3"/>
              <c:y val="0.214027121609798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07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3371773840769904"/>
          <c:y val="4.1884806065908428E-2"/>
          <c:w val="0.17957203266258384"/>
          <c:h val="0.2450099987501562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7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F58D-4190-824D-84C0-6D057D8E338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6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CFB5B7-71E3-1C47-8AAB-860369C60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50084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974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2018-04-27T04:04:01Z</cp:lastPrinted>
  <dcterms:created xsi:type="dcterms:W3CDTF">2018-04-23T08:06:43Z</dcterms:created>
  <dcterms:modified xsi:type="dcterms:W3CDTF">2018-04-27T04:04:05Z</dcterms:modified>
</cp:coreProperties>
</file>