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>
        <p:scale>
          <a:sx n="75" d="100"/>
          <a:sy n="75" d="100"/>
        </p:scale>
        <p:origin x="1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0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72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5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6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8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26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90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3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9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7947-3076-E348-937A-6FEC8F92802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F5C5-DB26-0941-8417-58CC917E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2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114AF256-93DA-5E44-BBD1-2875B9F90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4" t="4352" r="8794" b="14845"/>
          <a:stretch/>
        </p:blipFill>
        <p:spPr>
          <a:xfrm>
            <a:off x="4911444" y="4044247"/>
            <a:ext cx="2303201" cy="2279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6D3BB5-EAF2-614A-BFA8-FF04E6C54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7" t="2131" r="19804" b="2131"/>
          <a:stretch/>
        </p:blipFill>
        <p:spPr>
          <a:xfrm>
            <a:off x="1519271" y="866221"/>
            <a:ext cx="1989101" cy="47347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C54ACB-49FC-4D4F-869A-D22E3004F185}"/>
              </a:ext>
            </a:extLst>
          </p:cNvPr>
          <p:cNvSpPr txBox="1"/>
          <p:nvPr/>
        </p:nvSpPr>
        <p:spPr>
          <a:xfrm>
            <a:off x="692199" y="92162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F6FFC-6ABF-FD4D-A41C-91C1C5713A81}"/>
              </a:ext>
            </a:extLst>
          </p:cNvPr>
          <p:cNvSpPr txBox="1"/>
          <p:nvPr/>
        </p:nvSpPr>
        <p:spPr>
          <a:xfrm>
            <a:off x="692199" y="133743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669D6F-FFC7-A24A-B28D-F392D9DA7363}"/>
              </a:ext>
            </a:extLst>
          </p:cNvPr>
          <p:cNvSpPr txBox="1"/>
          <p:nvPr/>
        </p:nvSpPr>
        <p:spPr>
          <a:xfrm>
            <a:off x="692199" y="176081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B4DC07-93FA-EE4F-938C-4639A923D42D}"/>
              </a:ext>
            </a:extLst>
          </p:cNvPr>
          <p:cNvSpPr txBox="1"/>
          <p:nvPr/>
        </p:nvSpPr>
        <p:spPr>
          <a:xfrm>
            <a:off x="692199" y="219016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5307CC-9FB3-0A41-8CBB-67BF0089F399}"/>
              </a:ext>
            </a:extLst>
          </p:cNvPr>
          <p:cNvSpPr txBox="1"/>
          <p:nvPr/>
        </p:nvSpPr>
        <p:spPr>
          <a:xfrm>
            <a:off x="692199" y="262708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094594-2212-F34B-8748-551E118ED72E}"/>
              </a:ext>
            </a:extLst>
          </p:cNvPr>
          <p:cNvSpPr txBox="1"/>
          <p:nvPr/>
        </p:nvSpPr>
        <p:spPr>
          <a:xfrm>
            <a:off x="692199" y="304289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91FF15-898E-7145-9B1B-37B36023AA61}"/>
              </a:ext>
            </a:extLst>
          </p:cNvPr>
          <p:cNvSpPr txBox="1"/>
          <p:nvPr/>
        </p:nvSpPr>
        <p:spPr>
          <a:xfrm>
            <a:off x="692199" y="3479816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7992BE-37A7-7E4B-A45E-D2988BDB1A66}"/>
              </a:ext>
            </a:extLst>
          </p:cNvPr>
          <p:cNvSpPr txBox="1"/>
          <p:nvPr/>
        </p:nvSpPr>
        <p:spPr>
          <a:xfrm>
            <a:off x="692199" y="3895627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550F39-D8C2-B343-91C5-EC805B2F4CE3}"/>
              </a:ext>
            </a:extLst>
          </p:cNvPr>
          <p:cNvSpPr txBox="1"/>
          <p:nvPr/>
        </p:nvSpPr>
        <p:spPr>
          <a:xfrm>
            <a:off x="692199" y="4335111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5D411-3875-6241-A65C-BEBDB6CB5576}"/>
              </a:ext>
            </a:extLst>
          </p:cNvPr>
          <p:cNvSpPr txBox="1"/>
          <p:nvPr/>
        </p:nvSpPr>
        <p:spPr>
          <a:xfrm>
            <a:off x="692199" y="4750922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0E0438-EF1B-0941-9495-CB2481E584DE}"/>
              </a:ext>
            </a:extLst>
          </p:cNvPr>
          <p:cNvSpPr txBox="1"/>
          <p:nvPr/>
        </p:nvSpPr>
        <p:spPr>
          <a:xfrm>
            <a:off x="692199" y="5187841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9CF2C8-845F-104A-B6F3-E7D8E231515D}"/>
              </a:ext>
            </a:extLst>
          </p:cNvPr>
          <p:cNvSpPr txBox="1"/>
          <p:nvPr/>
        </p:nvSpPr>
        <p:spPr>
          <a:xfrm rot="18882042">
            <a:off x="320325" y="6085643"/>
            <a:ext cx="1824738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457D03-6F00-A147-82E7-836F822A38B6}"/>
              </a:ext>
            </a:extLst>
          </p:cNvPr>
          <p:cNvSpPr txBox="1"/>
          <p:nvPr/>
        </p:nvSpPr>
        <p:spPr>
          <a:xfrm rot="18882042">
            <a:off x="720248" y="6071129"/>
            <a:ext cx="1812018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893B7B-5688-E64D-9396-9F6D4F62AE49}"/>
              </a:ext>
            </a:extLst>
          </p:cNvPr>
          <p:cNvSpPr txBox="1"/>
          <p:nvPr/>
        </p:nvSpPr>
        <p:spPr>
          <a:xfrm rot="18882042">
            <a:off x="1170448" y="6027588"/>
            <a:ext cx="1708443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CAE7E5-0B1B-8447-B8F7-384BA441D8AB}"/>
              </a:ext>
            </a:extLst>
          </p:cNvPr>
          <p:cNvSpPr txBox="1"/>
          <p:nvPr/>
        </p:nvSpPr>
        <p:spPr>
          <a:xfrm rot="18882042">
            <a:off x="1561339" y="6024180"/>
            <a:ext cx="169572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8F140-46D5-2F42-8971-93F7846213A4}"/>
              </a:ext>
            </a:extLst>
          </p:cNvPr>
          <p:cNvSpPr txBox="1"/>
          <p:nvPr/>
        </p:nvSpPr>
        <p:spPr>
          <a:xfrm>
            <a:off x="3476068" y="3042896"/>
            <a:ext cx="338346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93A85B-70D9-6A4B-952B-68C3D4868430}"/>
              </a:ext>
            </a:extLst>
          </p:cNvPr>
          <p:cNvSpPr txBox="1"/>
          <p:nvPr/>
        </p:nvSpPr>
        <p:spPr>
          <a:xfrm>
            <a:off x="3444975" y="2122461"/>
            <a:ext cx="532775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EB07404-E235-5245-8FC8-B782DF5300A0}"/>
              </a:ext>
            </a:extLst>
          </p:cNvPr>
          <p:cNvSpPr txBox="1"/>
          <p:nvPr/>
        </p:nvSpPr>
        <p:spPr>
          <a:xfrm>
            <a:off x="3444975" y="1180696"/>
            <a:ext cx="532775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7E22B4-D049-EA41-B6E0-A58625B54D48}"/>
              </a:ext>
            </a:extLst>
          </p:cNvPr>
          <p:cNvSpPr txBox="1"/>
          <p:nvPr/>
        </p:nvSpPr>
        <p:spPr>
          <a:xfrm>
            <a:off x="3451483" y="4919611"/>
            <a:ext cx="61091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1F2F17-5256-A946-B0E5-566C343BEB84}"/>
              </a:ext>
            </a:extLst>
          </p:cNvPr>
          <p:cNvSpPr txBox="1"/>
          <p:nvPr/>
        </p:nvSpPr>
        <p:spPr>
          <a:xfrm>
            <a:off x="3451483" y="3977846"/>
            <a:ext cx="61091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A4DBBE-61E3-F64A-BEF5-0EE5B436ED82}"/>
                  </a:ext>
                </a:extLst>
              </p:cNvPr>
              <p:cNvSpPr txBox="1"/>
              <p:nvPr/>
            </p:nvSpPr>
            <p:spPr>
              <a:xfrm>
                <a:off x="2468087" y="484817"/>
                <a:ext cx="1672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A4DBBE-61E3-F64A-BEF5-0EE5B436E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87" y="484817"/>
                <a:ext cx="167290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B08774E1-DBC7-C84F-AE08-2C8B81F88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80" t="4054" r="2546" b="14915"/>
          <a:stretch/>
        </p:blipFill>
        <p:spPr>
          <a:xfrm>
            <a:off x="4900446" y="768710"/>
            <a:ext cx="2359456" cy="229267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40FCF76-CDA6-8247-A2B2-8EE606F3BE74}"/>
              </a:ext>
            </a:extLst>
          </p:cNvPr>
          <p:cNvSpPr txBox="1"/>
          <p:nvPr/>
        </p:nvSpPr>
        <p:spPr>
          <a:xfrm>
            <a:off x="5316525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-7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A0F934-DC59-E94C-B401-3B515098E05C}"/>
              </a:ext>
            </a:extLst>
          </p:cNvPr>
          <p:cNvSpPr txBox="1"/>
          <p:nvPr/>
        </p:nvSpPr>
        <p:spPr>
          <a:xfrm>
            <a:off x="5949931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D118DE-7542-2F46-A6F7-AAD62E724486}"/>
              </a:ext>
            </a:extLst>
          </p:cNvPr>
          <p:cNvSpPr txBox="1"/>
          <p:nvPr/>
        </p:nvSpPr>
        <p:spPr>
          <a:xfrm>
            <a:off x="6579097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397F31-4018-BC4A-90B7-08D7EA5489A9}"/>
              </a:ext>
            </a:extLst>
          </p:cNvPr>
          <p:cNvSpPr txBox="1"/>
          <p:nvPr/>
        </p:nvSpPr>
        <p:spPr>
          <a:xfrm>
            <a:off x="5189615" y="3218528"/>
            <a:ext cx="2222684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F8256C-742E-3D47-9E61-AB27E035E4DC}"/>
              </a:ext>
            </a:extLst>
          </p:cNvPr>
          <p:cNvSpPr txBox="1"/>
          <p:nvPr/>
        </p:nvSpPr>
        <p:spPr>
          <a:xfrm>
            <a:off x="4404167" y="256892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9B03EE-FDAE-CA40-B551-DE25D83B3B36}"/>
              </a:ext>
            </a:extLst>
          </p:cNvPr>
          <p:cNvSpPr txBox="1"/>
          <p:nvPr/>
        </p:nvSpPr>
        <p:spPr>
          <a:xfrm>
            <a:off x="4407047" y="165021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4F1BE99-160D-5C4E-87F3-C4402E531FA9}"/>
              </a:ext>
            </a:extLst>
          </p:cNvPr>
          <p:cNvSpPr txBox="1"/>
          <p:nvPr/>
        </p:nvSpPr>
        <p:spPr>
          <a:xfrm>
            <a:off x="4410966" y="745157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01B6797-5AFC-FE4A-B566-A5B2289D3763}"/>
              </a:ext>
            </a:extLst>
          </p:cNvPr>
          <p:cNvSpPr txBox="1"/>
          <p:nvPr/>
        </p:nvSpPr>
        <p:spPr>
          <a:xfrm rot="16200000">
            <a:off x="3550280" y="1696641"/>
            <a:ext cx="1507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66A26FA-4B04-764B-B121-D1CE24BE5D24}"/>
                  </a:ext>
                </a:extLst>
              </p:cNvPr>
              <p:cNvSpPr/>
              <p:nvPr/>
            </p:nvSpPr>
            <p:spPr>
              <a:xfrm>
                <a:off x="5399625" y="2678293"/>
                <a:ext cx="18410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0.53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66A26FA-4B04-764B-B121-D1CE24BE5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625" y="2678293"/>
                <a:ext cx="1841081" cy="307777"/>
              </a:xfrm>
              <a:prstGeom prst="rect">
                <a:avLst/>
              </a:prstGeom>
              <a:blipFill>
                <a:blip r:embed="rId6"/>
                <a:stretch>
                  <a:fillRect l="-68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C52820FB-520F-9441-AA09-9055F0C982AF}"/>
              </a:ext>
            </a:extLst>
          </p:cNvPr>
          <p:cNvSpPr txBox="1"/>
          <p:nvPr/>
        </p:nvSpPr>
        <p:spPr>
          <a:xfrm>
            <a:off x="5797602" y="6278721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193DB0-4738-4449-8707-56766B1EA447}"/>
              </a:ext>
            </a:extLst>
          </p:cNvPr>
          <p:cNvSpPr txBox="1"/>
          <p:nvPr/>
        </p:nvSpPr>
        <p:spPr>
          <a:xfrm>
            <a:off x="6891368" y="6278721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E8AF8B-71F9-7945-8827-F34A0D2106D2}"/>
              </a:ext>
            </a:extLst>
          </p:cNvPr>
          <p:cNvSpPr txBox="1"/>
          <p:nvPr/>
        </p:nvSpPr>
        <p:spPr>
          <a:xfrm>
            <a:off x="5189615" y="6488702"/>
            <a:ext cx="2222684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0A027-2461-E447-9E3E-8639469E7CD5}"/>
              </a:ext>
            </a:extLst>
          </p:cNvPr>
          <p:cNvSpPr txBox="1"/>
          <p:nvPr/>
        </p:nvSpPr>
        <p:spPr>
          <a:xfrm>
            <a:off x="4433195" y="5839096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B69751A-ADB8-D042-ABF2-E7D90F1E40D2}"/>
              </a:ext>
            </a:extLst>
          </p:cNvPr>
          <p:cNvSpPr txBox="1"/>
          <p:nvPr/>
        </p:nvSpPr>
        <p:spPr>
          <a:xfrm>
            <a:off x="4436074" y="4920387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4DEC59-551C-0847-8F10-6B177EF2BD2B}"/>
              </a:ext>
            </a:extLst>
          </p:cNvPr>
          <p:cNvSpPr txBox="1"/>
          <p:nvPr/>
        </p:nvSpPr>
        <p:spPr>
          <a:xfrm>
            <a:off x="4439995" y="401533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6FA0950-5224-6F4A-97F8-E57D327FA474}"/>
              </a:ext>
            </a:extLst>
          </p:cNvPr>
          <p:cNvSpPr txBox="1"/>
          <p:nvPr/>
        </p:nvSpPr>
        <p:spPr>
          <a:xfrm rot="16200000">
            <a:off x="3579307" y="496681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B8233FD-0D1C-464C-96BC-EBC73CC58A47}"/>
                  </a:ext>
                </a:extLst>
              </p:cNvPr>
              <p:cNvSpPr/>
              <p:nvPr/>
            </p:nvSpPr>
            <p:spPr>
              <a:xfrm>
                <a:off x="5415222" y="5948991"/>
                <a:ext cx="18410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0.53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B8233FD-0D1C-464C-96BC-EBC73CC5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22" y="5948991"/>
                <a:ext cx="1841081" cy="307777"/>
              </a:xfrm>
              <a:prstGeom prst="rect">
                <a:avLst/>
              </a:prstGeom>
              <a:blipFill>
                <a:blip r:embed="rId7"/>
                <a:stretch>
                  <a:fillRect l="-685"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F12DC468-9896-B344-87AE-16B80D0A44B1}"/>
              </a:ext>
            </a:extLst>
          </p:cNvPr>
          <p:cNvSpPr txBox="1"/>
          <p:nvPr/>
        </p:nvSpPr>
        <p:spPr>
          <a:xfrm>
            <a:off x="852576" y="502399"/>
            <a:ext cx="354699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C53720D-E773-3349-B507-35B5988FE420}"/>
              </a:ext>
            </a:extLst>
          </p:cNvPr>
          <p:cNvSpPr txBox="1"/>
          <p:nvPr/>
        </p:nvSpPr>
        <p:spPr>
          <a:xfrm>
            <a:off x="4085220" y="485786"/>
            <a:ext cx="369235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680EB7A-BE19-1743-8D29-7DA1CFD9C32A}"/>
              </a:ext>
            </a:extLst>
          </p:cNvPr>
          <p:cNvSpPr txBox="1"/>
          <p:nvPr/>
        </p:nvSpPr>
        <p:spPr>
          <a:xfrm>
            <a:off x="4128762" y="3840800"/>
            <a:ext cx="354699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F2DFC5-C1AF-8944-B789-BCE5C460F239}"/>
                  </a:ext>
                </a:extLst>
              </p:cNvPr>
              <p:cNvSpPr txBox="1"/>
              <p:nvPr/>
            </p:nvSpPr>
            <p:spPr>
              <a:xfrm>
                <a:off x="6376971" y="6868071"/>
                <a:ext cx="1880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 </a:t>
                </a:r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F2DFC5-C1AF-8944-B789-BCE5C460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71" y="6868071"/>
                <a:ext cx="1880030" cy="338554"/>
              </a:xfrm>
              <a:prstGeom prst="rect">
                <a:avLst/>
              </a:prstGeom>
              <a:blipFill>
                <a:blip r:embed="rId8"/>
                <a:stretch>
                  <a:fillRect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>
            <a:extLst>
              <a:ext uri="{FF2B5EF4-FFF2-40B4-BE49-F238E27FC236}">
                <a16:creationId xmlns:a16="http://schemas.microsoft.com/office/drawing/2014/main" id="{4AFB760C-989A-784C-9E87-D8DD3599EE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970" t="11364" r="19849" b="10353"/>
          <a:stretch/>
        </p:blipFill>
        <p:spPr>
          <a:xfrm>
            <a:off x="1116013" y="7204657"/>
            <a:ext cx="6375675" cy="219606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104E7ECF-18F1-4149-B8BD-101EB8666525}"/>
              </a:ext>
            </a:extLst>
          </p:cNvPr>
          <p:cNvSpPr txBox="1"/>
          <p:nvPr/>
        </p:nvSpPr>
        <p:spPr>
          <a:xfrm>
            <a:off x="396323" y="7158393"/>
            <a:ext cx="76014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67FD1E-18FC-3541-B45B-F320B35DAD30}"/>
              </a:ext>
            </a:extLst>
          </p:cNvPr>
          <p:cNvSpPr txBox="1"/>
          <p:nvPr/>
        </p:nvSpPr>
        <p:spPr>
          <a:xfrm>
            <a:off x="7435485" y="7289061"/>
            <a:ext cx="46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F428A9-C6B6-9944-AA2D-95455CB016C2}"/>
              </a:ext>
            </a:extLst>
          </p:cNvPr>
          <p:cNvSpPr txBox="1"/>
          <p:nvPr/>
        </p:nvSpPr>
        <p:spPr>
          <a:xfrm>
            <a:off x="7435485" y="7714963"/>
            <a:ext cx="46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C955EA-2715-A746-A97A-163A59FE9973}"/>
              </a:ext>
            </a:extLst>
          </p:cNvPr>
          <p:cNvSpPr txBox="1"/>
          <p:nvPr/>
        </p:nvSpPr>
        <p:spPr>
          <a:xfrm>
            <a:off x="7435486" y="8149511"/>
            <a:ext cx="36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7C30F4-810D-594C-8662-4B212D6728C4}"/>
              </a:ext>
            </a:extLst>
          </p:cNvPr>
          <p:cNvSpPr txBox="1"/>
          <p:nvPr/>
        </p:nvSpPr>
        <p:spPr>
          <a:xfrm>
            <a:off x="7435486" y="8579868"/>
            <a:ext cx="57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E41D9E-71BA-364D-841D-3E9E24AF4003}"/>
              </a:ext>
            </a:extLst>
          </p:cNvPr>
          <p:cNvSpPr txBox="1"/>
          <p:nvPr/>
        </p:nvSpPr>
        <p:spPr>
          <a:xfrm>
            <a:off x="7435486" y="9014297"/>
            <a:ext cx="5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9189DCA-ECEF-F442-91C1-E9CEBA440C94}"/>
              </a:ext>
            </a:extLst>
          </p:cNvPr>
          <p:cNvCxnSpPr/>
          <p:nvPr/>
        </p:nvCxnSpPr>
        <p:spPr>
          <a:xfrm>
            <a:off x="1184988" y="9440955"/>
            <a:ext cx="57712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38312A4-9DAC-AF49-A98A-9DE631B3998B}"/>
              </a:ext>
            </a:extLst>
          </p:cNvPr>
          <p:cNvSpPr txBox="1"/>
          <p:nvPr/>
        </p:nvSpPr>
        <p:spPr>
          <a:xfrm>
            <a:off x="611088" y="9452852"/>
            <a:ext cx="7071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6986)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gut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microbiome,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ranked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C8401E2-D340-8747-AE25-D341B27D5C35}"/>
              </a:ext>
            </a:extLst>
          </p:cNvPr>
          <p:cNvSpPr txBox="1"/>
          <p:nvPr/>
        </p:nvSpPr>
        <p:spPr>
          <a:xfrm>
            <a:off x="486184" y="6821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4F1651BC-A501-F645-9831-DB7203B332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18" t="4257" r="3689" b="15982"/>
          <a:stretch/>
        </p:blipFill>
        <p:spPr>
          <a:xfrm>
            <a:off x="1410715" y="10131893"/>
            <a:ext cx="2019026" cy="196134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341592F-7B6B-BA4D-8EF4-AF11A126D8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101" t="4269" r="4046" b="15870"/>
          <a:stretch/>
        </p:blipFill>
        <p:spPr>
          <a:xfrm>
            <a:off x="5044641" y="10095417"/>
            <a:ext cx="2019026" cy="1959993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69DB052C-894B-524A-BE56-43E85B9129E3}"/>
              </a:ext>
            </a:extLst>
          </p:cNvPr>
          <p:cNvSpPr txBox="1"/>
          <p:nvPr/>
        </p:nvSpPr>
        <p:spPr>
          <a:xfrm>
            <a:off x="1121737" y="11910037"/>
            <a:ext cx="250879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17FC1F3-A329-CD43-A1E7-4E15FA104B67}"/>
              </a:ext>
            </a:extLst>
          </p:cNvPr>
          <p:cNvSpPr txBox="1"/>
          <p:nvPr/>
        </p:nvSpPr>
        <p:spPr>
          <a:xfrm>
            <a:off x="985832" y="11156836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163E25-0DF4-8943-95D4-C625BB1EB0BE}"/>
              </a:ext>
            </a:extLst>
          </p:cNvPr>
          <p:cNvSpPr txBox="1"/>
          <p:nvPr/>
        </p:nvSpPr>
        <p:spPr>
          <a:xfrm>
            <a:off x="917394" y="10414860"/>
            <a:ext cx="51421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3F54B3-14C2-0F4A-93CB-C3B9F42D1556}"/>
              </a:ext>
            </a:extLst>
          </p:cNvPr>
          <p:cNvSpPr txBox="1"/>
          <p:nvPr/>
        </p:nvSpPr>
        <p:spPr>
          <a:xfrm rot="16200000">
            <a:off x="-529784" y="11022068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2F3F88-5F4C-7842-A514-B96EB1C1E780}"/>
              </a:ext>
            </a:extLst>
          </p:cNvPr>
          <p:cNvSpPr txBox="1"/>
          <p:nvPr/>
        </p:nvSpPr>
        <p:spPr>
          <a:xfrm rot="16200000">
            <a:off x="2127669" y="11440055"/>
            <a:ext cx="6511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59646C-80AD-FD47-A343-E6F91CEF239F}"/>
              </a:ext>
            </a:extLst>
          </p:cNvPr>
          <p:cNvSpPr txBox="1"/>
          <p:nvPr/>
        </p:nvSpPr>
        <p:spPr>
          <a:xfrm>
            <a:off x="4788115" y="11873561"/>
            <a:ext cx="250879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EAB4368-73D8-5040-84EC-94816C2394B0}"/>
              </a:ext>
            </a:extLst>
          </p:cNvPr>
          <p:cNvSpPr txBox="1"/>
          <p:nvPr/>
        </p:nvSpPr>
        <p:spPr>
          <a:xfrm>
            <a:off x="4645308" y="11368856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0619A4-4AF1-F144-9717-D3293C11B53B}"/>
              </a:ext>
            </a:extLst>
          </p:cNvPr>
          <p:cNvSpPr txBox="1"/>
          <p:nvPr/>
        </p:nvSpPr>
        <p:spPr>
          <a:xfrm>
            <a:off x="4645308" y="10864150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FBBC2E8-A046-F447-A4E5-61B8B961A25C}"/>
              </a:ext>
            </a:extLst>
          </p:cNvPr>
          <p:cNvSpPr txBox="1"/>
          <p:nvPr/>
        </p:nvSpPr>
        <p:spPr>
          <a:xfrm>
            <a:off x="4645308" y="10359444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EF8C6BE-C895-D846-98A7-EE7978503001}"/>
              </a:ext>
            </a:extLst>
          </p:cNvPr>
          <p:cNvSpPr txBox="1"/>
          <p:nvPr/>
        </p:nvSpPr>
        <p:spPr>
          <a:xfrm rot="16200000">
            <a:off x="3177621" y="11022068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17D982-0371-7B44-BDA6-3DCCC8E9E18A}"/>
              </a:ext>
            </a:extLst>
          </p:cNvPr>
          <p:cNvSpPr txBox="1"/>
          <p:nvPr/>
        </p:nvSpPr>
        <p:spPr>
          <a:xfrm rot="16200000">
            <a:off x="5776521" y="11390176"/>
            <a:ext cx="6511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8A3ADF-E7E0-534B-8304-D94F7046AE41}"/>
                  </a:ext>
                </a:extLst>
              </p:cNvPr>
              <p:cNvSpPr txBox="1"/>
              <p:nvPr/>
            </p:nvSpPr>
            <p:spPr>
              <a:xfrm>
                <a:off x="1731133" y="10249976"/>
                <a:ext cx="1904336" cy="46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8A3ADF-E7E0-534B-8304-D94F7046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33" y="10249976"/>
                <a:ext cx="1904336" cy="462115"/>
              </a:xfrm>
              <a:prstGeom prst="rect">
                <a:avLst/>
              </a:prstGeom>
              <a:blipFill>
                <a:blip r:embed="rId13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BC50D11-77D9-7A40-9C85-C9358C5282A4}"/>
                  </a:ext>
                </a:extLst>
              </p:cNvPr>
              <p:cNvSpPr txBox="1"/>
              <p:nvPr/>
            </p:nvSpPr>
            <p:spPr>
              <a:xfrm>
                <a:off x="5418460" y="10213500"/>
                <a:ext cx="1904336" cy="46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BC50D11-77D9-7A40-9C85-C9358C52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0" y="10213500"/>
                <a:ext cx="1904336" cy="462115"/>
              </a:xfrm>
              <a:prstGeom prst="rect">
                <a:avLst/>
              </a:prstGeom>
              <a:blipFill>
                <a:blip r:embed="rId14"/>
                <a:stretch>
                  <a:fillRect t="-2703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13CBF210-2888-FA4B-A0DB-C9F05A370AD3}"/>
              </a:ext>
            </a:extLst>
          </p:cNvPr>
          <p:cNvSpPr txBox="1"/>
          <p:nvPr/>
        </p:nvSpPr>
        <p:spPr>
          <a:xfrm>
            <a:off x="412533" y="99674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366410A-C6B5-5D4C-A917-F9040F9D4B79}"/>
              </a:ext>
            </a:extLst>
          </p:cNvPr>
          <p:cNvSpPr txBox="1"/>
          <p:nvPr/>
        </p:nvSpPr>
        <p:spPr>
          <a:xfrm>
            <a:off x="4137584" y="9943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2A924-58CF-1A4B-9CF0-777217A11CDC}"/>
              </a:ext>
            </a:extLst>
          </p:cNvPr>
          <p:cNvSpPr txBox="1"/>
          <p:nvPr/>
        </p:nvSpPr>
        <p:spPr>
          <a:xfrm>
            <a:off x="7785002" y="49688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FD0DA-921A-5748-A067-74840F37D5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6788" y="347356"/>
            <a:ext cx="7223760" cy="12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114AF256-93DA-5E44-BBD1-2875B9F90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4" t="4352" r="8794" b="14845"/>
          <a:stretch/>
        </p:blipFill>
        <p:spPr>
          <a:xfrm>
            <a:off x="4911444" y="4044247"/>
            <a:ext cx="2303201" cy="22794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C54ACB-49FC-4D4F-869A-D22E3004F185}"/>
              </a:ext>
            </a:extLst>
          </p:cNvPr>
          <p:cNvSpPr txBox="1"/>
          <p:nvPr/>
        </p:nvSpPr>
        <p:spPr>
          <a:xfrm>
            <a:off x="692199" y="92162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F6FFC-6ABF-FD4D-A41C-91C1C5713A81}"/>
              </a:ext>
            </a:extLst>
          </p:cNvPr>
          <p:cNvSpPr txBox="1"/>
          <p:nvPr/>
        </p:nvSpPr>
        <p:spPr>
          <a:xfrm>
            <a:off x="692199" y="133743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669D6F-FFC7-A24A-B28D-F392D9DA7363}"/>
              </a:ext>
            </a:extLst>
          </p:cNvPr>
          <p:cNvSpPr txBox="1"/>
          <p:nvPr/>
        </p:nvSpPr>
        <p:spPr>
          <a:xfrm>
            <a:off x="692199" y="176081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B4DC07-93FA-EE4F-938C-4639A923D42D}"/>
              </a:ext>
            </a:extLst>
          </p:cNvPr>
          <p:cNvSpPr txBox="1"/>
          <p:nvPr/>
        </p:nvSpPr>
        <p:spPr>
          <a:xfrm>
            <a:off x="692199" y="219016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5307CC-9FB3-0A41-8CBB-67BF0089F399}"/>
              </a:ext>
            </a:extLst>
          </p:cNvPr>
          <p:cNvSpPr txBox="1"/>
          <p:nvPr/>
        </p:nvSpPr>
        <p:spPr>
          <a:xfrm>
            <a:off x="692199" y="2627085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094594-2212-F34B-8748-551E118ED72E}"/>
              </a:ext>
            </a:extLst>
          </p:cNvPr>
          <p:cNvSpPr txBox="1"/>
          <p:nvPr/>
        </p:nvSpPr>
        <p:spPr>
          <a:xfrm>
            <a:off x="692199" y="3042896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91FF15-898E-7145-9B1B-37B36023AA61}"/>
              </a:ext>
            </a:extLst>
          </p:cNvPr>
          <p:cNvSpPr txBox="1"/>
          <p:nvPr/>
        </p:nvSpPr>
        <p:spPr>
          <a:xfrm>
            <a:off x="692199" y="3479816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7992BE-37A7-7E4B-A45E-D2988BDB1A66}"/>
              </a:ext>
            </a:extLst>
          </p:cNvPr>
          <p:cNvSpPr txBox="1"/>
          <p:nvPr/>
        </p:nvSpPr>
        <p:spPr>
          <a:xfrm>
            <a:off x="692199" y="3895627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550F39-D8C2-B343-91C5-EC805B2F4CE3}"/>
              </a:ext>
            </a:extLst>
          </p:cNvPr>
          <p:cNvSpPr txBox="1"/>
          <p:nvPr/>
        </p:nvSpPr>
        <p:spPr>
          <a:xfrm>
            <a:off x="692199" y="4335111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C5D411-3875-6241-A65C-BEBDB6CB5576}"/>
              </a:ext>
            </a:extLst>
          </p:cNvPr>
          <p:cNvSpPr txBox="1"/>
          <p:nvPr/>
        </p:nvSpPr>
        <p:spPr>
          <a:xfrm>
            <a:off x="692199" y="4750922"/>
            <a:ext cx="991559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0E0438-EF1B-0941-9495-CB2481E584DE}"/>
              </a:ext>
            </a:extLst>
          </p:cNvPr>
          <p:cNvSpPr txBox="1"/>
          <p:nvPr/>
        </p:nvSpPr>
        <p:spPr>
          <a:xfrm>
            <a:off x="692199" y="5187841"/>
            <a:ext cx="1008857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9CF2C8-845F-104A-B6F3-E7D8E231515D}"/>
              </a:ext>
            </a:extLst>
          </p:cNvPr>
          <p:cNvSpPr txBox="1"/>
          <p:nvPr/>
        </p:nvSpPr>
        <p:spPr>
          <a:xfrm rot="18882042">
            <a:off x="320325" y="6085643"/>
            <a:ext cx="1824738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457D03-6F00-A147-82E7-836F822A38B6}"/>
              </a:ext>
            </a:extLst>
          </p:cNvPr>
          <p:cNvSpPr txBox="1"/>
          <p:nvPr/>
        </p:nvSpPr>
        <p:spPr>
          <a:xfrm rot="18882042">
            <a:off x="720248" y="6071129"/>
            <a:ext cx="1812018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893B7B-5688-E64D-9396-9F6D4F62AE49}"/>
              </a:ext>
            </a:extLst>
          </p:cNvPr>
          <p:cNvSpPr txBox="1"/>
          <p:nvPr/>
        </p:nvSpPr>
        <p:spPr>
          <a:xfrm rot="18882042">
            <a:off x="1170448" y="6027588"/>
            <a:ext cx="1708443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CAE7E5-0B1B-8447-B8F7-384BA441D8AB}"/>
              </a:ext>
            </a:extLst>
          </p:cNvPr>
          <p:cNvSpPr txBox="1"/>
          <p:nvPr/>
        </p:nvSpPr>
        <p:spPr>
          <a:xfrm rot="18882042">
            <a:off x="1561339" y="6024180"/>
            <a:ext cx="169572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8F140-46D5-2F42-8971-93F7846213A4}"/>
              </a:ext>
            </a:extLst>
          </p:cNvPr>
          <p:cNvSpPr txBox="1"/>
          <p:nvPr/>
        </p:nvSpPr>
        <p:spPr>
          <a:xfrm>
            <a:off x="3493001" y="3025963"/>
            <a:ext cx="338346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93A85B-70D9-6A4B-952B-68C3D4868430}"/>
              </a:ext>
            </a:extLst>
          </p:cNvPr>
          <p:cNvSpPr txBox="1"/>
          <p:nvPr/>
        </p:nvSpPr>
        <p:spPr>
          <a:xfrm>
            <a:off x="3461908" y="2105528"/>
            <a:ext cx="532775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EB07404-E235-5245-8FC8-B782DF5300A0}"/>
              </a:ext>
            </a:extLst>
          </p:cNvPr>
          <p:cNvSpPr txBox="1"/>
          <p:nvPr/>
        </p:nvSpPr>
        <p:spPr>
          <a:xfrm>
            <a:off x="3461908" y="1163763"/>
            <a:ext cx="532775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7E22B4-D049-EA41-B6E0-A58625B54D48}"/>
              </a:ext>
            </a:extLst>
          </p:cNvPr>
          <p:cNvSpPr txBox="1"/>
          <p:nvPr/>
        </p:nvSpPr>
        <p:spPr>
          <a:xfrm>
            <a:off x="3468416" y="4902678"/>
            <a:ext cx="61091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1F2F17-5256-A946-B0E5-566C343BEB84}"/>
              </a:ext>
            </a:extLst>
          </p:cNvPr>
          <p:cNvSpPr txBox="1"/>
          <p:nvPr/>
        </p:nvSpPr>
        <p:spPr>
          <a:xfrm>
            <a:off x="3468416" y="3960913"/>
            <a:ext cx="610912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A4DBBE-61E3-F64A-BEF5-0EE5B436ED82}"/>
                  </a:ext>
                </a:extLst>
              </p:cNvPr>
              <p:cNvSpPr txBox="1"/>
              <p:nvPr/>
            </p:nvSpPr>
            <p:spPr>
              <a:xfrm>
                <a:off x="2468087" y="484817"/>
                <a:ext cx="1672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A4DBBE-61E3-F64A-BEF5-0EE5B436E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87" y="484817"/>
                <a:ext cx="167290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B08774E1-DBC7-C84F-AE08-2C8B81F88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80" t="4054" r="2546" b="14915"/>
          <a:stretch/>
        </p:blipFill>
        <p:spPr>
          <a:xfrm>
            <a:off x="4900446" y="768710"/>
            <a:ext cx="2359456" cy="229267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40FCF76-CDA6-8247-A2B2-8EE606F3BE74}"/>
              </a:ext>
            </a:extLst>
          </p:cNvPr>
          <p:cNvSpPr txBox="1"/>
          <p:nvPr/>
        </p:nvSpPr>
        <p:spPr>
          <a:xfrm>
            <a:off x="5316525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-7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A0F934-DC59-E94C-B401-3B515098E05C}"/>
              </a:ext>
            </a:extLst>
          </p:cNvPr>
          <p:cNvSpPr txBox="1"/>
          <p:nvPr/>
        </p:nvSpPr>
        <p:spPr>
          <a:xfrm>
            <a:off x="5949931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D118DE-7542-2F46-A6F7-AAD62E724486}"/>
              </a:ext>
            </a:extLst>
          </p:cNvPr>
          <p:cNvSpPr txBox="1"/>
          <p:nvPr/>
        </p:nvSpPr>
        <p:spPr>
          <a:xfrm>
            <a:off x="6579097" y="3008546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397F31-4018-BC4A-90B7-08D7EA5489A9}"/>
              </a:ext>
            </a:extLst>
          </p:cNvPr>
          <p:cNvSpPr txBox="1"/>
          <p:nvPr/>
        </p:nvSpPr>
        <p:spPr>
          <a:xfrm>
            <a:off x="5189615" y="3218528"/>
            <a:ext cx="2222684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F8256C-742E-3D47-9E61-AB27E035E4DC}"/>
              </a:ext>
            </a:extLst>
          </p:cNvPr>
          <p:cNvSpPr txBox="1"/>
          <p:nvPr/>
        </p:nvSpPr>
        <p:spPr>
          <a:xfrm>
            <a:off x="4404167" y="256892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9B03EE-FDAE-CA40-B551-DE25D83B3B36}"/>
              </a:ext>
            </a:extLst>
          </p:cNvPr>
          <p:cNvSpPr txBox="1"/>
          <p:nvPr/>
        </p:nvSpPr>
        <p:spPr>
          <a:xfrm>
            <a:off x="4407047" y="165021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4F1BE99-160D-5C4E-87F3-C4402E531FA9}"/>
              </a:ext>
            </a:extLst>
          </p:cNvPr>
          <p:cNvSpPr txBox="1"/>
          <p:nvPr/>
        </p:nvSpPr>
        <p:spPr>
          <a:xfrm>
            <a:off x="4410966" y="745157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01B6797-5AFC-FE4A-B566-A5B2289D3763}"/>
              </a:ext>
            </a:extLst>
          </p:cNvPr>
          <p:cNvSpPr txBox="1"/>
          <p:nvPr/>
        </p:nvSpPr>
        <p:spPr>
          <a:xfrm rot="16200000">
            <a:off x="3550280" y="1696641"/>
            <a:ext cx="1507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66A26FA-4B04-764B-B121-D1CE24BE5D24}"/>
                  </a:ext>
                </a:extLst>
              </p:cNvPr>
              <p:cNvSpPr/>
              <p:nvPr/>
            </p:nvSpPr>
            <p:spPr>
              <a:xfrm>
                <a:off x="5399625" y="2678293"/>
                <a:ext cx="18410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0.53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66A26FA-4B04-764B-B121-D1CE24BE5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625" y="2678293"/>
                <a:ext cx="1841081" cy="307777"/>
              </a:xfrm>
              <a:prstGeom prst="rect">
                <a:avLst/>
              </a:prstGeom>
              <a:blipFill>
                <a:blip r:embed="rId6"/>
                <a:stretch>
                  <a:fillRect l="-68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C52820FB-520F-9441-AA09-9055F0C982AF}"/>
              </a:ext>
            </a:extLst>
          </p:cNvPr>
          <p:cNvSpPr txBox="1"/>
          <p:nvPr/>
        </p:nvSpPr>
        <p:spPr>
          <a:xfrm>
            <a:off x="5797602" y="6278721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193DB0-4738-4449-8707-56766B1EA447}"/>
              </a:ext>
            </a:extLst>
          </p:cNvPr>
          <p:cNvSpPr txBox="1"/>
          <p:nvPr/>
        </p:nvSpPr>
        <p:spPr>
          <a:xfrm>
            <a:off x="6891368" y="6278721"/>
            <a:ext cx="556399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E8AF8B-71F9-7945-8827-F34A0D2106D2}"/>
              </a:ext>
            </a:extLst>
          </p:cNvPr>
          <p:cNvSpPr txBox="1"/>
          <p:nvPr/>
        </p:nvSpPr>
        <p:spPr>
          <a:xfrm>
            <a:off x="5189615" y="6488702"/>
            <a:ext cx="2222684" cy="38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0A027-2461-E447-9E3E-8639469E7CD5}"/>
              </a:ext>
            </a:extLst>
          </p:cNvPr>
          <p:cNvSpPr txBox="1"/>
          <p:nvPr/>
        </p:nvSpPr>
        <p:spPr>
          <a:xfrm>
            <a:off x="4433195" y="5839096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B69751A-ADB8-D042-ABF2-E7D90F1E40D2}"/>
              </a:ext>
            </a:extLst>
          </p:cNvPr>
          <p:cNvSpPr txBox="1"/>
          <p:nvPr/>
        </p:nvSpPr>
        <p:spPr>
          <a:xfrm>
            <a:off x="4436074" y="4920387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4DEC59-551C-0847-8F10-6B177EF2BD2B}"/>
              </a:ext>
            </a:extLst>
          </p:cNvPr>
          <p:cNvSpPr txBox="1"/>
          <p:nvPr/>
        </p:nvSpPr>
        <p:spPr>
          <a:xfrm>
            <a:off x="4439995" y="4015332"/>
            <a:ext cx="659973" cy="34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6FA0950-5224-6F4A-97F8-E57D327FA474}"/>
              </a:ext>
            </a:extLst>
          </p:cNvPr>
          <p:cNvSpPr txBox="1"/>
          <p:nvPr/>
        </p:nvSpPr>
        <p:spPr>
          <a:xfrm rot="16200000">
            <a:off x="3579307" y="496681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richness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B8233FD-0D1C-464C-96BC-EBC73CC58A47}"/>
                  </a:ext>
                </a:extLst>
              </p:cNvPr>
              <p:cNvSpPr/>
              <p:nvPr/>
            </p:nvSpPr>
            <p:spPr>
              <a:xfrm>
                <a:off x="5415222" y="5948991"/>
                <a:ext cx="18410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0.53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B8233FD-0D1C-464C-96BC-EBC73CC5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22" y="5948991"/>
                <a:ext cx="1841081" cy="307777"/>
              </a:xfrm>
              <a:prstGeom prst="rect">
                <a:avLst/>
              </a:prstGeom>
              <a:blipFill>
                <a:blip r:embed="rId7"/>
                <a:stretch>
                  <a:fillRect l="-685"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F12DC468-9896-B344-87AE-16B80D0A44B1}"/>
              </a:ext>
            </a:extLst>
          </p:cNvPr>
          <p:cNvSpPr txBox="1"/>
          <p:nvPr/>
        </p:nvSpPr>
        <p:spPr>
          <a:xfrm>
            <a:off x="852576" y="502399"/>
            <a:ext cx="354699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C53720D-E773-3349-B507-35B5988FE420}"/>
              </a:ext>
            </a:extLst>
          </p:cNvPr>
          <p:cNvSpPr txBox="1"/>
          <p:nvPr/>
        </p:nvSpPr>
        <p:spPr>
          <a:xfrm>
            <a:off x="4085220" y="485786"/>
            <a:ext cx="369235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680EB7A-BE19-1743-8D29-7DA1CFD9C32A}"/>
              </a:ext>
            </a:extLst>
          </p:cNvPr>
          <p:cNvSpPr txBox="1"/>
          <p:nvPr/>
        </p:nvSpPr>
        <p:spPr>
          <a:xfrm>
            <a:off x="4128762" y="3840800"/>
            <a:ext cx="354699" cy="41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F2DFC5-C1AF-8944-B789-BCE5C460F239}"/>
                  </a:ext>
                </a:extLst>
              </p:cNvPr>
              <p:cNvSpPr txBox="1"/>
              <p:nvPr/>
            </p:nvSpPr>
            <p:spPr>
              <a:xfrm>
                <a:off x="6376971" y="6868071"/>
                <a:ext cx="1880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Spearman’s </a:t>
                </a:r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BF2DFC5-C1AF-8944-B789-BCE5C460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71" y="6868071"/>
                <a:ext cx="1880030" cy="338554"/>
              </a:xfrm>
              <a:prstGeom prst="rect">
                <a:avLst/>
              </a:prstGeom>
              <a:blipFill>
                <a:blip r:embed="rId8"/>
                <a:stretch>
                  <a:fillRect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>
            <a:extLst>
              <a:ext uri="{FF2B5EF4-FFF2-40B4-BE49-F238E27FC236}">
                <a16:creationId xmlns:a16="http://schemas.microsoft.com/office/drawing/2014/main" id="{4AFB760C-989A-784C-9E87-D8DD3599EE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970" t="11364" r="19849" b="10353"/>
          <a:stretch/>
        </p:blipFill>
        <p:spPr>
          <a:xfrm>
            <a:off x="1116013" y="7204657"/>
            <a:ext cx="6375675" cy="219606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104E7ECF-18F1-4149-B8BD-101EB8666525}"/>
              </a:ext>
            </a:extLst>
          </p:cNvPr>
          <p:cNvSpPr txBox="1"/>
          <p:nvPr/>
        </p:nvSpPr>
        <p:spPr>
          <a:xfrm>
            <a:off x="396323" y="7158393"/>
            <a:ext cx="76014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67FD1E-18FC-3541-B45B-F320B35DAD30}"/>
              </a:ext>
            </a:extLst>
          </p:cNvPr>
          <p:cNvSpPr txBox="1"/>
          <p:nvPr/>
        </p:nvSpPr>
        <p:spPr>
          <a:xfrm>
            <a:off x="7435485" y="7289061"/>
            <a:ext cx="46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F428A9-C6B6-9944-AA2D-95455CB016C2}"/>
              </a:ext>
            </a:extLst>
          </p:cNvPr>
          <p:cNvSpPr txBox="1"/>
          <p:nvPr/>
        </p:nvSpPr>
        <p:spPr>
          <a:xfrm>
            <a:off x="7435485" y="7714963"/>
            <a:ext cx="46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C955EA-2715-A746-A97A-163A59FE9973}"/>
              </a:ext>
            </a:extLst>
          </p:cNvPr>
          <p:cNvSpPr txBox="1"/>
          <p:nvPr/>
        </p:nvSpPr>
        <p:spPr>
          <a:xfrm>
            <a:off x="7435486" y="8149511"/>
            <a:ext cx="36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7C30F4-810D-594C-8662-4B212D6728C4}"/>
              </a:ext>
            </a:extLst>
          </p:cNvPr>
          <p:cNvSpPr txBox="1"/>
          <p:nvPr/>
        </p:nvSpPr>
        <p:spPr>
          <a:xfrm>
            <a:off x="7435486" y="8579868"/>
            <a:ext cx="57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E41D9E-71BA-364D-841D-3E9E24AF4003}"/>
              </a:ext>
            </a:extLst>
          </p:cNvPr>
          <p:cNvSpPr txBox="1"/>
          <p:nvPr/>
        </p:nvSpPr>
        <p:spPr>
          <a:xfrm>
            <a:off x="7435486" y="9014297"/>
            <a:ext cx="5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9189DCA-ECEF-F442-91C1-E9CEBA440C94}"/>
              </a:ext>
            </a:extLst>
          </p:cNvPr>
          <p:cNvCxnSpPr/>
          <p:nvPr/>
        </p:nvCxnSpPr>
        <p:spPr>
          <a:xfrm>
            <a:off x="1184988" y="9440955"/>
            <a:ext cx="57712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38312A4-9DAC-AF49-A98A-9DE631B3998B}"/>
              </a:ext>
            </a:extLst>
          </p:cNvPr>
          <p:cNvSpPr txBox="1"/>
          <p:nvPr/>
        </p:nvSpPr>
        <p:spPr>
          <a:xfrm>
            <a:off x="611088" y="9452852"/>
            <a:ext cx="7071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6986)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gut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microbiome,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ranked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C8401E2-D340-8747-AE25-D341B27D5C35}"/>
              </a:ext>
            </a:extLst>
          </p:cNvPr>
          <p:cNvSpPr txBox="1"/>
          <p:nvPr/>
        </p:nvSpPr>
        <p:spPr>
          <a:xfrm>
            <a:off x="486184" y="6821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4F1651BC-A501-F645-9831-DB7203B332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18" t="4257" r="3689" b="15982"/>
          <a:stretch/>
        </p:blipFill>
        <p:spPr>
          <a:xfrm>
            <a:off x="1410715" y="10131893"/>
            <a:ext cx="2019026" cy="196134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341592F-7B6B-BA4D-8EF4-AF11A126D8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101" t="4269" r="4046" b="15870"/>
          <a:stretch/>
        </p:blipFill>
        <p:spPr>
          <a:xfrm>
            <a:off x="5044641" y="10095417"/>
            <a:ext cx="2019026" cy="1959993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69DB052C-894B-524A-BE56-43E85B9129E3}"/>
              </a:ext>
            </a:extLst>
          </p:cNvPr>
          <p:cNvSpPr txBox="1"/>
          <p:nvPr/>
        </p:nvSpPr>
        <p:spPr>
          <a:xfrm>
            <a:off x="1121737" y="11910037"/>
            <a:ext cx="250879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17FC1F3-A329-CD43-A1E7-4E15FA104B67}"/>
              </a:ext>
            </a:extLst>
          </p:cNvPr>
          <p:cNvSpPr txBox="1"/>
          <p:nvPr/>
        </p:nvSpPr>
        <p:spPr>
          <a:xfrm>
            <a:off x="985832" y="11156836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163E25-0DF4-8943-95D4-C625BB1EB0BE}"/>
              </a:ext>
            </a:extLst>
          </p:cNvPr>
          <p:cNvSpPr txBox="1"/>
          <p:nvPr/>
        </p:nvSpPr>
        <p:spPr>
          <a:xfrm>
            <a:off x="917394" y="10414860"/>
            <a:ext cx="51421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3F54B3-14C2-0F4A-93CB-C3B9F42D1556}"/>
              </a:ext>
            </a:extLst>
          </p:cNvPr>
          <p:cNvSpPr txBox="1"/>
          <p:nvPr/>
        </p:nvSpPr>
        <p:spPr>
          <a:xfrm rot="16200000">
            <a:off x="-529784" y="11022068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2F3F88-5F4C-7842-A514-B96EB1C1E780}"/>
              </a:ext>
            </a:extLst>
          </p:cNvPr>
          <p:cNvSpPr txBox="1"/>
          <p:nvPr/>
        </p:nvSpPr>
        <p:spPr>
          <a:xfrm rot="16200000">
            <a:off x="2127669" y="11440055"/>
            <a:ext cx="6511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59646C-80AD-FD47-A343-E6F91CEF239F}"/>
              </a:ext>
            </a:extLst>
          </p:cNvPr>
          <p:cNvSpPr txBox="1"/>
          <p:nvPr/>
        </p:nvSpPr>
        <p:spPr>
          <a:xfrm>
            <a:off x="4788115" y="11873561"/>
            <a:ext cx="250879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EAB4368-73D8-5040-84EC-94816C2394B0}"/>
              </a:ext>
            </a:extLst>
          </p:cNvPr>
          <p:cNvSpPr txBox="1"/>
          <p:nvPr/>
        </p:nvSpPr>
        <p:spPr>
          <a:xfrm>
            <a:off x="4645308" y="11368856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0619A4-4AF1-F144-9717-D3293C11B53B}"/>
              </a:ext>
            </a:extLst>
          </p:cNvPr>
          <p:cNvSpPr txBox="1"/>
          <p:nvPr/>
        </p:nvSpPr>
        <p:spPr>
          <a:xfrm>
            <a:off x="4645308" y="10864150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FBBC2E8-A046-F447-A4E5-61B8B961A25C}"/>
              </a:ext>
            </a:extLst>
          </p:cNvPr>
          <p:cNvSpPr txBox="1"/>
          <p:nvPr/>
        </p:nvSpPr>
        <p:spPr>
          <a:xfrm>
            <a:off x="4645308" y="10359444"/>
            <a:ext cx="426437" cy="271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EF8C6BE-C895-D846-98A7-EE7978503001}"/>
              </a:ext>
            </a:extLst>
          </p:cNvPr>
          <p:cNvSpPr txBox="1"/>
          <p:nvPr/>
        </p:nvSpPr>
        <p:spPr>
          <a:xfrm rot="16200000">
            <a:off x="3177621" y="11022068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17D982-0371-7B44-BDA6-3DCCC8E9E18A}"/>
              </a:ext>
            </a:extLst>
          </p:cNvPr>
          <p:cNvSpPr txBox="1"/>
          <p:nvPr/>
        </p:nvSpPr>
        <p:spPr>
          <a:xfrm rot="16200000">
            <a:off x="5776521" y="11390176"/>
            <a:ext cx="6511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8A3ADF-E7E0-534B-8304-D94F7046AE41}"/>
                  </a:ext>
                </a:extLst>
              </p:cNvPr>
              <p:cNvSpPr txBox="1"/>
              <p:nvPr/>
            </p:nvSpPr>
            <p:spPr>
              <a:xfrm>
                <a:off x="1731133" y="10249976"/>
                <a:ext cx="1904336" cy="46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8A3ADF-E7E0-534B-8304-D94F7046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33" y="10249976"/>
                <a:ext cx="1904336" cy="462115"/>
              </a:xfrm>
              <a:prstGeom prst="rect">
                <a:avLst/>
              </a:prstGeom>
              <a:blipFill>
                <a:blip r:embed="rId13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BC50D11-77D9-7A40-9C85-C9358C5282A4}"/>
                  </a:ext>
                </a:extLst>
              </p:cNvPr>
              <p:cNvSpPr txBox="1"/>
              <p:nvPr/>
            </p:nvSpPr>
            <p:spPr>
              <a:xfrm>
                <a:off x="5418460" y="10213500"/>
                <a:ext cx="1904336" cy="46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BC50D11-77D9-7A40-9C85-C9358C52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0" y="10213500"/>
                <a:ext cx="1904336" cy="462115"/>
              </a:xfrm>
              <a:prstGeom prst="rect">
                <a:avLst/>
              </a:prstGeom>
              <a:blipFill>
                <a:blip r:embed="rId14"/>
                <a:stretch>
                  <a:fillRect t="-2703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13CBF210-2888-FA4B-A0DB-C9F05A370AD3}"/>
              </a:ext>
            </a:extLst>
          </p:cNvPr>
          <p:cNvSpPr txBox="1"/>
          <p:nvPr/>
        </p:nvSpPr>
        <p:spPr>
          <a:xfrm>
            <a:off x="412533" y="99674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366410A-C6B5-5D4C-A917-F9040F9D4B79}"/>
              </a:ext>
            </a:extLst>
          </p:cNvPr>
          <p:cNvSpPr txBox="1"/>
          <p:nvPr/>
        </p:nvSpPr>
        <p:spPr>
          <a:xfrm>
            <a:off x="4137584" y="9943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2A924-58CF-1A4B-9CF0-777217A11CDC}"/>
              </a:ext>
            </a:extLst>
          </p:cNvPr>
          <p:cNvSpPr txBox="1"/>
          <p:nvPr/>
        </p:nvSpPr>
        <p:spPr>
          <a:xfrm>
            <a:off x="7785002" y="49688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FD0DA-921A-5748-A067-74840F37D5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6788" y="347356"/>
            <a:ext cx="7223760" cy="125604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5F28E85-F984-7047-9DA9-29F714AD87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119" t="1936" r="19959" b="2009"/>
          <a:stretch/>
        </p:blipFill>
        <p:spPr>
          <a:xfrm>
            <a:off x="1523207" y="841122"/>
            <a:ext cx="197403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A5434FE-9CB7-1946-B8E1-5AE50F51A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0" t="11364" r="19849" b="10353"/>
          <a:stretch/>
        </p:blipFill>
        <p:spPr>
          <a:xfrm>
            <a:off x="4059832" y="3863036"/>
            <a:ext cx="7923903" cy="27293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351DC1-C1C4-8042-9835-42EDB280BE90}"/>
              </a:ext>
            </a:extLst>
          </p:cNvPr>
          <p:cNvSpPr txBox="1"/>
          <p:nvPr/>
        </p:nvSpPr>
        <p:spPr>
          <a:xfrm>
            <a:off x="3255569" y="3841616"/>
            <a:ext cx="8899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F72F69-C14E-1C49-9840-00DF97AC87CC}"/>
              </a:ext>
            </a:extLst>
          </p:cNvPr>
          <p:cNvSpPr txBox="1"/>
          <p:nvPr/>
        </p:nvSpPr>
        <p:spPr>
          <a:xfrm>
            <a:off x="11913883" y="3999212"/>
            <a:ext cx="45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93887F-A375-B343-AE8E-84EEF862A985}"/>
              </a:ext>
            </a:extLst>
          </p:cNvPr>
          <p:cNvSpPr txBox="1"/>
          <p:nvPr/>
        </p:nvSpPr>
        <p:spPr>
          <a:xfrm>
            <a:off x="11913883" y="4538962"/>
            <a:ext cx="45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BBF8BA-8620-C74A-BF3C-0641A159CB65}"/>
              </a:ext>
            </a:extLst>
          </p:cNvPr>
          <p:cNvSpPr txBox="1"/>
          <p:nvPr/>
        </p:nvSpPr>
        <p:spPr>
          <a:xfrm>
            <a:off x="11913883" y="5073822"/>
            <a:ext cx="45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928759-B993-1E4F-9C6B-5628E903D406}"/>
              </a:ext>
            </a:extLst>
          </p:cNvPr>
          <p:cNvSpPr txBox="1"/>
          <p:nvPr/>
        </p:nvSpPr>
        <p:spPr>
          <a:xfrm>
            <a:off x="11913883" y="5608682"/>
            <a:ext cx="50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4A87E9-BA39-4C47-9205-FDF78810F3E4}"/>
              </a:ext>
            </a:extLst>
          </p:cNvPr>
          <p:cNvSpPr txBox="1"/>
          <p:nvPr/>
        </p:nvSpPr>
        <p:spPr>
          <a:xfrm>
            <a:off x="11913883" y="6138180"/>
            <a:ext cx="50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0CB100-CDF7-954F-AE44-D7FD4965C599}"/>
              </a:ext>
            </a:extLst>
          </p:cNvPr>
          <p:cNvSpPr txBox="1"/>
          <p:nvPr/>
        </p:nvSpPr>
        <p:spPr>
          <a:xfrm>
            <a:off x="10527860" y="3544670"/>
            <a:ext cx="247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Spearman’s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D32D10E-FD0F-9443-B4CE-B361D6FFD3E6}"/>
              </a:ext>
            </a:extLst>
          </p:cNvPr>
          <p:cNvCxnSpPr/>
          <p:nvPr/>
        </p:nvCxnSpPr>
        <p:spPr>
          <a:xfrm>
            <a:off x="4145556" y="6642381"/>
            <a:ext cx="71726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55A2120-B208-8A41-927D-9B597BC7E0F3}"/>
              </a:ext>
            </a:extLst>
          </p:cNvPr>
          <p:cNvSpPr txBox="1"/>
          <p:nvPr/>
        </p:nvSpPr>
        <p:spPr>
          <a:xfrm>
            <a:off x="4226551" y="6642381"/>
            <a:ext cx="7071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6986)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gut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microbiome,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ranked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EC5F2A5-28D0-824B-B71A-3792E76B3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8" t="4257" r="3689" b="15982"/>
          <a:stretch/>
        </p:blipFill>
        <p:spPr>
          <a:xfrm>
            <a:off x="4393659" y="7140908"/>
            <a:ext cx="2286000" cy="222068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B723204-D421-5F45-9575-8CEF78A7A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01" t="4269" r="4046" b="15870"/>
          <a:stretch/>
        </p:blipFill>
        <p:spPr>
          <a:xfrm>
            <a:off x="8241860" y="7140908"/>
            <a:ext cx="2286000" cy="221915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65C49DA-6AA8-F04A-AC9B-706A89858318}"/>
              </a:ext>
            </a:extLst>
          </p:cNvPr>
          <p:cNvSpPr txBox="1"/>
          <p:nvPr/>
        </p:nvSpPr>
        <p:spPr>
          <a:xfrm>
            <a:off x="4109607" y="91829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1CBF18-BACA-5C4C-A93F-97AEADB2E31C}"/>
              </a:ext>
            </a:extLst>
          </p:cNvPr>
          <p:cNvSpPr txBox="1"/>
          <p:nvPr/>
        </p:nvSpPr>
        <p:spPr>
          <a:xfrm>
            <a:off x="3955732" y="833013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FA9067A-00F4-6F48-B5C3-24E8E2665C99}"/>
              </a:ext>
            </a:extLst>
          </p:cNvPr>
          <p:cNvSpPr txBox="1"/>
          <p:nvPr/>
        </p:nvSpPr>
        <p:spPr>
          <a:xfrm>
            <a:off x="3878244" y="74900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F7B1BA-45A1-6540-A770-51684EEBF0F7}"/>
              </a:ext>
            </a:extLst>
          </p:cNvPr>
          <p:cNvSpPr txBox="1"/>
          <p:nvPr/>
        </p:nvSpPr>
        <p:spPr>
          <a:xfrm rot="16200000">
            <a:off x="2374684" y="8146243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C2F847-20E4-AC40-9A97-7BA6E4E15225}"/>
              </a:ext>
            </a:extLst>
          </p:cNvPr>
          <p:cNvSpPr txBox="1"/>
          <p:nvPr/>
        </p:nvSpPr>
        <p:spPr>
          <a:xfrm rot="16200000">
            <a:off x="5215705" y="8589170"/>
            <a:ext cx="7120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4DE288-E987-CE4C-8354-48F691C45A3B}"/>
              </a:ext>
            </a:extLst>
          </p:cNvPr>
          <p:cNvSpPr txBox="1"/>
          <p:nvPr/>
        </p:nvSpPr>
        <p:spPr>
          <a:xfrm>
            <a:off x="8008931" y="91829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3A05A27-C32D-BD41-87AF-71F09DFE5DEE}"/>
              </a:ext>
            </a:extLst>
          </p:cNvPr>
          <p:cNvSpPr txBox="1"/>
          <p:nvPr/>
        </p:nvSpPr>
        <p:spPr>
          <a:xfrm>
            <a:off x="7847241" y="861148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EF42CE-5D68-8349-87F1-9EB8A4C1E872}"/>
              </a:ext>
            </a:extLst>
          </p:cNvPr>
          <p:cNvSpPr txBox="1"/>
          <p:nvPr/>
        </p:nvSpPr>
        <p:spPr>
          <a:xfrm>
            <a:off x="7847241" y="80400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0A18E1-DEBD-8741-90E4-45A81D654AF6}"/>
              </a:ext>
            </a:extLst>
          </p:cNvPr>
          <p:cNvSpPr txBox="1"/>
          <p:nvPr/>
        </p:nvSpPr>
        <p:spPr>
          <a:xfrm>
            <a:off x="7847241" y="74686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F1325A7-B02C-2440-805E-C971ACE81566}"/>
              </a:ext>
            </a:extLst>
          </p:cNvPr>
          <p:cNvSpPr txBox="1"/>
          <p:nvPr/>
        </p:nvSpPr>
        <p:spPr>
          <a:xfrm rot="16200000">
            <a:off x="6334794" y="8212471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covarying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67CDB16-3B86-4342-9136-FFC9CE480D17}"/>
              </a:ext>
            </a:extLst>
          </p:cNvPr>
          <p:cNvSpPr txBox="1"/>
          <p:nvPr/>
        </p:nvSpPr>
        <p:spPr>
          <a:xfrm rot="16200000">
            <a:off x="9053978" y="8589170"/>
            <a:ext cx="7120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K02663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K03006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K03283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K03289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K07671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K09802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K11707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K11708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K11709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K11710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K12436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371586-1FB8-1F4B-9F1A-7F3A4EF9C4E0}"/>
                  </a:ext>
                </a:extLst>
              </p:cNvPr>
              <p:cNvSpPr txBox="1"/>
              <p:nvPr/>
            </p:nvSpPr>
            <p:spPr>
              <a:xfrm>
                <a:off x="4756445" y="7274605"/>
                <a:ext cx="215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F371586-1FB8-1F4B-9F1A-7F3A4EF9C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445" y="7274605"/>
                <a:ext cx="2156145" cy="523220"/>
              </a:xfrm>
              <a:prstGeom prst="rect">
                <a:avLst/>
              </a:prstGeom>
              <a:blipFill>
                <a:blip r:embed="rId5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B7B284F-9714-554D-89A5-691BE74A52F2}"/>
                  </a:ext>
                </a:extLst>
              </p:cNvPr>
              <p:cNvSpPr txBox="1"/>
              <p:nvPr/>
            </p:nvSpPr>
            <p:spPr>
              <a:xfrm>
                <a:off x="8665108" y="7274605"/>
                <a:ext cx="215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|Spearman’s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algn="ctr"/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kumimoji="1"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B7B284F-9714-554D-89A5-691BE74A5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08" y="7274605"/>
                <a:ext cx="2156145" cy="523220"/>
              </a:xfrm>
              <a:prstGeom prst="rect">
                <a:avLst/>
              </a:prstGeom>
              <a:blipFill>
                <a:blip r:embed="rId6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62EDB30E-CE3A-A24E-AB71-838FC7A00730}"/>
              </a:ext>
            </a:extLst>
          </p:cNvPr>
          <p:cNvSpPr txBox="1"/>
          <p:nvPr/>
        </p:nvSpPr>
        <p:spPr>
          <a:xfrm>
            <a:off x="3339745" y="3529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3889A-0CE0-744F-8268-639DEBD8FE3B}"/>
              </a:ext>
            </a:extLst>
          </p:cNvPr>
          <p:cNvSpPr txBox="1"/>
          <p:nvPr/>
        </p:nvSpPr>
        <p:spPr>
          <a:xfrm>
            <a:off x="3263488" y="69547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290F63-AE70-BD43-A1AC-9E113B5EBE33}"/>
              </a:ext>
            </a:extLst>
          </p:cNvPr>
          <p:cNvSpPr txBox="1"/>
          <p:nvPr/>
        </p:nvSpPr>
        <p:spPr>
          <a:xfrm>
            <a:off x="7214863" y="69688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9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385</Words>
  <Application>Microsoft Macintosh PowerPoint</Application>
  <PresentationFormat>自定义</PresentationFormat>
  <Paragraphs>252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18</cp:revision>
  <dcterms:created xsi:type="dcterms:W3CDTF">2025-03-04T05:36:04Z</dcterms:created>
  <dcterms:modified xsi:type="dcterms:W3CDTF">2025-05-12T09:34:08Z</dcterms:modified>
</cp:coreProperties>
</file>