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182880"/>
            <a:ext cx="11704320" cy="1280160"/>
          </a:xfrm>
          <a:prstGeom prst="rect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36576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t>Hybrid PMP + Agile Project Plan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46304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50C8FF"/>
                </a:solidFill>
              </a:defRPr>
            </a:pPr>
            <a:r>
              <a:t>Portfolio theme · Iterative delivery · Measurable outcomes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PMP Phases: Initiation, Planning, Execution, Monitoring &amp; Controlling, Closing</a:t>
            </a:r>
          </a:p>
          <a:p>
            <a:pPr/>
            <a:r>
              <a:t>Agile Layers: Vision Sprint, Backlog/Sprint Planning, Iterative Delivery, Standups &amp; Retrospectives, Post-mortem</a:t>
            </a:r>
          </a:p>
          <a:p>
            <a:pPr/>
            <a:r>
              <a:t>Use for Client Onboarding and New Project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Dashboard 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Time to Value (TTV), NPS/CSAT, Defect Density/Rework %</a:t>
            </a:r>
          </a:p>
          <a:p>
            <a:pPr/>
            <a:r>
              <a:t>Sprint Velocity &amp; Scope Stability</a:t>
            </a:r>
          </a:p>
          <a:p>
            <a:pPr/>
            <a:r>
              <a:t>Post-Go-Live Tickets (30–60 days)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 Analysis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Export Gap Analysis Feed from Excel</a:t>
            </a:r>
          </a:p>
          <a:p>
            <a:pPr/>
            <a:r>
              <a:t>Aggregate with feedback &amp; ops metrics</a:t>
            </a:r>
          </a:p>
          <a:p>
            <a:pPr/>
            <a:r>
              <a:t>Review with PMO and update playbooks &amp; templates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Populate Project_Overview and initial WBS/Backlog</a:t>
            </a:r>
          </a:p>
          <a:p>
            <a:pPr/>
            <a:r>
              <a:t>Use Weekly_Updates sheet or import macro to feed KPIs</a:t>
            </a:r>
          </a:p>
          <a:p>
            <a:pPr/>
            <a:r>
              <a:t>Run retrospectives and export Gap_Analysis_Feed after each 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