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3DDC-6DC4-430C-B30E-905C85F5A7EC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C191-5931-4586-8DFB-D64E769FF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62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3DDC-6DC4-430C-B30E-905C85F5A7EC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C191-5931-4586-8DFB-D64E769FF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35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3DDC-6DC4-430C-B30E-905C85F5A7EC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C191-5931-4586-8DFB-D64E769FF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937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3DDC-6DC4-430C-B30E-905C85F5A7EC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C191-5931-4586-8DFB-D64E769FF11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15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3DDC-6DC4-430C-B30E-905C85F5A7EC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C191-5931-4586-8DFB-D64E769FF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377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3DDC-6DC4-430C-B30E-905C85F5A7EC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C191-5931-4586-8DFB-D64E769FF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876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3DDC-6DC4-430C-B30E-905C85F5A7EC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C191-5931-4586-8DFB-D64E769FF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025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3DDC-6DC4-430C-B30E-905C85F5A7EC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C191-5931-4586-8DFB-D64E769FF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0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3DDC-6DC4-430C-B30E-905C85F5A7EC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C191-5931-4586-8DFB-D64E769FF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3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3DDC-6DC4-430C-B30E-905C85F5A7EC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C191-5931-4586-8DFB-D64E769FF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76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3DDC-6DC4-430C-B30E-905C85F5A7EC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C191-5931-4586-8DFB-D64E769FF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58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3DDC-6DC4-430C-B30E-905C85F5A7EC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C191-5931-4586-8DFB-D64E769FF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17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3DDC-6DC4-430C-B30E-905C85F5A7EC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C191-5931-4586-8DFB-D64E769FF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6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3DDC-6DC4-430C-B30E-905C85F5A7EC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C191-5931-4586-8DFB-D64E769FF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09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3DDC-6DC4-430C-B30E-905C85F5A7EC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C191-5931-4586-8DFB-D64E769FF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23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3DDC-6DC4-430C-B30E-905C85F5A7EC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C191-5931-4586-8DFB-D64E769FF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14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3DDC-6DC4-430C-B30E-905C85F5A7EC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CC191-5931-4586-8DFB-D64E769FF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34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0A3DDC-6DC4-430C-B30E-905C85F5A7EC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CC191-5931-4586-8DFB-D64E769FF1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449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4FD7F-4240-DF90-0FC6-309D7B2DC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5369"/>
            <a:ext cx="9144000" cy="1655762"/>
          </a:xfrm>
        </p:spPr>
        <p:txBody>
          <a:bodyPr/>
          <a:lstStyle/>
          <a:p>
            <a:r>
              <a:rPr lang="ru-RU" sz="3600" dirty="0"/>
              <a:t>Проект </a:t>
            </a:r>
            <a:r>
              <a:rPr lang="en-US" sz="3600" dirty="0"/>
              <a:t>Pygame</a:t>
            </a:r>
            <a:br>
              <a:rPr lang="en-US" sz="3600" dirty="0"/>
            </a:br>
            <a:r>
              <a:rPr lang="en-US" dirty="0"/>
              <a:t>Peace indrivers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B34479-C523-6A0B-019F-AF8569BB5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302" y="6062693"/>
            <a:ext cx="9144000" cy="35987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Авторы: Стручков Расул Алексеевич, Слепцова Альбина Юрьевна</a:t>
            </a:r>
          </a:p>
        </p:txBody>
      </p:sp>
    </p:spTree>
    <p:extLst>
      <p:ext uri="{BB962C8B-B14F-4D97-AF65-F5344CB8AC3E}">
        <p14:creationId xmlns:p14="http://schemas.microsoft.com/office/powerpoint/2010/main" val="57969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2B54E-4FA1-A745-D8EB-E7CD45BB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D7B20-0784-23CC-072B-E46B9550B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Данное приложение представляет собой игру "Peace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Indrivers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". В игре игрок управляет космическим кораблем и должен уничтожать вражеские корабли и снаряды, избегая столкновений с ними. Игра продолжается до тех пор, пока игрок не столкнется с врагом или снарядом врага.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3248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60594-0E63-1CEE-6EBE-A1E28F59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Описание реализации:</a:t>
            </a:r>
            <a:b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4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0061EC-03AE-0FE5-5696-C15186AE3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135" y="1483744"/>
            <a:ext cx="9929873" cy="4721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Данное приложение представляет собой игру "Peace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Indrivers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". В игре игрок управляет космическим кораблем и должен уничтожать вражеские корабли и снаряды, избегая столкновений с ними. Игра продолжается до тех пор, пока игрок не столкнется с врагом или снарядом врага. Игрок получает очки за уничтожение врагов, и уровень игры повышается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 приложении используются следующие технологии: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Pygame: библиотека для разработки игр на языке Python.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Загрузка изображений: используются изображения для заднего фона, игрового корабля, пуль, вражеских кораблей и снарядов.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Загрузка звуков: используются звуки для выстрелов, уничтожения врагов, перехода на следующий уровень и конца игры.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Функции для отображения стартового экрана и экрана конца игры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Функцию `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create_enemies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()`, которая создает врагов в зависимости от уровня игры.</a:t>
            </a:r>
          </a:p>
          <a:p>
            <a:pPr marL="0" indent="0"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- Приложение посчитывает результаты игрока очками за уничтожение врагов</a:t>
            </a: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4220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D4C7F-FCFB-4B0E-AF40-0D3F6359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Структура классов в приложении включает:</a:t>
            </a:r>
            <a:br>
              <a:rPr lang="ru-RU" sz="4400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FD07DA-BAC1-7F09-FE78-3CE7375A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2918"/>
            <a:ext cx="10912415" cy="45031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Класс `Player` (Игрок): </a:t>
            </a:r>
          </a:p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- Отвечает за создание и управление игровым кораблем.</a:t>
            </a:r>
          </a:p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- Имеет метод `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()`, который обрабатывает перемещение корабля влево и вправо 	в зависимости от нажатых клавиш.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Класс `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` (Пуля):</a:t>
            </a:r>
          </a:p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- Отвечает за создание и движение пуль, выпущенных игроком.</a:t>
            </a:r>
          </a:p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- Имеет метод `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()`, который обновляет положение пули вверх по экрану и проверяет столкновения с вражескими кораблями.</a:t>
            </a:r>
          </a:p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Класс `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Enemy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` (Враг):</a:t>
            </a:r>
          </a:p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 - Отвечает за создание и движение вражеских кораблей.</a:t>
            </a:r>
          </a:p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  - Имеет метод `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()`, который обновляет положение вражеских кораблей по горизонтали и вертикали и проверяет столкновения с игроком.</a:t>
            </a:r>
          </a:p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4. Класс `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Beam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` (Снаряд врага):</a:t>
            </a:r>
          </a:p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  - Отвечает за создание и движение снарядов, выпущенных врагами.</a:t>
            </a:r>
          </a:p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  - Имеет метод `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()`, который обновляет положение снарядов вниз по экрану и проверяет столкновения с игроком.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47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44155-2722-E6D2-4FDF-1A8C7CCF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C38685-97AE-7EE3-9B5D-CDD386AC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 ходе разработки приложения "Peace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Indrivers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" была создана базовая структура игры, включающая классы для игрока, пуль, врагов и снарядов врагов. Использовалась библиотека Pygame для реализации игрового процесса, загрузки изображений и звуков, а также отображения стартового экрана и экрана конца игры.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73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A78FC-FE4C-D8A8-9243-FA451EE5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4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озможности для доработки и развития:</a:t>
            </a:r>
            <a:endParaRPr lang="ru-RU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426D34-180C-34F3-60CF-C859385A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92" y="1992702"/>
            <a:ext cx="11335110" cy="4255697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Добавление новых уровней: В настоящей реализации игра не имеет ограничения по количеству уровней. Можно добавить новые уровни с более сложными врагами и улучшенным игровым процессом.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Добавление бонусов и улучшений: Можно внедрить различные бонусы и улучшения, которые игрок может получить во время игры, например, усиление оружия, временную неуязвимость и т.д.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Реализация системы сохранения и загрузки: Добавление функциональности сохранения текущего состояния игры и возможности загрузки сохраненной игры позволит игрокам продолжать игру с того места, где они остановились.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Добавление разных видов врагов: Добавление новых видов врагов может значительно разнообразить игровой процесс и создать новые вызовы для игрока.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39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547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Проект Pygame Peace indrivers</vt:lpstr>
      <vt:lpstr>Введение</vt:lpstr>
      <vt:lpstr>Описание реализации:  </vt:lpstr>
      <vt:lpstr>Структура классов в приложении включает: </vt:lpstr>
      <vt:lpstr>Заключение:</vt:lpstr>
      <vt:lpstr>Возможности для доработки и развития: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Peace indrivers</dc:title>
  <dc:creator>User</dc:creator>
  <cp:lastModifiedBy>User</cp:lastModifiedBy>
  <cp:revision>1</cp:revision>
  <dcterms:created xsi:type="dcterms:W3CDTF">2024-02-16T12:17:28Z</dcterms:created>
  <dcterms:modified xsi:type="dcterms:W3CDTF">2024-02-16T12:46:57Z</dcterms:modified>
</cp:coreProperties>
</file>