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94" r:id="rId3"/>
    <p:sldId id="293" r:id="rId4"/>
    <p:sldId id="288" r:id="rId5"/>
    <p:sldId id="290" r:id="rId6"/>
    <p:sldId id="308" r:id="rId7"/>
    <p:sldId id="315" r:id="rId8"/>
    <p:sldId id="306" r:id="rId9"/>
    <p:sldId id="312" r:id="rId10"/>
    <p:sldId id="302" r:id="rId11"/>
    <p:sldId id="313" r:id="rId12"/>
    <p:sldId id="303" r:id="rId13"/>
    <p:sldId id="305" r:id="rId14"/>
    <p:sldId id="272" r:id="rId15"/>
    <p:sldId id="27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. Watambak" initials="TLW" lastIdx="1" clrIdx="0">
    <p:extLst>
      <p:ext uri="{19B8F6BF-5375-455C-9EA6-DF929625EA0E}">
        <p15:presenceInfo xmlns:p15="http://schemas.microsoft.com/office/powerpoint/2012/main" userId="a487913c7b4b1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008000"/>
    <a:srgbClr val="FF6E01"/>
    <a:srgbClr val="0070C0"/>
    <a:srgbClr val="0000CA"/>
    <a:srgbClr val="FF9900"/>
    <a:srgbClr val="0A8600"/>
    <a:srgbClr val="054B28"/>
    <a:srgbClr val="0A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>
      <p:cViewPr varScale="1">
        <p:scale>
          <a:sx n="101" d="100"/>
          <a:sy n="101" d="100"/>
        </p:scale>
        <p:origin x="1304" y="87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11/10/2019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AF0F-A873-458A-9D08-8461EA7FB6D6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96BF-CC5A-417F-9CD3-79F4667A3EE8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A8D2-A700-4C09-8EC0-A744B6D31C28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1F79-E5C0-45E7-9096-553EE1C73CFC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E59D-BD01-4027-B80B-2DEEDD040CFD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8783-E835-47C3-B0F7-7796DB70484D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898-CE34-42B1-88FB-BA2DD6714E80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4A3-C8BB-44B7-8106-8B22CA393083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59DC-FB67-4261-B56F-CED103A195FD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DE35-456D-4325-8234-0BFBA64944E6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860-2DD5-4E8A-8D7D-5D26ADAB792B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6CB9-BC59-4791-BA54-D4C6828E8197}" type="datetime1">
              <a:rPr lang="pt-BR" smtClean="0"/>
              <a:t>11/10/2019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72000" y="4149080"/>
            <a:ext cx="427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Thiago Luiz Watambak</a:t>
            </a:r>
          </a:p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Bolsista PIBIC - CNPq</a:t>
            </a:r>
          </a:p>
          <a:p>
            <a:pPr algn="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Fernando Luiz Cardoso</a:t>
            </a:r>
          </a:p>
          <a:p>
            <a:pPr algn="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Supervisor: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Marcelo da Silva Hounsell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Joinville, 11 de outubro de 2019.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51869" y="1323925"/>
            <a:ext cx="460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cap="all" dirty="0"/>
              <a:t>Jogo Educativo Ativo</a:t>
            </a:r>
            <a:br>
              <a:rPr lang="pt-BR" sz="3200" b="1" cap="all" dirty="0"/>
            </a:br>
            <a:r>
              <a:rPr lang="pt-BR" sz="3200" b="1" cap="all" dirty="0"/>
              <a:t>para Desenvolver a Colaboração Infantil:</a:t>
            </a:r>
            <a:endParaRPr lang="pt-BR" sz="3200" b="1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3A693BDC-DEAC-4C7B-8FAB-A46220223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33" y="2893585"/>
            <a:ext cx="4755323" cy="1147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878089-6B56-40B1-A56E-8154847F37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35" y="5568990"/>
            <a:ext cx="1152128" cy="10282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B367E9-6B2B-4A91-A97B-5630B2EC7E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40" y="5595563"/>
            <a:ext cx="1231853" cy="9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5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e Tecnologias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1" name="Imagem 20" descr="Uma imagem contendo mesa&#10;&#10;Descrição gerada automaticamente">
            <a:extLst>
              <a:ext uri="{FF2B5EF4-FFF2-40B4-BE49-F238E27FC236}">
                <a16:creationId xmlns:a16="http://schemas.microsoft.com/office/drawing/2014/main" id="{67CA59F5-859A-4E93-A89B-6F86AD3FD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62D6B-D518-43D2-BAFB-BF9F41E5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10</a:t>
            </a:fld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BBE637-24F9-4EE6-BCC6-3005B0CB1177}"/>
              </a:ext>
            </a:extLst>
          </p:cNvPr>
          <p:cNvSpPr txBox="1"/>
          <p:nvPr/>
        </p:nvSpPr>
        <p:spPr>
          <a:xfrm>
            <a:off x="393549" y="1268760"/>
            <a:ext cx="33143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 quais os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benefícios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usar 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PixyCam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Por que não usar uma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Webcam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ou um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Kinect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poderia ser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desenvolvido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uma </a:t>
            </a:r>
            <a:r>
              <a:rPr lang="pt-BR" sz="16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diferente da </a:t>
            </a:r>
            <a:r>
              <a:rPr 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Unity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é feita 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comunicação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câmera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ferramenta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9836EE-86A6-40F2-89B9-5374388804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9401" r="13775" b="6600"/>
          <a:stretch/>
        </p:blipFill>
        <p:spPr>
          <a:xfrm>
            <a:off x="3994372" y="1703568"/>
            <a:ext cx="4884233" cy="318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0F6EE4-4143-4F1D-8DA0-E9C1F700048A}"/>
              </a:ext>
            </a:extLst>
          </p:cNvPr>
          <p:cNvSpPr txBox="1"/>
          <p:nvPr/>
        </p:nvSpPr>
        <p:spPr>
          <a:xfrm>
            <a:off x="5081032" y="5013176"/>
            <a:ext cx="2710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5.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PixyCam fazendo rastreamento de objetos através da cor</a:t>
            </a:r>
          </a:p>
        </p:txBody>
      </p:sp>
    </p:spTree>
    <p:extLst>
      <p:ext uri="{BB962C8B-B14F-4D97-AF65-F5344CB8AC3E}">
        <p14:creationId xmlns:p14="http://schemas.microsoft.com/office/powerpoint/2010/main" val="227606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5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e Tecnologias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1" name="Imagem 10" descr="Uma imagem contendo pequeno, microondas, aberto, comida&#10;&#10;Descrição gerada automaticamente">
            <a:extLst>
              <a:ext uri="{FF2B5EF4-FFF2-40B4-BE49-F238E27FC236}">
                <a16:creationId xmlns:a16="http://schemas.microsoft.com/office/drawing/2014/main" id="{D1DAAD15-6687-4D66-BF24-686281BE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42" y="2088043"/>
            <a:ext cx="3946158" cy="2681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ntendo caixa, recipiente, branco, pequeno&#10;&#10;Descrição gerada automaticamente">
            <a:extLst>
              <a:ext uri="{FF2B5EF4-FFF2-40B4-BE49-F238E27FC236}">
                <a16:creationId xmlns:a16="http://schemas.microsoft.com/office/drawing/2014/main" id="{9B1F29E0-A765-474B-8BE7-28241EE55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2952328" cy="2908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F7F51A-B3DE-4FD9-941C-96C87B904D7E}"/>
              </a:ext>
            </a:extLst>
          </p:cNvPr>
          <p:cNvSpPr txBox="1"/>
          <p:nvPr/>
        </p:nvSpPr>
        <p:spPr>
          <a:xfrm>
            <a:off x="5650696" y="4785100"/>
            <a:ext cx="2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7.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Caixa de suporte para Pixy e Arduino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001C08-603E-4A21-ADA0-1F4ED8FF2523}"/>
              </a:ext>
            </a:extLst>
          </p:cNvPr>
          <p:cNvSpPr txBox="1"/>
          <p:nvPr/>
        </p:nvSpPr>
        <p:spPr>
          <a:xfrm>
            <a:off x="1129550" y="465152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6.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Caixa de suporte para Pixy e Arduino</a:t>
            </a:r>
          </a:p>
        </p:txBody>
      </p:sp>
      <p:pic>
        <p:nvPicPr>
          <p:cNvPr id="21" name="Imagem 20" descr="Uma imagem contendo mesa&#10;&#10;Descrição gerada automaticamente">
            <a:extLst>
              <a:ext uri="{FF2B5EF4-FFF2-40B4-BE49-F238E27FC236}">
                <a16:creationId xmlns:a16="http://schemas.microsoft.com/office/drawing/2014/main" id="{67CA59F5-859A-4E93-A89B-6F86AD3FD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62D6B-D518-43D2-BAFB-BF9F41E5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48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5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e Tecnologias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1" name="Imagem 20" descr="Uma imagem contendo mesa&#10;&#10;Descrição gerada automaticamente">
            <a:extLst>
              <a:ext uri="{FF2B5EF4-FFF2-40B4-BE49-F238E27FC236}">
                <a16:creationId xmlns:a16="http://schemas.microsoft.com/office/drawing/2014/main" id="{67CA59F5-859A-4E93-A89B-6F86AD3FD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pic>
        <p:nvPicPr>
          <p:cNvPr id="9" name="Imagem 8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4F419727-77E3-4D28-A873-8FF0D4CA9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11098" r="4751" b="4004"/>
          <a:stretch/>
        </p:blipFill>
        <p:spPr>
          <a:xfrm>
            <a:off x="1021779" y="1556792"/>
            <a:ext cx="7100442" cy="401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E6A273-24DD-43FE-B9EE-2775B98483C0}"/>
              </a:ext>
            </a:extLst>
          </p:cNvPr>
          <p:cNvSpPr txBox="1"/>
          <p:nvPr/>
        </p:nvSpPr>
        <p:spPr>
          <a:xfrm>
            <a:off x="3114939" y="5697473"/>
            <a:ext cx="2914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8.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Coopera, fase 1, versão 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3D96C2-E7DC-4D41-A0CB-D69D369B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89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3549" y="1268760"/>
            <a:ext cx="533057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expectativa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de até no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de 2019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jogo conter pelo menos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três fases funcionais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Após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será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uma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escola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onde ficará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seis meses em testes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coleta e análise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será feita logo em seguida, onde será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acarretou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desempenho motor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se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incentivar a colaboração foi atingido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80BEB829-4F06-4A11-AC73-350B17B75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AF12782-369B-44DC-907E-F7A78F33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19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576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ZYDA, M. From Visual Simulation to Virtual Reality to Games.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IEEE Computer Society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Computer, v.38. n.9, p.25-32, 2005.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SÁNCHEZ, Jaime; OLIVARES, Ruby. Problem solving and collaboration using mobile serious games. </a:t>
            </a:r>
            <a:r>
              <a:rPr lang="pt-B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Computers</a:t>
            </a:r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pt-B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Education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, v. 57, n. 3, p.1943-1952, 2011.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AGATI, Salvador Sergi. </a:t>
            </a:r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</a:rPr>
              <a:t>Jogo educativo sério para promoção da vida saudável e prevenção da obesidade infanto-juvenil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. Orientador: Marcelo da Silva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Hounsell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. 2018. 206 p. Dissertação (Mestrado em Computação Aplicada) - Universidade do Estado de Santa Catarina, Centro de Ciências Tecnológicas, Santa Catarina, 2018.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F4E720CD-B647-43F5-A2D0-F04977916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3FE2FA-DE8F-4047-AF71-69AA178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9249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 do trabalho: 3º (de 12) mês.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Nível: Iniciação Científica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t.watambak@gmail.com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marcelo.hounsell@udesc.br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kamyla.freitas@outlook.com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fernandocardoso.ph.d.lagesc@gmail.com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62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Participantes do Projeto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3549" y="1268760"/>
            <a:ext cx="54745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Thiago Luiz Watambak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Acadêmico(a) do Curso de Bacharelado em Ciência da Computação - bolsista PIBIC/CNPq – CCT- UDESC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Kamyla Thais Dias de Freitas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Doutoranda do Programa de Pós-Graduação em Educação – PGGE-UDESC</a:t>
            </a:r>
          </a:p>
          <a:p>
            <a:pPr algn="just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Françoise Danielli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Mestre em Educação – PPGE-UDESC </a:t>
            </a:r>
          </a:p>
          <a:p>
            <a:pPr algn="just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Luciano Kercher Greis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Doutor em Educação – PPGE-UDESC</a:t>
            </a:r>
          </a:p>
          <a:p>
            <a:pPr algn="just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Peterson Lorigiola Harima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Acadêmico do curso de Bacharelado em Educação Física – PPGE-UDESC</a:t>
            </a:r>
          </a:p>
          <a:p>
            <a:pPr algn="just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Dr. Fernando Luiz Cardoso</a:t>
            </a: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Orientador, Departamento de Ciências da Saúde</a:t>
            </a:r>
            <a:endParaRPr lang="pt-BR" sz="1400" i="1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C49801A0-B904-47B4-B4D3-2E7BD2F8C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BE30D6-8635-43E9-9022-4E8FAB7F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9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3549" y="1268760"/>
            <a:ext cx="56186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o Coopera?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é o jogo? Como funciona?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 jogo incentiva a colaboração e auxilia no aprendizado?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Como, e onde, o jogo está sendo desenvolvido? Quais as tecnologias que estão sendo utilizadas?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 são as expectativas com o Coopera?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1" name="Imagem 10" descr="Uma imagem contendo mesa&#10;&#10;Descrição gerada automaticamente">
            <a:extLst>
              <a:ext uri="{FF2B5EF4-FFF2-40B4-BE49-F238E27FC236}">
                <a16:creationId xmlns:a16="http://schemas.microsoft.com/office/drawing/2014/main" id="{D8CC083A-F818-4449-A558-386C8FED2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E2BC49-F676-42D1-9828-928DDEF7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393548" y="1268760"/>
            <a:ext cx="61926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educacional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criado pelo </a:t>
            </a:r>
            <a:r>
              <a:rPr lang="pt-BR" sz="17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LAGESC-CEFID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Laboratório de Gênero, Educação, Sexualidade e Corporeidade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em parceria com o </a:t>
            </a:r>
            <a:r>
              <a:rPr lang="pt-BR" sz="1700" b="1" dirty="0">
                <a:solidFill>
                  <a:srgbClr val="FF6E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LARVA-CCT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700" dirty="0">
                <a:solidFill>
                  <a:srgbClr val="FF6E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Laboratory for Research on Visual </a:t>
            </a:r>
            <a:r>
              <a:rPr lang="pt-BR" sz="1700" dirty="0" err="1">
                <a:solidFill>
                  <a:srgbClr val="FF6E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 sério ativo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estimula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colaboração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cooperação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habilidades motoras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cognitivas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voltado para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alunos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1º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4º ano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 times competem entre si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enredo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jogador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precisa ajudar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macaco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Coop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perdeu na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floresta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F219991C-FDD1-43CC-845B-8F666BC9F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00A67C3-1633-4727-9859-2172A3C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4</a:t>
            </a:fld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CECA24-5B6B-40B6-87A8-4F46E3FB7A6E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o			    ?</a:t>
            </a:r>
          </a:p>
        </p:txBody>
      </p:sp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8CAB15F2-7A3F-448B-BE78-CA02041DA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57" y="396013"/>
            <a:ext cx="267765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0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393548" y="1268760"/>
            <a:ext cx="619268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consiste em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doze fases, cada uma com um desafio diferente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focam em assuntos  como: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 geométricas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vogais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consoantes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sílabas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 matemáticas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memória.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dividida em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dinâmica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 em si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tela do game será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projetada em uma parede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o os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jogadores jogam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utilizando uma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acertar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câmera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realizará 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rastreamento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informará ao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o objeto foi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acertado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EDDFD55E-439F-4F6F-AFDC-DC4B30E4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09F898-F4E6-4E8C-B096-40A60BA9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ABFAAC-2082-4B1C-8A2B-7F860E0143F0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o			    ?</a:t>
            </a:r>
          </a:p>
        </p:txBody>
      </p:sp>
      <p:pic>
        <p:nvPicPr>
          <p:cNvPr id="11" name="Imagem 10" descr="Desenho de um cachorro&#10;&#10;Descrição gerada automaticamente">
            <a:extLst>
              <a:ext uri="{FF2B5EF4-FFF2-40B4-BE49-F238E27FC236}">
                <a16:creationId xmlns:a16="http://schemas.microsoft.com/office/drawing/2014/main" id="{23193076-C0A4-4688-9771-CF35F7313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57" y="396013"/>
            <a:ext cx="267765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EDDFD55E-439F-4F6F-AFDC-DC4B30E4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09F898-F4E6-4E8C-B096-40A60BA9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6</a:t>
            </a:fld>
            <a:endParaRPr lang="pt-BR" dirty="0"/>
          </a:p>
        </p:txBody>
      </p:sp>
      <p:pic>
        <p:nvPicPr>
          <p:cNvPr id="4" name="Imagem 3" descr="Uma imagem contendo lego&#10;&#10;Descrição gerada automaticamente">
            <a:extLst>
              <a:ext uri="{FF2B5EF4-FFF2-40B4-BE49-F238E27FC236}">
                <a16:creationId xmlns:a16="http://schemas.microsoft.com/office/drawing/2014/main" id="{C9EB1B68-ADB5-4557-8A9F-C05E47BB2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55" y="1509231"/>
            <a:ext cx="6446490" cy="4297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879F31-DB20-469D-85AF-37F53003F7AE}"/>
              </a:ext>
            </a:extLst>
          </p:cNvPr>
          <p:cNvSpPr txBox="1"/>
          <p:nvPr/>
        </p:nvSpPr>
        <p:spPr>
          <a:xfrm>
            <a:off x="3378556" y="5978693"/>
            <a:ext cx="2386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1.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Representação do jogo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2C1D1F-F168-4366-B238-4AEC383E87EC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o			    ?</a:t>
            </a:r>
          </a:p>
        </p:txBody>
      </p:sp>
      <p:pic>
        <p:nvPicPr>
          <p:cNvPr id="15" name="Imagem 14" descr="Desenho de um cachorro&#10;&#10;Descrição gerada automaticamente">
            <a:extLst>
              <a:ext uri="{FF2B5EF4-FFF2-40B4-BE49-F238E27FC236}">
                <a16:creationId xmlns:a16="http://schemas.microsoft.com/office/drawing/2014/main" id="{953437CC-E267-4781-B8ED-E671793308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57" y="396013"/>
            <a:ext cx="267765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393549" y="1268760"/>
            <a:ext cx="8138891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12 fases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1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 e cores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Fila, cada criança joga uma vez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2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 e cores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Cadeirinha, carrinho de mão e cavalinho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3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 e memória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Jokenpô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os times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4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vogais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Circuito de passes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5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letras e reflexos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Queimada cooperativa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6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sílabas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Fila, passar a bola por baixo das pernas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7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de números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Baseball adaptado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8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desafios matemáticos simples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Handebol adaptado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9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desafios matemáticos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educador gira uma bola em volta dele enquanto os alunos precisam pegar bolas que estão perto dele sem serem atingidos pela bola que está sendo girada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10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time escolhe um jogador para fugir do time adversário que tenta lhe acertar a bola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11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letras e números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Pique-bandeira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12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7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contagem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turnos, a equipe passa a bola enquanto os adversários tentam capturar a bola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EDDFD55E-439F-4F6F-AFDC-DC4B30E4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09F898-F4E6-4E8C-B096-40A60BA9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7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DBB086-3DB5-4747-B043-4A4B0526DFA2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o			    ?</a:t>
            </a:r>
          </a:p>
        </p:txBody>
      </p:sp>
      <p:pic>
        <p:nvPicPr>
          <p:cNvPr id="11" name="Imagem 10" descr="Desenho de um cachorro&#10;&#10;Descrição gerada automaticamente">
            <a:extLst>
              <a:ext uri="{FF2B5EF4-FFF2-40B4-BE49-F238E27FC236}">
                <a16:creationId xmlns:a16="http://schemas.microsoft.com/office/drawing/2014/main" id="{605810DB-D983-42BC-97D9-28DFF01B7C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57" y="396013"/>
            <a:ext cx="267765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5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e Tecnologias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3549" y="1268760"/>
            <a:ext cx="43224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primeira versão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pt-BR" sz="17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Coopera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foi desenvolvida na ferramenta </a:t>
            </a:r>
            <a:r>
              <a:rPr lang="pt-BR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Scratch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7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5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utilizando </a:t>
            </a:r>
            <a:r>
              <a:rPr lang="pt-BR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</a:t>
            </a:r>
            <a:r>
              <a:rPr lang="pt-BR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Sensing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Devido 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limitações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optou-se por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alterar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 de desenvolvimento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Após uma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optou-se por utilizar 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câmera especial PixyCam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efetuar o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reconhecimento dos objetos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1" name="Imagem 20" descr="Uma imagem contendo gráfico, lego, quarto&#10;&#10;Descrição gerada automaticamente">
            <a:extLst>
              <a:ext uri="{FF2B5EF4-FFF2-40B4-BE49-F238E27FC236}">
                <a16:creationId xmlns:a16="http://schemas.microsoft.com/office/drawing/2014/main" id="{83386DC7-4749-47A0-BF10-BBFB51C23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30004"/>
            <a:ext cx="3672408" cy="2990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211A4A-E078-4E8B-BAC1-6C5B5A2A8197}"/>
              </a:ext>
            </a:extLst>
          </p:cNvPr>
          <p:cNvSpPr txBox="1"/>
          <p:nvPr/>
        </p:nvSpPr>
        <p:spPr>
          <a:xfrm>
            <a:off x="5574800" y="5035090"/>
            <a:ext cx="2386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2.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Coopera feito em </a:t>
            </a:r>
            <a:r>
              <a:rPr lang="pt-BR" sz="900" b="1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Scratch</a:t>
            </a:r>
            <a:endParaRPr lang="pt-BR" sz="9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m 22" descr="Uma imagem contendo mesa&#10;&#10;Descrição gerada automaticamente">
            <a:extLst>
              <a:ext uri="{FF2B5EF4-FFF2-40B4-BE49-F238E27FC236}">
                <a16:creationId xmlns:a16="http://schemas.microsoft.com/office/drawing/2014/main" id="{E63E6BCD-D75F-462F-82AC-0DC4411B04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F091936-E085-4D58-A52E-15D8805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1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5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e Tecnologias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3549" y="1268760"/>
            <a:ext cx="3818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PixyCam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realiza 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reconhecimento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rastreamento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objetos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através das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jogo está sendo realizado na </a:t>
            </a:r>
            <a:r>
              <a:rPr lang="pt-BR" sz="16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Unity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Utilizamos uma placa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Arduino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realizar a comunicação entre 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Pixy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 </a:t>
            </a:r>
            <a:r>
              <a:rPr 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Unity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Unity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analisa as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coordenadas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recebidas pela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verifica se 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foi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acertado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Imagem 2" descr="Circuito eletrônico com fios&#10;&#10;Descrição gerada automaticamente">
            <a:extLst>
              <a:ext uri="{FF2B5EF4-FFF2-40B4-BE49-F238E27FC236}">
                <a16:creationId xmlns:a16="http://schemas.microsoft.com/office/drawing/2014/main" id="{BB079077-6456-4D15-B1F0-6CEFF4480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97" y="946931"/>
            <a:ext cx="2804959" cy="2804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Circuito eletrônico azul&#10;&#10;Descrição gerada automaticamente">
            <a:extLst>
              <a:ext uri="{FF2B5EF4-FFF2-40B4-BE49-F238E27FC236}">
                <a16:creationId xmlns:a16="http://schemas.microsoft.com/office/drawing/2014/main" id="{029C3DA5-875F-4E83-995B-E56B39BAC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59" y="3270376"/>
            <a:ext cx="3818411" cy="2750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1DE121-1C40-4F39-BEF4-0AF77E10CE69}"/>
              </a:ext>
            </a:extLst>
          </p:cNvPr>
          <p:cNvSpPr txBox="1"/>
          <p:nvPr/>
        </p:nvSpPr>
        <p:spPr>
          <a:xfrm>
            <a:off x="4931896" y="3521058"/>
            <a:ext cx="1315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3.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PixyCam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616E02-0E73-4575-8F0C-CD6E80F7881B}"/>
              </a:ext>
            </a:extLst>
          </p:cNvPr>
          <p:cNvSpPr txBox="1"/>
          <p:nvPr/>
        </p:nvSpPr>
        <p:spPr>
          <a:xfrm>
            <a:off x="6152092" y="5911069"/>
            <a:ext cx="1584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Figura 4.</a:t>
            </a:r>
            <a:r>
              <a:rPr lang="pt-BR" sz="9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Arduino Uno</a:t>
            </a:r>
          </a:p>
        </p:txBody>
      </p:sp>
      <p:pic>
        <p:nvPicPr>
          <p:cNvPr id="21" name="Imagem 20" descr="Uma imagem contendo mesa&#10;&#10;Descrição gerada automaticamente">
            <a:extLst>
              <a:ext uri="{FF2B5EF4-FFF2-40B4-BE49-F238E27FC236}">
                <a16:creationId xmlns:a16="http://schemas.microsoft.com/office/drawing/2014/main" id="{67CA59F5-859A-4E93-A89B-6F86AD3FD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2341">
            <a:off x="6458134" y="-386992"/>
            <a:ext cx="2825726" cy="172732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62D6B-D518-43D2-BAFB-BF9F41E5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06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1027</Words>
  <Application>Microsoft Office PowerPoint</Application>
  <PresentationFormat>Apresentação na tela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Thiago L. Watambak</cp:lastModifiedBy>
  <cp:revision>231</cp:revision>
  <dcterms:created xsi:type="dcterms:W3CDTF">2016-08-30T17:34:40Z</dcterms:created>
  <dcterms:modified xsi:type="dcterms:W3CDTF">2019-10-11T18:05:04Z</dcterms:modified>
</cp:coreProperties>
</file>