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13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D857-2717-1740-B390-0915B3A11796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B0365-F736-8F41-960E-D20359769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7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21DCB78-167B-C743-9818-3AB22397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266" y="309644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66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59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762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7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97F77-C710-9640-B9F1-FD223B863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089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D3D56D-668C-0542-8D3B-37A0ED37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4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B2C18DF-019D-8C4B-8E4F-5D6F75E967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57931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AB601C-E537-4241-88DD-602097BA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9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81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90355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0BCFD-6124-8F49-B0E4-0E0D51E99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Symbols in Huffman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92EFC-E430-0F42-8797-4C2E0BED8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Seehwan Yoo</a:t>
            </a:r>
          </a:p>
          <a:p>
            <a:r>
              <a:rPr kumimoji="1" lang="en-US" altLang="ko-KR" dirty="0" err="1"/>
              <a:t>Dankook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3E119-56CD-1D45-8901-4CAE8A5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7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6DA8DE-2801-1C42-869E-188ADA8E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601D40-CF70-E848-9F7B-9551C810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Review: read file &amp; get some stat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DCC998-EE4E-004D-842E-061EC1D62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 err="1"/>
              <a:t>Files.readAllLines</a:t>
            </a:r>
            <a:r>
              <a:rPr kumimoji="1" lang="en-US" altLang="ko-KR" dirty="0"/>
              <a:t>()</a:t>
            </a:r>
          </a:p>
          <a:p>
            <a:pPr lvl="1"/>
            <a:r>
              <a:rPr kumimoji="1" lang="en-US" altLang="ko-KR" dirty="0"/>
              <a:t>returns the list of String</a:t>
            </a:r>
          </a:p>
          <a:p>
            <a:pPr lvl="1"/>
            <a:r>
              <a:rPr kumimoji="1" lang="en-US" altLang="ko-KR" dirty="0"/>
              <a:t>Prepare </a:t>
            </a:r>
            <a:r>
              <a:rPr kumimoji="1" lang="en-US" altLang="ko-KR" dirty="0" err="1"/>
              <a:t>StringBuffer</a:t>
            </a:r>
            <a:r>
              <a:rPr kumimoji="1" lang="en-US" altLang="ko-KR" dirty="0"/>
              <a:t> obj, and append all the strings in it</a:t>
            </a:r>
          </a:p>
          <a:p>
            <a:pPr lvl="1"/>
            <a:r>
              <a:rPr kumimoji="1" lang="en-US" altLang="ko-KR" dirty="0"/>
              <a:t>Check the length</a:t>
            </a:r>
          </a:p>
          <a:p>
            <a:r>
              <a:rPr kumimoji="1" lang="en-US" altLang="ko-KR" dirty="0"/>
              <a:t>Get characters frequency</a:t>
            </a:r>
          </a:p>
          <a:p>
            <a:pPr lvl="1"/>
            <a:r>
              <a:rPr kumimoji="1" lang="en-US" altLang="ko-KR" dirty="0"/>
              <a:t>Prepare </a:t>
            </a:r>
            <a:r>
              <a:rPr kumimoji="1" lang="en-US" altLang="ko-KR" dirty="0" err="1"/>
              <a:t>frequencybin</a:t>
            </a:r>
            <a:r>
              <a:rPr kumimoji="1" lang="en-US" altLang="ko-KR" dirty="0"/>
              <a:t> stat[256];</a:t>
            </a:r>
          </a:p>
          <a:p>
            <a:pPr lvl="2"/>
            <a:r>
              <a:rPr kumimoji="1" lang="en-US" altLang="ko-KR" dirty="0"/>
              <a:t>Each stat[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 presents frequency of char ‘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’, initially all zero</a:t>
            </a:r>
          </a:p>
          <a:p>
            <a:pPr lvl="1"/>
            <a:r>
              <a:rPr kumimoji="1" lang="en-US" altLang="ko-KR" dirty="0"/>
              <a:t>For each character in the </a:t>
            </a:r>
            <a:r>
              <a:rPr kumimoji="1" lang="en-US" altLang="ko-KR" dirty="0" err="1"/>
              <a:t>stringbuffer</a:t>
            </a:r>
            <a:r>
              <a:rPr kumimoji="1" lang="en-US" altLang="ko-KR" dirty="0"/>
              <a:t>, </a:t>
            </a:r>
          </a:p>
          <a:p>
            <a:pPr lvl="2"/>
            <a:r>
              <a:rPr kumimoji="1" lang="en-US" altLang="ko-KR" dirty="0"/>
              <a:t>Accumulate frequency stat for char ‘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’</a:t>
            </a:r>
          </a:p>
          <a:p>
            <a:pPr lvl="2"/>
            <a:r>
              <a:rPr kumimoji="1" lang="en-US" altLang="ko-KR" dirty="0"/>
              <a:t>Check the most / least frequent char, except for zero frequency-characters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04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4276E2-CC9C-C141-BC2D-797F37D0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3E13C8-4A9C-3A44-852A-DBF71BA3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Symbol class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BEBB6-B26F-DC46-9449-CD31C57B9A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Symbol class</a:t>
            </a:r>
          </a:p>
          <a:p>
            <a:pPr lvl="1"/>
            <a:r>
              <a:rPr kumimoji="1" lang="en-US" altLang="ko-KR" dirty="0"/>
              <a:t>Presents a symbol that stores</a:t>
            </a:r>
          </a:p>
          <a:p>
            <a:pPr lvl="2"/>
            <a:r>
              <a:rPr kumimoji="1" lang="en-US" altLang="ko-KR" dirty="0"/>
              <a:t>A character: char</a:t>
            </a:r>
          </a:p>
          <a:p>
            <a:pPr lvl="2"/>
            <a:r>
              <a:rPr kumimoji="1" lang="en-US" altLang="ko-KR" dirty="0"/>
              <a:t>A frequency: int</a:t>
            </a:r>
          </a:p>
          <a:p>
            <a:pPr lvl="2"/>
            <a:r>
              <a:rPr kumimoji="1" lang="en-US" altLang="ko-KR" dirty="0"/>
              <a:t>A codeword: String</a:t>
            </a:r>
          </a:p>
          <a:p>
            <a:r>
              <a:rPr kumimoji="1" lang="en-US" altLang="ko-KR" dirty="0"/>
              <a:t>Make symbol </a:t>
            </a:r>
            <a:r>
              <a:rPr kumimoji="1" lang="en-US" altLang="ko-KR" dirty="0" err="1"/>
              <a:t>objs</a:t>
            </a:r>
            <a:r>
              <a:rPr kumimoji="1" lang="en-US" altLang="ko-KR" dirty="0"/>
              <a:t> for 256 ASCII symbols</a:t>
            </a:r>
          </a:p>
          <a:p>
            <a:pPr lvl="1"/>
            <a:r>
              <a:rPr kumimoji="1" lang="en-US" altLang="ko-KR" dirty="0"/>
              <a:t>Put all the symbol </a:t>
            </a:r>
            <a:r>
              <a:rPr kumimoji="1" lang="en-US" altLang="ko-KR" dirty="0" err="1"/>
              <a:t>objs</a:t>
            </a:r>
            <a:r>
              <a:rPr kumimoji="1" lang="en-US" altLang="ko-KR" dirty="0"/>
              <a:t> in LinkedList</a:t>
            </a:r>
          </a:p>
          <a:p>
            <a:pPr lvl="1"/>
            <a:r>
              <a:rPr kumimoji="1" lang="en-US" altLang="ko-KR" dirty="0"/>
              <a:t>Initialize symbol </a:t>
            </a:r>
            <a:r>
              <a:rPr kumimoji="1" lang="en-US" altLang="ko-KR" dirty="0" err="1"/>
              <a:t>objs</a:t>
            </a:r>
            <a:r>
              <a:rPr kumimoji="1" lang="en-US" altLang="ko-KR" dirty="0"/>
              <a:t> with char and frequency</a:t>
            </a:r>
          </a:p>
          <a:p>
            <a:r>
              <a:rPr kumimoji="1" lang="en-US" altLang="ko-KR" dirty="0"/>
              <a:t>Sort all symbols on frequency order</a:t>
            </a:r>
          </a:p>
          <a:p>
            <a:pPr lvl="1"/>
            <a:r>
              <a:rPr kumimoji="1" lang="en-US" altLang="ko-KR" dirty="0"/>
              <a:t>Implement Comparable &lt;Symbol&gt; interface</a:t>
            </a:r>
          </a:p>
          <a:p>
            <a:pPr lvl="1"/>
            <a:r>
              <a:rPr kumimoji="1" lang="en-US" altLang="ko-KR" dirty="0"/>
              <a:t>Sort the symbols using </a:t>
            </a:r>
            <a:r>
              <a:rPr kumimoji="1" lang="en-US" altLang="ko-KR" dirty="0" err="1"/>
              <a:t>Collections.sort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28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799D31-632C-8F4F-A396-A5A59E2B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0AD71D-5378-D94E-8D72-72F71F4D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buildup Huffman Tree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808D0-8CBE-EA4D-8CBC-8C0279B081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Huffman tree</a:t>
            </a:r>
          </a:p>
          <a:p>
            <a:pPr lvl="1"/>
            <a:r>
              <a:rPr kumimoji="1" lang="en-US" altLang="ko-KR" dirty="0"/>
              <a:t>Pick the least frequent two nodes</a:t>
            </a:r>
          </a:p>
          <a:p>
            <a:pPr lvl="1"/>
            <a:r>
              <a:rPr kumimoji="1" lang="en-US" altLang="ko-KR" dirty="0"/>
              <a:t>Make a subtree</a:t>
            </a:r>
          </a:p>
          <a:p>
            <a:pPr lvl="2"/>
            <a:r>
              <a:rPr kumimoji="1" lang="en-US" altLang="ko-KR" dirty="0"/>
              <a:t>Parent’s frequency is the sum of children’s frequencies</a:t>
            </a:r>
          </a:p>
          <a:p>
            <a:pPr lvl="1"/>
            <a:r>
              <a:rPr kumimoji="1" lang="en-US" altLang="ko-KR" dirty="0"/>
              <a:t>Remove the two nodes from the symbol list</a:t>
            </a:r>
          </a:p>
          <a:p>
            <a:pPr lvl="1"/>
            <a:r>
              <a:rPr kumimoji="1" lang="en-US" altLang="ko-KR" dirty="0"/>
              <a:t>Add the parent in the symbol list</a:t>
            </a:r>
          </a:p>
          <a:p>
            <a:pPr lvl="1"/>
            <a:r>
              <a:rPr kumimoji="1" lang="en-US" altLang="ko-KR" dirty="0"/>
              <a:t>Repeat until there is single node in the list</a:t>
            </a:r>
          </a:p>
          <a:p>
            <a:r>
              <a:rPr kumimoji="1" lang="en-US" altLang="ko-KR" dirty="0"/>
              <a:t>Two ways</a:t>
            </a:r>
          </a:p>
          <a:p>
            <a:pPr lvl="1"/>
            <a:r>
              <a:rPr kumimoji="1" lang="en-US" altLang="ko-KR" dirty="0"/>
              <a:t>Make symbol class as tree</a:t>
            </a:r>
          </a:p>
          <a:p>
            <a:pPr lvl="1"/>
            <a:r>
              <a:rPr kumimoji="1" lang="en-US" altLang="ko-KR" dirty="0"/>
              <a:t>Having a separate </a:t>
            </a:r>
            <a:r>
              <a:rPr kumimoji="1" lang="en-US" altLang="ko-KR" dirty="0" err="1"/>
              <a:t>HuffTree</a:t>
            </a:r>
            <a:r>
              <a:rPr kumimoji="1" lang="en-US" altLang="ko-KR" dirty="0"/>
              <a:t> class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27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445D87-B21D-A04E-91D7-58CA4456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2CA83-B11C-E845-8B1C-9F3874E0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Huffman Tree and Labeling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05E344-0EDF-B646-9160-6A29E7403E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Labeling the Tree</a:t>
            </a:r>
          </a:p>
          <a:p>
            <a:pPr lvl="1"/>
            <a:r>
              <a:rPr kumimoji="1" lang="en-US" altLang="ko-KR" dirty="0"/>
              <a:t>Left child has prefix “0”</a:t>
            </a:r>
          </a:p>
          <a:p>
            <a:pPr lvl="1"/>
            <a:r>
              <a:rPr kumimoji="1" lang="en-US" altLang="ko-KR" dirty="0"/>
              <a:t>Right child has prefix “1”</a:t>
            </a:r>
          </a:p>
          <a:p>
            <a:r>
              <a:rPr kumimoji="1" lang="en-US" altLang="ko-KR" dirty="0"/>
              <a:t>Recursion until there’s no child node</a:t>
            </a:r>
          </a:p>
          <a:p>
            <a:pPr lvl="1"/>
            <a:r>
              <a:rPr kumimoji="1" lang="en-US" altLang="ko-KR" dirty="0"/>
              <a:t>At the leaf, a Symbol obj has the label, trailing down all the label prefixes</a:t>
            </a:r>
          </a:p>
          <a:p>
            <a:pPr lvl="1"/>
            <a:r>
              <a:rPr kumimoji="1" lang="en-US" altLang="ko-KR" dirty="0"/>
              <a:t>Let’s use codeword field, which is a String</a:t>
            </a:r>
          </a:p>
          <a:p>
            <a:r>
              <a:rPr kumimoji="1" lang="en-US" altLang="ko-KR" dirty="0"/>
              <a:t>To be sure of what’s done here, make </a:t>
            </a:r>
            <a:r>
              <a:rPr kumimoji="1" lang="en-US" altLang="ko-KR" dirty="0" err="1"/>
              <a:t>toString</a:t>
            </a:r>
            <a:r>
              <a:rPr kumimoji="1" lang="en-US" altLang="ko-KR" dirty="0"/>
              <a:t>() in Symbol class</a:t>
            </a:r>
          </a:p>
          <a:p>
            <a:pPr lvl="1"/>
            <a:r>
              <a:rPr kumimoji="1" lang="en-US" altLang="ko-KR" dirty="0"/>
              <a:t>Print out all the symbols, except for the zero frequency-characters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8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0A3A7-F4B8-0940-ACAC-A41FE5B6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54A932-05A3-D747-920D-47E91DE3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Huffman Table – coming in the next class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CE8CC6-DA5B-0745-8669-9436EE6065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Now, you got the tree</a:t>
            </a:r>
          </a:p>
          <a:p>
            <a:r>
              <a:rPr kumimoji="1" lang="en-US" altLang="ko-KR" dirty="0"/>
              <a:t>You need to prepare for encoding</a:t>
            </a:r>
          </a:p>
          <a:p>
            <a:pPr lvl="1"/>
            <a:r>
              <a:rPr kumimoji="1" lang="en-US" altLang="ko-KR" dirty="0"/>
              <a:t>If you have ‘I am a boy’ as a text string, what would you do?</a:t>
            </a:r>
          </a:p>
          <a:p>
            <a:pPr lvl="1"/>
            <a:r>
              <a:rPr kumimoji="1" lang="en-US" altLang="ko-KR" dirty="0"/>
              <a:t>At first, identify character ‘I’</a:t>
            </a:r>
          </a:p>
          <a:p>
            <a:pPr lvl="1"/>
            <a:r>
              <a:rPr kumimoji="1" lang="en-US" altLang="ko-KR" dirty="0"/>
              <a:t>Second, find codeword for ‘I’</a:t>
            </a:r>
          </a:p>
          <a:p>
            <a:pPr lvl="2"/>
            <a:r>
              <a:rPr kumimoji="1" lang="en-US" altLang="ko-KR" dirty="0"/>
              <a:t>How would you find ‘I’ from the Huffman Tree?</a:t>
            </a:r>
          </a:p>
          <a:p>
            <a:r>
              <a:rPr kumimoji="1" lang="en-US" altLang="ko-KR" dirty="0"/>
              <a:t>Two or more ways</a:t>
            </a:r>
          </a:p>
          <a:p>
            <a:pPr lvl="1"/>
            <a:r>
              <a:rPr kumimoji="1" lang="en-US" altLang="ko-KR" dirty="0"/>
              <a:t>Make a global symbols array from the beginning</a:t>
            </a:r>
          </a:p>
          <a:p>
            <a:pPr lvl="1"/>
            <a:r>
              <a:rPr kumimoji="1" lang="en-US" altLang="ko-KR" dirty="0"/>
              <a:t>Use HashMap!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64002"/>
      </p:ext>
    </p:extLst>
  </p:cSld>
  <p:clrMapOvr>
    <a:masterClrMapping/>
  </p:clrMapOvr>
</p:sld>
</file>

<file path=ppt/theme/theme1.xml><?xml version="1.0" encoding="utf-8"?>
<a:theme xmlns:a="http://schemas.openxmlformats.org/drawingml/2006/main" name="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4298EF3D-3F24-6D45-A96B-5FC2B3C2E390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6F8A4568-5B0C-C743-9E10-BA95F041CBA4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C12C2CC3-3223-F54F-8563-321C48155783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02F455B0-F107-C345-BE66-225B8C3DCE17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7616DB5B-E651-9C47-863B-ECDC516EF058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5BD712E6-88CA-9E49-A3FA-A0FB11FFD28D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MOSL</Template>
  <TotalTime>24</TotalTime>
  <Words>375</Words>
  <Application>Microsoft Macintosh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굴림</vt:lpstr>
      <vt:lpstr>나눔바른고딕</vt:lpstr>
      <vt:lpstr>맑은 고딕</vt:lpstr>
      <vt:lpstr>Arial</vt:lpstr>
      <vt:lpstr>Calibri</vt:lpstr>
      <vt:lpstr>Calibri Light</vt:lpstr>
      <vt:lpstr>Times New Roman</vt:lpstr>
      <vt:lpstr>MOSL</vt:lpstr>
      <vt:lpstr>FOUO</vt:lpstr>
      <vt:lpstr>Confidential</vt:lpstr>
      <vt:lpstr>1_MOSL</vt:lpstr>
      <vt:lpstr>1_FOUO</vt:lpstr>
      <vt:lpstr>1_Confidential</vt:lpstr>
      <vt:lpstr>Symbols in Huffman</vt:lpstr>
      <vt:lpstr>Review: read file &amp; get some stat</vt:lpstr>
      <vt:lpstr>Symbol class</vt:lpstr>
      <vt:lpstr>buildup Huffman Tree</vt:lpstr>
      <vt:lpstr>Huffman Tree and Labeling</vt:lpstr>
      <vt:lpstr>Huffman Table – coming in the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 in Huffman</dc:title>
  <dc:creator>유시환</dc:creator>
  <cp:lastModifiedBy>유시환</cp:lastModifiedBy>
  <cp:revision>7</cp:revision>
  <dcterms:created xsi:type="dcterms:W3CDTF">2019-05-20T22:25:46Z</dcterms:created>
  <dcterms:modified xsi:type="dcterms:W3CDTF">2019-05-20T22:50:42Z</dcterms:modified>
</cp:coreProperties>
</file>