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5" r:id="rId5"/>
    <p:sldId id="277" r:id="rId6"/>
    <p:sldId id="28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5050"/>
    <a:srgbClr val="993300"/>
    <a:srgbClr val="E4F4E6"/>
    <a:srgbClr val="CDEBD1"/>
    <a:srgbClr val="2B6B33"/>
    <a:srgbClr val="305921"/>
    <a:srgbClr val="264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99"/>
  </p:normalViewPr>
  <p:slideViewPr>
    <p:cSldViewPr>
      <p:cViewPr varScale="1">
        <p:scale>
          <a:sx n="84" d="100"/>
          <a:sy n="84" d="100"/>
        </p:scale>
        <p:origin x="139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6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94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3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9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7C4D-B29F-41E1-9A2A-6A4F31CCC882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9E57-4319-4461-90F2-1F3F0D1CE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6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cm.cs.nthu.edu.tw/problem/1146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10520CS235100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Homework 5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2017/5/25 14:30</a:t>
            </a: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~ </a:t>
            </a:r>
          </a:p>
          <a:p>
            <a:r>
              <a:rPr lang="en-US" altLang="zh-TW" dirty="0">
                <a:solidFill>
                  <a:srgbClr val="FF5050"/>
                </a:solidFill>
              </a:rPr>
              <a:t>2017/6/08 23:59</a:t>
            </a:r>
          </a:p>
          <a:p>
            <a:r>
              <a:rPr lang="en-US" altLang="zh-TW" dirty="0">
                <a:solidFill>
                  <a:srgbClr val="FF5050"/>
                </a:solidFill>
              </a:rPr>
              <a:t>(Hard deadline)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425577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target of the homework is to sort several integers</a:t>
            </a:r>
            <a:r>
              <a:rPr lang="en-US" altLang="zh-TW" sz="2800" dirty="0">
                <a:solidFill>
                  <a:srgbClr val="FF5050"/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using special comparison.</a:t>
            </a: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792574" y="1417638"/>
            <a:ext cx="7859216" cy="4739727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Input: </a:t>
            </a:r>
            <a:r>
              <a:rPr lang="en-US" altLang="zh-TW" dirty="0"/>
              <a:t>13 0 555 9</a:t>
            </a:r>
            <a:endParaRPr lang="zh-TW" altLang="zh-TW" dirty="0"/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several combination from these integers:</a:t>
            </a: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the largest number of them: 9555130</a:t>
            </a:r>
          </a:p>
          <a:p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06054"/>
              </p:ext>
            </p:extLst>
          </p:nvPr>
        </p:nvGraphicFramePr>
        <p:xfrm>
          <a:off x="2051720" y="2636912"/>
          <a:ext cx="5340924" cy="280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231">
                  <a:extLst>
                    <a:ext uri="{9D8B030D-6E8A-4147-A177-3AD203B41FA5}">
                      <a16:colId xmlns:a16="http://schemas.microsoft.com/office/drawing/2014/main" xmlns="" val="1214702989"/>
                    </a:ext>
                  </a:extLst>
                </a:gridCol>
                <a:gridCol w="1335231">
                  <a:extLst>
                    <a:ext uri="{9D8B030D-6E8A-4147-A177-3AD203B41FA5}">
                      <a16:colId xmlns:a16="http://schemas.microsoft.com/office/drawing/2014/main" xmlns="" val="3770424004"/>
                    </a:ext>
                  </a:extLst>
                </a:gridCol>
                <a:gridCol w="1335231">
                  <a:extLst>
                    <a:ext uri="{9D8B030D-6E8A-4147-A177-3AD203B41FA5}">
                      <a16:colId xmlns:a16="http://schemas.microsoft.com/office/drawing/2014/main" xmlns="" val="3244789368"/>
                    </a:ext>
                  </a:extLst>
                </a:gridCol>
                <a:gridCol w="1335231">
                  <a:extLst>
                    <a:ext uri="{9D8B030D-6E8A-4147-A177-3AD203B41FA5}">
                      <a16:colId xmlns:a16="http://schemas.microsoft.com/office/drawing/2014/main" xmlns="" val="1326318689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1305559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0135559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39948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1309555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0139555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extLst>
                  <a:ext uri="{0D108BD9-81ED-4DB2-BD59-A6C34878D82A}">
                    <a16:rowId xmlns:a16="http://schemas.microsoft.com/office/drawing/2014/main" xmlns="" val="178150457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1355509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0555139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extLst>
                  <a:ext uri="{0D108BD9-81ED-4DB2-BD59-A6C34878D82A}">
                    <a16:rowId xmlns:a16="http://schemas.microsoft.com/office/drawing/2014/main" xmlns="" val="77075299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1355590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0555913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extLst>
                  <a:ext uri="{0D108BD9-81ED-4DB2-BD59-A6C34878D82A}">
                    <a16:rowId xmlns:a16="http://schemas.microsoft.com/office/drawing/2014/main" xmlns="" val="2901237046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1390555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0955513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extLst>
                  <a:ext uri="{0D108BD9-81ED-4DB2-BD59-A6C34878D82A}">
                    <a16:rowId xmlns:a16="http://schemas.microsoft.com/office/drawing/2014/main" xmlns="" val="152016483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1395550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r>
                        <a:rPr lang="en-US" altLang="zh-TW" sz="2300" b="0" dirty="0">
                          <a:solidFill>
                            <a:schemeClr val="tx1"/>
                          </a:solidFill>
                        </a:rPr>
                        <a:t>0913555</a:t>
                      </a:r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tc>
                  <a:txBody>
                    <a:bodyPr/>
                    <a:lstStyle/>
                    <a:p>
                      <a:endParaRPr lang="zh-TW" alt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15114" marR="115114" marT="57557" marB="57557"/>
                </a:tc>
                <a:extLst>
                  <a:ext uri="{0D108BD9-81ED-4DB2-BD59-A6C34878D82A}">
                    <a16:rowId xmlns:a16="http://schemas.microsoft.com/office/drawing/2014/main" xmlns="" val="11254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792574" y="1417638"/>
            <a:ext cx="7859216" cy="4739727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 that the return value could cause the overflow of integer.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Submission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http://acm.cs.nthu.edu.tw/problem/11469/</a:t>
            </a:r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5050"/>
                </a:solidFill>
              </a:rPr>
              <a:t>Archive </a:t>
            </a:r>
            <a:r>
              <a:rPr lang="en-US" altLang="zh-TW" sz="2800" dirty="0">
                <a:solidFill>
                  <a:srgbClr val="FF5050"/>
                </a:solidFill>
              </a:rPr>
              <a:t>your source code into a zip file named [studentID]_hw5.zip.</a:t>
            </a:r>
          </a:p>
          <a:p>
            <a:pPr lvl="1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105062649_hw5.zip</a:t>
            </a: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the zip file to 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ilms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 </a:t>
            </a:r>
            <a:r>
              <a:rPr lang="en-US" altLang="zh-TW" sz="2800" dirty="0">
                <a:solidFill>
                  <a:srgbClr val="FF5050"/>
                </a:solidFill>
              </a:rPr>
              <a:t>BEFORE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deadline.</a:t>
            </a:r>
          </a:p>
        </p:txBody>
      </p:sp>
    </p:spTree>
    <p:extLst>
      <p:ext uri="{BB962C8B-B14F-4D97-AF65-F5344CB8AC3E}">
        <p14:creationId xmlns:p14="http://schemas.microsoft.com/office/powerpoint/2010/main" val="33303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110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佈景主題</vt:lpstr>
      <vt:lpstr>10520CS235100 Data Structures Homework 5</vt:lpstr>
      <vt:lpstr>Target</vt:lpstr>
      <vt:lpstr>Target</vt:lpstr>
      <vt:lpstr>Target</vt:lpstr>
      <vt:lpstr>Submission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CS235101 Data Structures Homework 1</dc:title>
  <dc:creator>cancan</dc:creator>
  <cp:lastModifiedBy>Stan Lu</cp:lastModifiedBy>
  <cp:revision>179</cp:revision>
  <dcterms:created xsi:type="dcterms:W3CDTF">2015-10-14T02:30:46Z</dcterms:created>
  <dcterms:modified xsi:type="dcterms:W3CDTF">2017-05-25T06:03:09Z</dcterms:modified>
</cp:coreProperties>
</file>