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279" r:id="rId5"/>
    <p:sldId id="278" r:id="rId6"/>
    <p:sldId id="280" r:id="rId7"/>
    <p:sldId id="287" r:id="rId8"/>
    <p:sldId id="282" r:id="rId9"/>
    <p:sldId id="281" r:id="rId10"/>
    <p:sldId id="258" r:id="rId11"/>
    <p:sldId id="260" r:id="rId12"/>
    <p:sldId id="283" r:id="rId13"/>
    <p:sldId id="284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ent Whitty" initials="BW" lastIdx="3" clrIdx="0">
    <p:extLst>
      <p:ext uri="{19B8F6BF-5375-455C-9EA6-DF929625EA0E}">
        <p15:presenceInfo xmlns:p15="http://schemas.microsoft.com/office/powerpoint/2012/main" userId="93f37f959420ba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F7496-B4DB-4EA1-B5F5-A018E09BCBF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A13ADA1-09A8-404E-99EC-164F52C27954}">
      <dgm:prSet custT="1"/>
      <dgm:spPr/>
      <dgm:t>
        <a:bodyPr/>
        <a:lstStyle/>
        <a:p>
          <a:pPr>
            <a:defRPr cap="all"/>
          </a:pPr>
          <a:r>
            <a:rPr lang="en-US" sz="1600" dirty="0"/>
            <a:t>We are here Tonight to: </a:t>
          </a:r>
        </a:p>
      </dgm:t>
    </dgm:pt>
    <dgm:pt modelId="{3B0BF1BA-0756-4A03-A9ED-011098616DA3}" type="parTrans" cxnId="{866CBAA8-A420-4245-9E81-CDA5ADC2B22B}">
      <dgm:prSet/>
      <dgm:spPr/>
      <dgm:t>
        <a:bodyPr/>
        <a:lstStyle/>
        <a:p>
          <a:endParaRPr lang="en-US"/>
        </a:p>
      </dgm:t>
    </dgm:pt>
    <dgm:pt modelId="{5B76606D-32C5-4E6E-90FB-9E7D4A187D1A}" type="sibTrans" cxnId="{866CBAA8-A420-4245-9E81-CDA5ADC2B22B}">
      <dgm:prSet/>
      <dgm:spPr/>
      <dgm:t>
        <a:bodyPr/>
        <a:lstStyle/>
        <a:p>
          <a:endParaRPr lang="en-US"/>
        </a:p>
      </dgm:t>
    </dgm:pt>
    <dgm:pt modelId="{97749407-7A7C-4980-9AB2-B3A9441F0D31}">
      <dgm:prSet custT="1"/>
      <dgm:spPr/>
      <dgm:t>
        <a:bodyPr/>
        <a:lstStyle/>
        <a:p>
          <a:pPr>
            <a:defRPr cap="all"/>
          </a:pPr>
          <a:r>
            <a:rPr lang="en-US" sz="1600" dirty="0"/>
            <a:t>Review where we left off</a:t>
          </a:r>
        </a:p>
      </dgm:t>
    </dgm:pt>
    <dgm:pt modelId="{6F607E13-1D8C-4005-A32C-135BD1F149A1}" type="parTrans" cxnId="{272C9F31-9F1F-424C-8C4D-7DC9BC1EFE1C}">
      <dgm:prSet/>
      <dgm:spPr/>
      <dgm:t>
        <a:bodyPr/>
        <a:lstStyle/>
        <a:p>
          <a:endParaRPr lang="en-US"/>
        </a:p>
      </dgm:t>
    </dgm:pt>
    <dgm:pt modelId="{8EED4569-00E3-4F02-A84C-CE849FE6AF46}" type="sibTrans" cxnId="{272C9F31-9F1F-424C-8C4D-7DC9BC1EFE1C}">
      <dgm:prSet/>
      <dgm:spPr/>
      <dgm:t>
        <a:bodyPr/>
        <a:lstStyle/>
        <a:p>
          <a:endParaRPr lang="en-US"/>
        </a:p>
      </dgm:t>
    </dgm:pt>
    <dgm:pt modelId="{1400F51A-8923-4947-8CA2-ED2A40DE2991}">
      <dgm:prSet custT="1"/>
      <dgm:spPr/>
      <dgm:t>
        <a:bodyPr/>
        <a:lstStyle/>
        <a:p>
          <a:pPr>
            <a:defRPr cap="all"/>
          </a:pPr>
          <a:r>
            <a:rPr lang="en-US" sz="1600" dirty="0"/>
            <a:t>Meet Member Engagement Consultant, Brent Whitty</a:t>
          </a:r>
        </a:p>
      </dgm:t>
    </dgm:pt>
    <dgm:pt modelId="{CFF32E37-1599-46B1-B148-783B7D3A61CA}" type="parTrans" cxnId="{1B1CE377-EA68-42F1-B6A9-F936505D8ADA}">
      <dgm:prSet/>
      <dgm:spPr/>
      <dgm:t>
        <a:bodyPr/>
        <a:lstStyle/>
        <a:p>
          <a:endParaRPr lang="en-US"/>
        </a:p>
      </dgm:t>
    </dgm:pt>
    <dgm:pt modelId="{790A0316-4CF8-4494-9B49-8875E2B05651}" type="sibTrans" cxnId="{1B1CE377-EA68-42F1-B6A9-F936505D8ADA}">
      <dgm:prSet/>
      <dgm:spPr/>
      <dgm:t>
        <a:bodyPr/>
        <a:lstStyle/>
        <a:p>
          <a:endParaRPr lang="en-US"/>
        </a:p>
      </dgm:t>
    </dgm:pt>
    <dgm:pt modelId="{6CC2AD3A-27D6-4298-AE9E-237EFC8C2F16}">
      <dgm:prSet custT="1"/>
      <dgm:spPr/>
      <dgm:t>
        <a:bodyPr/>
        <a:lstStyle/>
        <a:p>
          <a:pPr>
            <a:defRPr cap="all"/>
          </a:pPr>
          <a:r>
            <a:rPr lang="en-US" sz="1600" dirty="0"/>
            <a:t>Discuss progress of proposed re-development and repair plans.</a:t>
          </a:r>
        </a:p>
      </dgm:t>
    </dgm:pt>
    <dgm:pt modelId="{DD86EFEF-C076-40FC-B2F0-E003E56977C5}" type="parTrans" cxnId="{04C43316-831E-4E9E-B1DC-53FEA91A2CB7}">
      <dgm:prSet/>
      <dgm:spPr/>
      <dgm:t>
        <a:bodyPr/>
        <a:lstStyle/>
        <a:p>
          <a:endParaRPr lang="en-US"/>
        </a:p>
      </dgm:t>
    </dgm:pt>
    <dgm:pt modelId="{8776A042-9DDA-4D6D-BC1E-D0E7F3185A5B}" type="sibTrans" cxnId="{04C43316-831E-4E9E-B1DC-53FEA91A2CB7}">
      <dgm:prSet/>
      <dgm:spPr/>
      <dgm:t>
        <a:bodyPr/>
        <a:lstStyle/>
        <a:p>
          <a:endParaRPr lang="en-US"/>
        </a:p>
      </dgm:t>
    </dgm:pt>
    <dgm:pt modelId="{531E2560-E444-4402-8902-0176E3143306}">
      <dgm:prSet custT="1"/>
      <dgm:spPr/>
      <dgm:t>
        <a:bodyPr/>
        <a:lstStyle/>
        <a:p>
          <a:pPr>
            <a:defRPr cap="all"/>
          </a:pPr>
          <a:r>
            <a:rPr lang="en-US" sz="1600" dirty="0"/>
            <a:t>Show preliminary and proposed building design</a:t>
          </a:r>
          <a:r>
            <a:rPr lang="en-US" sz="1300" dirty="0"/>
            <a:t>.</a:t>
          </a:r>
        </a:p>
      </dgm:t>
    </dgm:pt>
    <dgm:pt modelId="{AAC833B0-764D-4784-BF84-4E7DCDA00965}" type="parTrans" cxnId="{64D993C9-0C1E-4E34-AF1E-78A20BC3B217}">
      <dgm:prSet/>
      <dgm:spPr/>
      <dgm:t>
        <a:bodyPr/>
        <a:lstStyle/>
        <a:p>
          <a:endParaRPr lang="en-US"/>
        </a:p>
      </dgm:t>
    </dgm:pt>
    <dgm:pt modelId="{AD763010-9C3B-4B2B-8238-1F7DC69D81CA}" type="sibTrans" cxnId="{64D993C9-0C1E-4E34-AF1E-78A20BC3B217}">
      <dgm:prSet/>
      <dgm:spPr/>
      <dgm:t>
        <a:bodyPr/>
        <a:lstStyle/>
        <a:p>
          <a:endParaRPr lang="en-US"/>
        </a:p>
      </dgm:t>
    </dgm:pt>
    <dgm:pt modelId="{EF02C0C7-6AAA-41F3-B931-D94A2EE5D09A}">
      <dgm:prSet custT="1"/>
      <dgm:spPr/>
      <dgm:t>
        <a:bodyPr/>
        <a:lstStyle/>
        <a:p>
          <a:pPr>
            <a:defRPr cap="all"/>
          </a:pPr>
          <a:r>
            <a:rPr lang="en-US" sz="1600" dirty="0"/>
            <a:t>Discuss MOVING FORWARD and THE need for additional funding.</a:t>
          </a:r>
        </a:p>
      </dgm:t>
    </dgm:pt>
    <dgm:pt modelId="{EA2DCBAF-05A9-4CC4-84BB-6D2AFFF1BB58}" type="parTrans" cxnId="{3392BFB9-0C92-4B0C-809A-5595FD8A1379}">
      <dgm:prSet/>
      <dgm:spPr/>
      <dgm:t>
        <a:bodyPr/>
        <a:lstStyle/>
        <a:p>
          <a:endParaRPr lang="en-US"/>
        </a:p>
      </dgm:t>
    </dgm:pt>
    <dgm:pt modelId="{C181CB7E-51FE-45DB-BC8B-C71C03A9175B}" type="sibTrans" cxnId="{3392BFB9-0C92-4B0C-809A-5595FD8A1379}">
      <dgm:prSet/>
      <dgm:spPr/>
      <dgm:t>
        <a:bodyPr/>
        <a:lstStyle/>
        <a:p>
          <a:endParaRPr lang="en-US"/>
        </a:p>
      </dgm:t>
    </dgm:pt>
    <dgm:pt modelId="{70EB7C39-1BCE-4EDD-8CD2-1254F15F57E7}" type="pres">
      <dgm:prSet presAssocID="{A77F7496-B4DB-4EA1-B5F5-A018E09BCBF7}" presName="root" presStyleCnt="0">
        <dgm:presLayoutVars>
          <dgm:dir/>
          <dgm:resizeHandles val="exact"/>
        </dgm:presLayoutVars>
      </dgm:prSet>
      <dgm:spPr/>
    </dgm:pt>
    <dgm:pt modelId="{A2505D33-E1D6-41E9-98FF-D96EE82592C4}" type="pres">
      <dgm:prSet presAssocID="{7A13ADA1-09A8-404E-99EC-164F52C27954}" presName="compNode" presStyleCnt="0"/>
      <dgm:spPr/>
    </dgm:pt>
    <dgm:pt modelId="{E9BF5464-D8F3-4823-9A3F-41C7BA5678A6}" type="pres">
      <dgm:prSet presAssocID="{7A13ADA1-09A8-404E-99EC-164F52C27954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5AEAFB5-9DC4-4351-8478-868208B8E738}" type="pres">
      <dgm:prSet presAssocID="{7A13ADA1-09A8-404E-99EC-164F52C2795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men with solid fill"/>
        </a:ext>
      </dgm:extLst>
    </dgm:pt>
    <dgm:pt modelId="{8CF103F1-4AB2-49DA-8C6B-BC0E1C6A1BBF}" type="pres">
      <dgm:prSet presAssocID="{7A13ADA1-09A8-404E-99EC-164F52C27954}" presName="spaceRect" presStyleCnt="0"/>
      <dgm:spPr/>
    </dgm:pt>
    <dgm:pt modelId="{71CF8425-D05D-4F8F-8C6C-2DE6D1124D69}" type="pres">
      <dgm:prSet presAssocID="{7A13ADA1-09A8-404E-99EC-164F52C27954}" presName="textRect" presStyleLbl="revTx" presStyleIdx="0" presStyleCnt="6">
        <dgm:presLayoutVars>
          <dgm:chMax val="1"/>
          <dgm:chPref val="1"/>
        </dgm:presLayoutVars>
      </dgm:prSet>
      <dgm:spPr/>
    </dgm:pt>
    <dgm:pt modelId="{87A33E56-208B-4729-9F7B-7867522EEF3A}" type="pres">
      <dgm:prSet presAssocID="{5B76606D-32C5-4E6E-90FB-9E7D4A187D1A}" presName="sibTrans" presStyleCnt="0"/>
      <dgm:spPr/>
    </dgm:pt>
    <dgm:pt modelId="{05D525AE-3F70-408A-B6C4-8DC07F815E96}" type="pres">
      <dgm:prSet presAssocID="{97749407-7A7C-4980-9AB2-B3A9441F0D31}" presName="compNode" presStyleCnt="0"/>
      <dgm:spPr/>
    </dgm:pt>
    <dgm:pt modelId="{8D7EFA8A-FF5E-4ABF-98DB-636A8625E437}" type="pres">
      <dgm:prSet presAssocID="{97749407-7A7C-4980-9AB2-B3A9441F0D31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8742594-C035-490F-BF6F-F549B75CFEF9}" type="pres">
      <dgm:prSet presAssocID="{97749407-7A7C-4980-9AB2-B3A9441F0D3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65D4F3-5D3D-42E4-8647-865C7E60C050}" type="pres">
      <dgm:prSet presAssocID="{97749407-7A7C-4980-9AB2-B3A9441F0D31}" presName="spaceRect" presStyleCnt="0"/>
      <dgm:spPr/>
    </dgm:pt>
    <dgm:pt modelId="{38604360-EC4D-4D9F-AB36-2DF929B3A11C}" type="pres">
      <dgm:prSet presAssocID="{97749407-7A7C-4980-9AB2-B3A9441F0D31}" presName="textRect" presStyleLbl="revTx" presStyleIdx="1" presStyleCnt="6">
        <dgm:presLayoutVars>
          <dgm:chMax val="1"/>
          <dgm:chPref val="1"/>
        </dgm:presLayoutVars>
      </dgm:prSet>
      <dgm:spPr/>
    </dgm:pt>
    <dgm:pt modelId="{01A2BE76-97ED-47DF-981C-CBD789F6E2D1}" type="pres">
      <dgm:prSet presAssocID="{8EED4569-00E3-4F02-A84C-CE849FE6AF46}" presName="sibTrans" presStyleCnt="0"/>
      <dgm:spPr/>
    </dgm:pt>
    <dgm:pt modelId="{67FD5EE8-86E2-46ED-8C94-FC62E0E78346}" type="pres">
      <dgm:prSet presAssocID="{1400F51A-8923-4947-8CA2-ED2A40DE2991}" presName="compNode" presStyleCnt="0"/>
      <dgm:spPr/>
    </dgm:pt>
    <dgm:pt modelId="{A3218BDA-A991-4352-B27C-A2EAB922A677}" type="pres">
      <dgm:prSet presAssocID="{1400F51A-8923-4947-8CA2-ED2A40DE2991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2962EAB-986D-4744-8120-C5C7DC8DD925}" type="pres">
      <dgm:prSet presAssocID="{1400F51A-8923-4947-8CA2-ED2A40DE299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D87F9FB-6D0A-4328-A124-7B6214EB7523}" type="pres">
      <dgm:prSet presAssocID="{1400F51A-8923-4947-8CA2-ED2A40DE2991}" presName="spaceRect" presStyleCnt="0"/>
      <dgm:spPr/>
    </dgm:pt>
    <dgm:pt modelId="{340041B2-A78F-4CBB-91C2-F6701F285EC8}" type="pres">
      <dgm:prSet presAssocID="{1400F51A-8923-4947-8CA2-ED2A40DE2991}" presName="textRect" presStyleLbl="revTx" presStyleIdx="2" presStyleCnt="6">
        <dgm:presLayoutVars>
          <dgm:chMax val="1"/>
          <dgm:chPref val="1"/>
        </dgm:presLayoutVars>
      </dgm:prSet>
      <dgm:spPr/>
    </dgm:pt>
    <dgm:pt modelId="{622E5DE5-0B15-4B77-8DBE-7D143FE0144B}" type="pres">
      <dgm:prSet presAssocID="{790A0316-4CF8-4494-9B49-8875E2B05651}" presName="sibTrans" presStyleCnt="0"/>
      <dgm:spPr/>
    </dgm:pt>
    <dgm:pt modelId="{8C3FEA7B-675D-4555-872D-1088F95E4B50}" type="pres">
      <dgm:prSet presAssocID="{6CC2AD3A-27D6-4298-AE9E-237EFC8C2F16}" presName="compNode" presStyleCnt="0"/>
      <dgm:spPr/>
    </dgm:pt>
    <dgm:pt modelId="{74BC5EE2-E6BB-41F0-890A-7FD2CEB89CAB}" type="pres">
      <dgm:prSet presAssocID="{6CC2AD3A-27D6-4298-AE9E-237EFC8C2F16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621F1A7-9F64-4D53-8499-6E89F6AE70F4}" type="pres">
      <dgm:prSet presAssocID="{6CC2AD3A-27D6-4298-AE9E-237EFC8C2F1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4BF414ED-8AA4-4BCE-85D4-00564C2D3FBD}" type="pres">
      <dgm:prSet presAssocID="{6CC2AD3A-27D6-4298-AE9E-237EFC8C2F16}" presName="spaceRect" presStyleCnt="0"/>
      <dgm:spPr/>
    </dgm:pt>
    <dgm:pt modelId="{F0DCAC67-407E-43F0-A45F-6A8D6140FA0C}" type="pres">
      <dgm:prSet presAssocID="{6CC2AD3A-27D6-4298-AE9E-237EFC8C2F16}" presName="textRect" presStyleLbl="revTx" presStyleIdx="3" presStyleCnt="6">
        <dgm:presLayoutVars>
          <dgm:chMax val="1"/>
          <dgm:chPref val="1"/>
        </dgm:presLayoutVars>
      </dgm:prSet>
      <dgm:spPr/>
    </dgm:pt>
    <dgm:pt modelId="{37F1FCB0-2F52-49CB-9C76-5CD10C38ACC8}" type="pres">
      <dgm:prSet presAssocID="{8776A042-9DDA-4D6D-BC1E-D0E7F3185A5B}" presName="sibTrans" presStyleCnt="0"/>
      <dgm:spPr/>
    </dgm:pt>
    <dgm:pt modelId="{EB731F17-7B86-480A-AC0A-AA5B3EEC6711}" type="pres">
      <dgm:prSet presAssocID="{531E2560-E444-4402-8902-0176E3143306}" presName="compNode" presStyleCnt="0"/>
      <dgm:spPr/>
    </dgm:pt>
    <dgm:pt modelId="{E2A0FD95-BD2C-4C7E-9B0B-939BF9840DAA}" type="pres">
      <dgm:prSet presAssocID="{531E2560-E444-4402-8902-0176E3143306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9CDC535-B1D6-459F-93AA-E5304F6C78F6}" type="pres">
      <dgm:prSet presAssocID="{531E2560-E444-4402-8902-0176E314330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16E5BCC-02F0-48BC-AD34-F94AAEDBE772}" type="pres">
      <dgm:prSet presAssocID="{531E2560-E444-4402-8902-0176E3143306}" presName="spaceRect" presStyleCnt="0"/>
      <dgm:spPr/>
    </dgm:pt>
    <dgm:pt modelId="{AB053075-2513-4473-9F44-57C4CB2584AB}" type="pres">
      <dgm:prSet presAssocID="{531E2560-E444-4402-8902-0176E3143306}" presName="textRect" presStyleLbl="revTx" presStyleIdx="4" presStyleCnt="6">
        <dgm:presLayoutVars>
          <dgm:chMax val="1"/>
          <dgm:chPref val="1"/>
        </dgm:presLayoutVars>
      </dgm:prSet>
      <dgm:spPr/>
    </dgm:pt>
    <dgm:pt modelId="{DCB4AB82-B4F7-4FAA-985A-8C05661AE653}" type="pres">
      <dgm:prSet presAssocID="{AD763010-9C3B-4B2B-8238-1F7DC69D81CA}" presName="sibTrans" presStyleCnt="0"/>
      <dgm:spPr/>
    </dgm:pt>
    <dgm:pt modelId="{0AA4D539-DC95-48B9-97A4-40C682C9C1B5}" type="pres">
      <dgm:prSet presAssocID="{EF02C0C7-6AAA-41F3-B931-D94A2EE5D09A}" presName="compNode" presStyleCnt="0"/>
      <dgm:spPr/>
    </dgm:pt>
    <dgm:pt modelId="{0F287122-0A9F-473A-92CA-CFFA70E0EC9E}" type="pres">
      <dgm:prSet presAssocID="{EF02C0C7-6AAA-41F3-B931-D94A2EE5D09A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D582275-07DC-4EEF-90E4-AA65D126F77C}" type="pres">
      <dgm:prSet presAssocID="{EF02C0C7-6AAA-41F3-B931-D94A2EE5D09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564A19F-19B3-4B8F-A415-F7041F797E6D}" type="pres">
      <dgm:prSet presAssocID="{EF02C0C7-6AAA-41F3-B931-D94A2EE5D09A}" presName="spaceRect" presStyleCnt="0"/>
      <dgm:spPr/>
    </dgm:pt>
    <dgm:pt modelId="{77A6936F-128C-42EF-A82A-01CB95929ADF}" type="pres">
      <dgm:prSet presAssocID="{EF02C0C7-6AAA-41F3-B931-D94A2EE5D09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4C43316-831E-4E9E-B1DC-53FEA91A2CB7}" srcId="{A77F7496-B4DB-4EA1-B5F5-A018E09BCBF7}" destId="{6CC2AD3A-27D6-4298-AE9E-237EFC8C2F16}" srcOrd="3" destOrd="0" parTransId="{DD86EFEF-C076-40FC-B2F0-E003E56977C5}" sibTransId="{8776A042-9DDA-4D6D-BC1E-D0E7F3185A5B}"/>
    <dgm:cxn modelId="{DE071A20-38E6-4F13-BDC0-A16C7B19D904}" type="presOf" srcId="{EF02C0C7-6AAA-41F3-B931-D94A2EE5D09A}" destId="{77A6936F-128C-42EF-A82A-01CB95929ADF}" srcOrd="0" destOrd="0" presId="urn:microsoft.com/office/officeart/2018/5/layout/IconLeafLabelList"/>
    <dgm:cxn modelId="{C305D927-067E-49C4-BD95-76CC3BF96F94}" type="presOf" srcId="{531E2560-E444-4402-8902-0176E3143306}" destId="{AB053075-2513-4473-9F44-57C4CB2584AB}" srcOrd="0" destOrd="0" presId="urn:microsoft.com/office/officeart/2018/5/layout/IconLeafLabelList"/>
    <dgm:cxn modelId="{272C9F31-9F1F-424C-8C4D-7DC9BC1EFE1C}" srcId="{A77F7496-B4DB-4EA1-B5F5-A018E09BCBF7}" destId="{97749407-7A7C-4980-9AB2-B3A9441F0D31}" srcOrd="1" destOrd="0" parTransId="{6F607E13-1D8C-4005-A32C-135BD1F149A1}" sibTransId="{8EED4569-00E3-4F02-A84C-CE849FE6AF46}"/>
    <dgm:cxn modelId="{1CE89B51-1801-4EA1-9388-BDD8A52C80DB}" type="presOf" srcId="{6CC2AD3A-27D6-4298-AE9E-237EFC8C2F16}" destId="{F0DCAC67-407E-43F0-A45F-6A8D6140FA0C}" srcOrd="0" destOrd="0" presId="urn:microsoft.com/office/officeart/2018/5/layout/IconLeafLabelList"/>
    <dgm:cxn modelId="{1B1CE377-EA68-42F1-B6A9-F936505D8ADA}" srcId="{A77F7496-B4DB-4EA1-B5F5-A018E09BCBF7}" destId="{1400F51A-8923-4947-8CA2-ED2A40DE2991}" srcOrd="2" destOrd="0" parTransId="{CFF32E37-1599-46B1-B148-783B7D3A61CA}" sibTransId="{790A0316-4CF8-4494-9B49-8875E2B05651}"/>
    <dgm:cxn modelId="{55872A9A-54D4-4032-97CB-94FFDBDBFEAE}" type="presOf" srcId="{97749407-7A7C-4980-9AB2-B3A9441F0D31}" destId="{38604360-EC4D-4D9F-AB36-2DF929B3A11C}" srcOrd="0" destOrd="0" presId="urn:microsoft.com/office/officeart/2018/5/layout/IconLeafLabelList"/>
    <dgm:cxn modelId="{DF5381A1-E382-4D6F-85A2-1166E924C9C5}" type="presOf" srcId="{7A13ADA1-09A8-404E-99EC-164F52C27954}" destId="{71CF8425-D05D-4F8F-8C6C-2DE6D1124D69}" srcOrd="0" destOrd="0" presId="urn:microsoft.com/office/officeart/2018/5/layout/IconLeafLabelList"/>
    <dgm:cxn modelId="{866CBAA8-A420-4245-9E81-CDA5ADC2B22B}" srcId="{A77F7496-B4DB-4EA1-B5F5-A018E09BCBF7}" destId="{7A13ADA1-09A8-404E-99EC-164F52C27954}" srcOrd="0" destOrd="0" parTransId="{3B0BF1BA-0756-4A03-A9ED-011098616DA3}" sibTransId="{5B76606D-32C5-4E6E-90FB-9E7D4A187D1A}"/>
    <dgm:cxn modelId="{3392BFB9-0C92-4B0C-809A-5595FD8A1379}" srcId="{A77F7496-B4DB-4EA1-B5F5-A018E09BCBF7}" destId="{EF02C0C7-6AAA-41F3-B931-D94A2EE5D09A}" srcOrd="5" destOrd="0" parTransId="{EA2DCBAF-05A9-4CC4-84BB-6D2AFFF1BB58}" sibTransId="{C181CB7E-51FE-45DB-BC8B-C71C03A9175B}"/>
    <dgm:cxn modelId="{64D993C9-0C1E-4E34-AF1E-78A20BC3B217}" srcId="{A77F7496-B4DB-4EA1-B5F5-A018E09BCBF7}" destId="{531E2560-E444-4402-8902-0176E3143306}" srcOrd="4" destOrd="0" parTransId="{AAC833B0-764D-4784-BF84-4E7DCDA00965}" sibTransId="{AD763010-9C3B-4B2B-8238-1F7DC69D81CA}"/>
    <dgm:cxn modelId="{17BD84E3-CD26-4B55-8E22-53556763F539}" type="presOf" srcId="{A77F7496-B4DB-4EA1-B5F5-A018E09BCBF7}" destId="{70EB7C39-1BCE-4EDD-8CD2-1254F15F57E7}" srcOrd="0" destOrd="0" presId="urn:microsoft.com/office/officeart/2018/5/layout/IconLeafLabelList"/>
    <dgm:cxn modelId="{6A0B02F1-8C39-4CF7-AE51-3D69DDF58E0F}" type="presOf" srcId="{1400F51A-8923-4947-8CA2-ED2A40DE2991}" destId="{340041B2-A78F-4CBB-91C2-F6701F285EC8}" srcOrd="0" destOrd="0" presId="urn:microsoft.com/office/officeart/2018/5/layout/IconLeafLabelList"/>
    <dgm:cxn modelId="{58B526D0-09DD-4DE0-A63F-BC66B3FFF6C6}" type="presParOf" srcId="{70EB7C39-1BCE-4EDD-8CD2-1254F15F57E7}" destId="{A2505D33-E1D6-41E9-98FF-D96EE82592C4}" srcOrd="0" destOrd="0" presId="urn:microsoft.com/office/officeart/2018/5/layout/IconLeafLabelList"/>
    <dgm:cxn modelId="{8642EC38-1D98-4C70-8D60-69B412149AA6}" type="presParOf" srcId="{A2505D33-E1D6-41E9-98FF-D96EE82592C4}" destId="{E9BF5464-D8F3-4823-9A3F-41C7BA5678A6}" srcOrd="0" destOrd="0" presId="urn:microsoft.com/office/officeart/2018/5/layout/IconLeafLabelList"/>
    <dgm:cxn modelId="{2BB3F450-CCA3-4D5C-B95C-4BCA0EDFF1E4}" type="presParOf" srcId="{A2505D33-E1D6-41E9-98FF-D96EE82592C4}" destId="{75AEAFB5-9DC4-4351-8478-868208B8E738}" srcOrd="1" destOrd="0" presId="urn:microsoft.com/office/officeart/2018/5/layout/IconLeafLabelList"/>
    <dgm:cxn modelId="{F60DE013-F57C-4D98-B646-4D470DE7D0B0}" type="presParOf" srcId="{A2505D33-E1D6-41E9-98FF-D96EE82592C4}" destId="{8CF103F1-4AB2-49DA-8C6B-BC0E1C6A1BBF}" srcOrd="2" destOrd="0" presId="urn:microsoft.com/office/officeart/2018/5/layout/IconLeafLabelList"/>
    <dgm:cxn modelId="{61917870-A84F-4C58-894B-118471BD64F3}" type="presParOf" srcId="{A2505D33-E1D6-41E9-98FF-D96EE82592C4}" destId="{71CF8425-D05D-4F8F-8C6C-2DE6D1124D69}" srcOrd="3" destOrd="0" presId="urn:microsoft.com/office/officeart/2018/5/layout/IconLeafLabelList"/>
    <dgm:cxn modelId="{4AAD0197-CAEB-4F0B-803E-F6BA7BE0E090}" type="presParOf" srcId="{70EB7C39-1BCE-4EDD-8CD2-1254F15F57E7}" destId="{87A33E56-208B-4729-9F7B-7867522EEF3A}" srcOrd="1" destOrd="0" presId="urn:microsoft.com/office/officeart/2018/5/layout/IconLeafLabelList"/>
    <dgm:cxn modelId="{9A3A5B92-D094-4AAA-AA1A-68FFCCA58B28}" type="presParOf" srcId="{70EB7C39-1BCE-4EDD-8CD2-1254F15F57E7}" destId="{05D525AE-3F70-408A-B6C4-8DC07F815E96}" srcOrd="2" destOrd="0" presId="urn:microsoft.com/office/officeart/2018/5/layout/IconLeafLabelList"/>
    <dgm:cxn modelId="{D56F9B1D-B331-40BE-AB6C-03281CD2CEAC}" type="presParOf" srcId="{05D525AE-3F70-408A-B6C4-8DC07F815E96}" destId="{8D7EFA8A-FF5E-4ABF-98DB-636A8625E437}" srcOrd="0" destOrd="0" presId="urn:microsoft.com/office/officeart/2018/5/layout/IconLeafLabelList"/>
    <dgm:cxn modelId="{B9BF27C2-8B9B-4A92-A105-702E9135908E}" type="presParOf" srcId="{05D525AE-3F70-408A-B6C4-8DC07F815E96}" destId="{B8742594-C035-490F-BF6F-F549B75CFEF9}" srcOrd="1" destOrd="0" presId="urn:microsoft.com/office/officeart/2018/5/layout/IconLeafLabelList"/>
    <dgm:cxn modelId="{9E46958B-6790-48C8-BA7B-BCD8C3322F68}" type="presParOf" srcId="{05D525AE-3F70-408A-B6C4-8DC07F815E96}" destId="{9865D4F3-5D3D-42E4-8647-865C7E60C050}" srcOrd="2" destOrd="0" presId="urn:microsoft.com/office/officeart/2018/5/layout/IconLeafLabelList"/>
    <dgm:cxn modelId="{D0E584AE-3C18-4A6B-9FE4-9211DB63AFD5}" type="presParOf" srcId="{05D525AE-3F70-408A-B6C4-8DC07F815E96}" destId="{38604360-EC4D-4D9F-AB36-2DF929B3A11C}" srcOrd="3" destOrd="0" presId="urn:microsoft.com/office/officeart/2018/5/layout/IconLeafLabelList"/>
    <dgm:cxn modelId="{DFA1A803-60D2-4F4A-B623-EC46A6BDFE0D}" type="presParOf" srcId="{70EB7C39-1BCE-4EDD-8CD2-1254F15F57E7}" destId="{01A2BE76-97ED-47DF-981C-CBD789F6E2D1}" srcOrd="3" destOrd="0" presId="urn:microsoft.com/office/officeart/2018/5/layout/IconLeafLabelList"/>
    <dgm:cxn modelId="{5D94F0EE-1832-4E1A-A1B3-5C20B7F376DD}" type="presParOf" srcId="{70EB7C39-1BCE-4EDD-8CD2-1254F15F57E7}" destId="{67FD5EE8-86E2-46ED-8C94-FC62E0E78346}" srcOrd="4" destOrd="0" presId="urn:microsoft.com/office/officeart/2018/5/layout/IconLeafLabelList"/>
    <dgm:cxn modelId="{7FB1E6C2-56D7-425C-BC1A-637B67C1A6DD}" type="presParOf" srcId="{67FD5EE8-86E2-46ED-8C94-FC62E0E78346}" destId="{A3218BDA-A991-4352-B27C-A2EAB922A677}" srcOrd="0" destOrd="0" presId="urn:microsoft.com/office/officeart/2018/5/layout/IconLeafLabelList"/>
    <dgm:cxn modelId="{9EF0BF38-3E4A-495C-9397-56EE3FB76FE2}" type="presParOf" srcId="{67FD5EE8-86E2-46ED-8C94-FC62E0E78346}" destId="{12962EAB-986D-4744-8120-C5C7DC8DD925}" srcOrd="1" destOrd="0" presId="urn:microsoft.com/office/officeart/2018/5/layout/IconLeafLabelList"/>
    <dgm:cxn modelId="{0F8385C6-1DB2-41F8-8355-54B44D409F76}" type="presParOf" srcId="{67FD5EE8-86E2-46ED-8C94-FC62E0E78346}" destId="{DD87F9FB-6D0A-4328-A124-7B6214EB7523}" srcOrd="2" destOrd="0" presId="urn:microsoft.com/office/officeart/2018/5/layout/IconLeafLabelList"/>
    <dgm:cxn modelId="{8E9BA3A3-4BA7-4D64-8F40-393A5D95F732}" type="presParOf" srcId="{67FD5EE8-86E2-46ED-8C94-FC62E0E78346}" destId="{340041B2-A78F-4CBB-91C2-F6701F285EC8}" srcOrd="3" destOrd="0" presId="urn:microsoft.com/office/officeart/2018/5/layout/IconLeafLabelList"/>
    <dgm:cxn modelId="{074AC43D-6B32-4492-82A7-4B1DEBADFB16}" type="presParOf" srcId="{70EB7C39-1BCE-4EDD-8CD2-1254F15F57E7}" destId="{622E5DE5-0B15-4B77-8DBE-7D143FE0144B}" srcOrd="5" destOrd="0" presId="urn:microsoft.com/office/officeart/2018/5/layout/IconLeafLabelList"/>
    <dgm:cxn modelId="{6950036B-B987-4DCC-9733-6826FBA181B7}" type="presParOf" srcId="{70EB7C39-1BCE-4EDD-8CD2-1254F15F57E7}" destId="{8C3FEA7B-675D-4555-872D-1088F95E4B50}" srcOrd="6" destOrd="0" presId="urn:microsoft.com/office/officeart/2018/5/layout/IconLeafLabelList"/>
    <dgm:cxn modelId="{5FC8E411-0751-4D09-89F8-039599CE9762}" type="presParOf" srcId="{8C3FEA7B-675D-4555-872D-1088F95E4B50}" destId="{74BC5EE2-E6BB-41F0-890A-7FD2CEB89CAB}" srcOrd="0" destOrd="0" presId="urn:microsoft.com/office/officeart/2018/5/layout/IconLeafLabelList"/>
    <dgm:cxn modelId="{573041AC-DEBA-427F-B941-02907982E70C}" type="presParOf" srcId="{8C3FEA7B-675D-4555-872D-1088F95E4B50}" destId="{F621F1A7-9F64-4D53-8499-6E89F6AE70F4}" srcOrd="1" destOrd="0" presId="urn:microsoft.com/office/officeart/2018/5/layout/IconLeafLabelList"/>
    <dgm:cxn modelId="{DDB04FB0-D239-4212-B155-201AC49D5DDF}" type="presParOf" srcId="{8C3FEA7B-675D-4555-872D-1088F95E4B50}" destId="{4BF414ED-8AA4-4BCE-85D4-00564C2D3FBD}" srcOrd="2" destOrd="0" presId="urn:microsoft.com/office/officeart/2018/5/layout/IconLeafLabelList"/>
    <dgm:cxn modelId="{FC3F82A5-006C-4477-A7AB-4A30FE0C5D2E}" type="presParOf" srcId="{8C3FEA7B-675D-4555-872D-1088F95E4B50}" destId="{F0DCAC67-407E-43F0-A45F-6A8D6140FA0C}" srcOrd="3" destOrd="0" presId="urn:microsoft.com/office/officeart/2018/5/layout/IconLeafLabelList"/>
    <dgm:cxn modelId="{39E8D29F-5281-4211-88EA-081AB57B749E}" type="presParOf" srcId="{70EB7C39-1BCE-4EDD-8CD2-1254F15F57E7}" destId="{37F1FCB0-2F52-49CB-9C76-5CD10C38ACC8}" srcOrd="7" destOrd="0" presId="urn:microsoft.com/office/officeart/2018/5/layout/IconLeafLabelList"/>
    <dgm:cxn modelId="{E6C7DC4A-4EF5-4875-8D93-DBDDC7DAA969}" type="presParOf" srcId="{70EB7C39-1BCE-4EDD-8CD2-1254F15F57E7}" destId="{EB731F17-7B86-480A-AC0A-AA5B3EEC6711}" srcOrd="8" destOrd="0" presId="urn:microsoft.com/office/officeart/2018/5/layout/IconLeafLabelList"/>
    <dgm:cxn modelId="{4AEB2798-DFAC-40F0-AD53-A080795E4C38}" type="presParOf" srcId="{EB731F17-7B86-480A-AC0A-AA5B3EEC6711}" destId="{E2A0FD95-BD2C-4C7E-9B0B-939BF9840DAA}" srcOrd="0" destOrd="0" presId="urn:microsoft.com/office/officeart/2018/5/layout/IconLeafLabelList"/>
    <dgm:cxn modelId="{8FD8A7C9-C7F5-436C-9875-353A2C9E6121}" type="presParOf" srcId="{EB731F17-7B86-480A-AC0A-AA5B3EEC6711}" destId="{89CDC535-B1D6-459F-93AA-E5304F6C78F6}" srcOrd="1" destOrd="0" presId="urn:microsoft.com/office/officeart/2018/5/layout/IconLeafLabelList"/>
    <dgm:cxn modelId="{0DA700D7-7273-4B20-9352-C08AEC4E01C3}" type="presParOf" srcId="{EB731F17-7B86-480A-AC0A-AA5B3EEC6711}" destId="{916E5BCC-02F0-48BC-AD34-F94AAEDBE772}" srcOrd="2" destOrd="0" presId="urn:microsoft.com/office/officeart/2018/5/layout/IconLeafLabelList"/>
    <dgm:cxn modelId="{5B403FB2-4286-408F-BE06-FED8D64D6F8D}" type="presParOf" srcId="{EB731F17-7B86-480A-AC0A-AA5B3EEC6711}" destId="{AB053075-2513-4473-9F44-57C4CB2584AB}" srcOrd="3" destOrd="0" presId="urn:microsoft.com/office/officeart/2018/5/layout/IconLeafLabelList"/>
    <dgm:cxn modelId="{1B532EEE-31FB-436D-8F1A-2E575EC964E0}" type="presParOf" srcId="{70EB7C39-1BCE-4EDD-8CD2-1254F15F57E7}" destId="{DCB4AB82-B4F7-4FAA-985A-8C05661AE653}" srcOrd="9" destOrd="0" presId="urn:microsoft.com/office/officeart/2018/5/layout/IconLeafLabelList"/>
    <dgm:cxn modelId="{1928D0F5-04E6-416F-95B0-2FB0012CC758}" type="presParOf" srcId="{70EB7C39-1BCE-4EDD-8CD2-1254F15F57E7}" destId="{0AA4D539-DC95-48B9-97A4-40C682C9C1B5}" srcOrd="10" destOrd="0" presId="urn:microsoft.com/office/officeart/2018/5/layout/IconLeafLabelList"/>
    <dgm:cxn modelId="{8A6C6E57-B3F3-4937-8E6E-825325521429}" type="presParOf" srcId="{0AA4D539-DC95-48B9-97A4-40C682C9C1B5}" destId="{0F287122-0A9F-473A-92CA-CFFA70E0EC9E}" srcOrd="0" destOrd="0" presId="urn:microsoft.com/office/officeart/2018/5/layout/IconLeafLabelList"/>
    <dgm:cxn modelId="{0089B470-B9C5-4D82-82AE-CD8143A1EF50}" type="presParOf" srcId="{0AA4D539-DC95-48B9-97A4-40C682C9C1B5}" destId="{7D582275-07DC-4EEF-90E4-AA65D126F77C}" srcOrd="1" destOrd="0" presId="urn:microsoft.com/office/officeart/2018/5/layout/IconLeafLabelList"/>
    <dgm:cxn modelId="{44FCBBAC-0DEF-407C-A756-448C93B316DC}" type="presParOf" srcId="{0AA4D539-DC95-48B9-97A4-40C682C9C1B5}" destId="{2564A19F-19B3-4B8F-A415-F7041F797E6D}" srcOrd="2" destOrd="0" presId="urn:microsoft.com/office/officeart/2018/5/layout/IconLeafLabelList"/>
    <dgm:cxn modelId="{F00C41FC-442A-4410-B628-7CEDF8DBD14E}" type="presParOf" srcId="{0AA4D539-DC95-48B9-97A4-40C682C9C1B5}" destId="{77A6936F-128C-42EF-A82A-01CB95929AD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FED20-61DE-41FA-A610-664D2102B7A5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9AF5B85-F3F3-4204-9BA3-3C3949AFB9FD}">
      <dgm:prSet/>
      <dgm:spPr/>
      <dgm:t>
        <a:bodyPr/>
        <a:lstStyle/>
        <a:p>
          <a:r>
            <a:rPr lang="en-US" dirty="0"/>
            <a:t>Norris Co-op provides affordable housing to its members and the community. </a:t>
          </a:r>
        </a:p>
      </dgm:t>
    </dgm:pt>
    <dgm:pt modelId="{20E2BCC9-1DC7-4B91-B691-E55E5AFA3764}" type="parTrans" cxnId="{B1062D4E-EA43-41B2-A507-6EB67EA04D7F}">
      <dgm:prSet/>
      <dgm:spPr/>
      <dgm:t>
        <a:bodyPr/>
        <a:lstStyle/>
        <a:p>
          <a:endParaRPr lang="en-US"/>
        </a:p>
      </dgm:t>
    </dgm:pt>
    <dgm:pt modelId="{5A3C20AA-EE31-4169-9B04-AAD9EA35AAC2}" type="sibTrans" cxnId="{B1062D4E-EA43-41B2-A507-6EB67EA04D7F}">
      <dgm:prSet/>
      <dgm:spPr/>
      <dgm:t>
        <a:bodyPr/>
        <a:lstStyle/>
        <a:p>
          <a:endParaRPr lang="en-US"/>
        </a:p>
      </dgm:t>
    </dgm:pt>
    <dgm:pt modelId="{3F80BCAC-688D-467C-9DA3-5C4345CB54A9}">
      <dgm:prSet/>
      <dgm:spPr/>
      <dgm:t>
        <a:bodyPr/>
        <a:lstStyle/>
        <a:p>
          <a:r>
            <a:rPr lang="en-US"/>
            <a:t>Norris Co-op is a close community that cares about its members. </a:t>
          </a:r>
        </a:p>
      </dgm:t>
    </dgm:pt>
    <dgm:pt modelId="{EC687403-1002-4AFB-ABB7-6849251C634D}" type="parTrans" cxnId="{29FE220A-AE07-46D9-819B-9D5007CA7438}">
      <dgm:prSet/>
      <dgm:spPr/>
      <dgm:t>
        <a:bodyPr/>
        <a:lstStyle/>
        <a:p>
          <a:endParaRPr lang="en-US"/>
        </a:p>
      </dgm:t>
    </dgm:pt>
    <dgm:pt modelId="{EA1A38A1-C161-401D-980C-AD95AB2B2AD2}" type="sibTrans" cxnId="{29FE220A-AE07-46D9-819B-9D5007CA7438}">
      <dgm:prSet/>
      <dgm:spPr/>
      <dgm:t>
        <a:bodyPr/>
        <a:lstStyle/>
        <a:p>
          <a:endParaRPr lang="en-US"/>
        </a:p>
      </dgm:t>
    </dgm:pt>
    <dgm:pt modelId="{002A8EBA-F053-4591-8CC0-F076F0BD329E}">
      <dgm:prSet/>
      <dgm:spPr/>
      <dgm:t>
        <a:bodyPr/>
        <a:lstStyle/>
        <a:p>
          <a:r>
            <a:rPr lang="en-US"/>
            <a:t>It is important that Norris Co-op continues to operate as a viable co-op into the future.</a:t>
          </a:r>
        </a:p>
      </dgm:t>
    </dgm:pt>
    <dgm:pt modelId="{1F5EA8AB-F083-4400-9393-B516D96C7023}" type="parTrans" cxnId="{28AF57D2-506C-4303-BB78-D410B9BA3251}">
      <dgm:prSet/>
      <dgm:spPr/>
      <dgm:t>
        <a:bodyPr/>
        <a:lstStyle/>
        <a:p>
          <a:endParaRPr lang="en-US"/>
        </a:p>
      </dgm:t>
    </dgm:pt>
    <dgm:pt modelId="{DD724A4F-7CDC-4EF4-BFFC-459FB3F899D9}" type="sibTrans" cxnId="{28AF57D2-506C-4303-BB78-D410B9BA3251}">
      <dgm:prSet/>
      <dgm:spPr/>
      <dgm:t>
        <a:bodyPr/>
        <a:lstStyle/>
        <a:p>
          <a:endParaRPr lang="en-US"/>
        </a:p>
      </dgm:t>
    </dgm:pt>
    <dgm:pt modelId="{7F602ED9-6DEC-8D4C-8D4E-6ADF21112D7A}">
      <dgm:prSet/>
      <dgm:spPr/>
      <dgm:t>
        <a:bodyPr/>
        <a:lstStyle/>
        <a:p>
          <a:r>
            <a:rPr lang="en-US" dirty="0"/>
            <a:t>Members </a:t>
          </a:r>
          <a:r>
            <a:rPr lang="en-US" b="1" u="sng" dirty="0"/>
            <a:t>must</a:t>
          </a:r>
          <a:r>
            <a:rPr lang="en-US" dirty="0"/>
            <a:t> be part of the planning and visioning process to ensure these things can continue. </a:t>
          </a:r>
        </a:p>
      </dgm:t>
    </dgm:pt>
    <dgm:pt modelId="{E347CE87-1A44-6A4D-BA10-641D514BFF0B}" type="parTrans" cxnId="{1C47109B-7A2F-BA41-AA1A-AB801D6A5F36}">
      <dgm:prSet/>
      <dgm:spPr/>
      <dgm:t>
        <a:bodyPr/>
        <a:lstStyle/>
        <a:p>
          <a:endParaRPr lang="en-US"/>
        </a:p>
      </dgm:t>
    </dgm:pt>
    <dgm:pt modelId="{A7DD5A2F-4FB6-3143-85A3-8B45D092672D}" type="sibTrans" cxnId="{1C47109B-7A2F-BA41-AA1A-AB801D6A5F36}">
      <dgm:prSet/>
      <dgm:spPr/>
      <dgm:t>
        <a:bodyPr/>
        <a:lstStyle/>
        <a:p>
          <a:endParaRPr lang="en-US"/>
        </a:p>
      </dgm:t>
    </dgm:pt>
    <dgm:pt modelId="{5B5B1E14-3A39-A040-87F2-D0AD3F7AA3E5}" type="pres">
      <dgm:prSet presAssocID="{1A5FED20-61DE-41FA-A610-664D2102B7A5}" presName="vert0" presStyleCnt="0">
        <dgm:presLayoutVars>
          <dgm:dir/>
          <dgm:animOne val="branch"/>
          <dgm:animLvl val="lvl"/>
        </dgm:presLayoutVars>
      </dgm:prSet>
      <dgm:spPr/>
    </dgm:pt>
    <dgm:pt modelId="{35991D40-4226-2540-84FA-CB3D9E244C64}" type="pres">
      <dgm:prSet presAssocID="{A9AF5B85-F3F3-4204-9BA3-3C3949AFB9FD}" presName="thickLine" presStyleLbl="alignNode1" presStyleIdx="0" presStyleCnt="4"/>
      <dgm:spPr/>
    </dgm:pt>
    <dgm:pt modelId="{86C24281-AAFB-6549-A280-039B84708059}" type="pres">
      <dgm:prSet presAssocID="{A9AF5B85-F3F3-4204-9BA3-3C3949AFB9FD}" presName="horz1" presStyleCnt="0"/>
      <dgm:spPr/>
    </dgm:pt>
    <dgm:pt modelId="{1C9BF8C3-C719-704B-AA18-0A6553E60343}" type="pres">
      <dgm:prSet presAssocID="{A9AF5B85-F3F3-4204-9BA3-3C3949AFB9FD}" presName="tx1" presStyleLbl="revTx" presStyleIdx="0" presStyleCnt="4"/>
      <dgm:spPr/>
    </dgm:pt>
    <dgm:pt modelId="{C920A254-D151-F94C-A8DF-DE7732ECC516}" type="pres">
      <dgm:prSet presAssocID="{A9AF5B85-F3F3-4204-9BA3-3C3949AFB9FD}" presName="vert1" presStyleCnt="0"/>
      <dgm:spPr/>
    </dgm:pt>
    <dgm:pt modelId="{C92BA667-7C98-1B4C-B827-131BC5D2486D}" type="pres">
      <dgm:prSet presAssocID="{3F80BCAC-688D-467C-9DA3-5C4345CB54A9}" presName="thickLine" presStyleLbl="alignNode1" presStyleIdx="1" presStyleCnt="4"/>
      <dgm:spPr/>
    </dgm:pt>
    <dgm:pt modelId="{A41733A5-6F3D-694B-BD3C-24A0FAA55558}" type="pres">
      <dgm:prSet presAssocID="{3F80BCAC-688D-467C-9DA3-5C4345CB54A9}" presName="horz1" presStyleCnt="0"/>
      <dgm:spPr/>
    </dgm:pt>
    <dgm:pt modelId="{B8646EF3-04F3-F341-AF09-97C45DDE711D}" type="pres">
      <dgm:prSet presAssocID="{3F80BCAC-688D-467C-9DA3-5C4345CB54A9}" presName="tx1" presStyleLbl="revTx" presStyleIdx="1" presStyleCnt="4"/>
      <dgm:spPr/>
    </dgm:pt>
    <dgm:pt modelId="{DA3E5FF3-6E83-2847-9B3A-1CB3EA5C6947}" type="pres">
      <dgm:prSet presAssocID="{3F80BCAC-688D-467C-9DA3-5C4345CB54A9}" presName="vert1" presStyleCnt="0"/>
      <dgm:spPr/>
    </dgm:pt>
    <dgm:pt modelId="{39C840CA-68D2-8740-927D-4F024AB86484}" type="pres">
      <dgm:prSet presAssocID="{002A8EBA-F053-4591-8CC0-F076F0BD329E}" presName="thickLine" presStyleLbl="alignNode1" presStyleIdx="2" presStyleCnt="4"/>
      <dgm:spPr/>
    </dgm:pt>
    <dgm:pt modelId="{E6CD6687-8270-A246-AB0E-281DCC324834}" type="pres">
      <dgm:prSet presAssocID="{002A8EBA-F053-4591-8CC0-F076F0BD329E}" presName="horz1" presStyleCnt="0"/>
      <dgm:spPr/>
    </dgm:pt>
    <dgm:pt modelId="{188CFC19-64E2-134B-BB1C-6E6B157C3AF0}" type="pres">
      <dgm:prSet presAssocID="{002A8EBA-F053-4591-8CC0-F076F0BD329E}" presName="tx1" presStyleLbl="revTx" presStyleIdx="2" presStyleCnt="4"/>
      <dgm:spPr/>
    </dgm:pt>
    <dgm:pt modelId="{0BFA2C08-0B46-3943-8B71-492C91DB9326}" type="pres">
      <dgm:prSet presAssocID="{002A8EBA-F053-4591-8CC0-F076F0BD329E}" presName="vert1" presStyleCnt="0"/>
      <dgm:spPr/>
    </dgm:pt>
    <dgm:pt modelId="{1D74329B-657B-894F-903A-A64A2ED50389}" type="pres">
      <dgm:prSet presAssocID="{7F602ED9-6DEC-8D4C-8D4E-6ADF21112D7A}" presName="thickLine" presStyleLbl="alignNode1" presStyleIdx="3" presStyleCnt="4"/>
      <dgm:spPr/>
    </dgm:pt>
    <dgm:pt modelId="{ACFA42D5-50BE-2047-8787-ECD3BF5688D6}" type="pres">
      <dgm:prSet presAssocID="{7F602ED9-6DEC-8D4C-8D4E-6ADF21112D7A}" presName="horz1" presStyleCnt="0"/>
      <dgm:spPr/>
    </dgm:pt>
    <dgm:pt modelId="{13F6942A-D8AF-F04C-A2A5-1E510E5F9C61}" type="pres">
      <dgm:prSet presAssocID="{7F602ED9-6DEC-8D4C-8D4E-6ADF21112D7A}" presName="tx1" presStyleLbl="revTx" presStyleIdx="3" presStyleCnt="4"/>
      <dgm:spPr/>
    </dgm:pt>
    <dgm:pt modelId="{7BA87B6B-C619-9248-AF59-BE8AB42141A5}" type="pres">
      <dgm:prSet presAssocID="{7F602ED9-6DEC-8D4C-8D4E-6ADF21112D7A}" presName="vert1" presStyleCnt="0"/>
      <dgm:spPr/>
    </dgm:pt>
  </dgm:ptLst>
  <dgm:cxnLst>
    <dgm:cxn modelId="{29FE220A-AE07-46D9-819B-9D5007CA7438}" srcId="{1A5FED20-61DE-41FA-A610-664D2102B7A5}" destId="{3F80BCAC-688D-467C-9DA3-5C4345CB54A9}" srcOrd="1" destOrd="0" parTransId="{EC687403-1002-4AFB-ABB7-6849251C634D}" sibTransId="{EA1A38A1-C161-401D-980C-AD95AB2B2AD2}"/>
    <dgm:cxn modelId="{E2E3371F-78B7-8A46-BB43-848F7B462CCE}" type="presOf" srcId="{3F80BCAC-688D-467C-9DA3-5C4345CB54A9}" destId="{B8646EF3-04F3-F341-AF09-97C45DDE711D}" srcOrd="0" destOrd="0" presId="urn:microsoft.com/office/officeart/2008/layout/LinedList"/>
    <dgm:cxn modelId="{A464155F-7F53-A141-ACDC-913CF4A3DCA0}" type="presOf" srcId="{002A8EBA-F053-4591-8CC0-F076F0BD329E}" destId="{188CFC19-64E2-134B-BB1C-6E6B157C3AF0}" srcOrd="0" destOrd="0" presId="urn:microsoft.com/office/officeart/2008/layout/LinedList"/>
    <dgm:cxn modelId="{B1062D4E-EA43-41B2-A507-6EB67EA04D7F}" srcId="{1A5FED20-61DE-41FA-A610-664D2102B7A5}" destId="{A9AF5B85-F3F3-4204-9BA3-3C3949AFB9FD}" srcOrd="0" destOrd="0" parTransId="{20E2BCC9-1DC7-4B91-B691-E55E5AFA3764}" sibTransId="{5A3C20AA-EE31-4169-9B04-AAD9EA35AAC2}"/>
    <dgm:cxn modelId="{BF2A5088-D315-5F40-8475-84F63FE9191C}" type="presOf" srcId="{7F602ED9-6DEC-8D4C-8D4E-6ADF21112D7A}" destId="{13F6942A-D8AF-F04C-A2A5-1E510E5F9C61}" srcOrd="0" destOrd="0" presId="urn:microsoft.com/office/officeart/2008/layout/LinedList"/>
    <dgm:cxn modelId="{81380B97-7E33-0F45-90F4-EC05E68D873E}" type="presOf" srcId="{1A5FED20-61DE-41FA-A610-664D2102B7A5}" destId="{5B5B1E14-3A39-A040-87F2-D0AD3F7AA3E5}" srcOrd="0" destOrd="0" presId="urn:microsoft.com/office/officeart/2008/layout/LinedList"/>
    <dgm:cxn modelId="{1C47109B-7A2F-BA41-AA1A-AB801D6A5F36}" srcId="{1A5FED20-61DE-41FA-A610-664D2102B7A5}" destId="{7F602ED9-6DEC-8D4C-8D4E-6ADF21112D7A}" srcOrd="3" destOrd="0" parTransId="{E347CE87-1A44-6A4D-BA10-641D514BFF0B}" sibTransId="{A7DD5A2F-4FB6-3143-85A3-8B45D092672D}"/>
    <dgm:cxn modelId="{28AF57D2-506C-4303-BB78-D410B9BA3251}" srcId="{1A5FED20-61DE-41FA-A610-664D2102B7A5}" destId="{002A8EBA-F053-4591-8CC0-F076F0BD329E}" srcOrd="2" destOrd="0" parTransId="{1F5EA8AB-F083-4400-9393-B516D96C7023}" sibTransId="{DD724A4F-7CDC-4EF4-BFFC-459FB3F899D9}"/>
    <dgm:cxn modelId="{757BD8D5-B010-C448-85A6-EA07BCCC1ED1}" type="presOf" srcId="{A9AF5B85-F3F3-4204-9BA3-3C3949AFB9FD}" destId="{1C9BF8C3-C719-704B-AA18-0A6553E60343}" srcOrd="0" destOrd="0" presId="urn:microsoft.com/office/officeart/2008/layout/LinedList"/>
    <dgm:cxn modelId="{58784A71-D8AB-B349-9197-773869899F5A}" type="presParOf" srcId="{5B5B1E14-3A39-A040-87F2-D0AD3F7AA3E5}" destId="{35991D40-4226-2540-84FA-CB3D9E244C64}" srcOrd="0" destOrd="0" presId="urn:microsoft.com/office/officeart/2008/layout/LinedList"/>
    <dgm:cxn modelId="{390661B6-23DE-5741-8EC1-7B63831D43FD}" type="presParOf" srcId="{5B5B1E14-3A39-A040-87F2-D0AD3F7AA3E5}" destId="{86C24281-AAFB-6549-A280-039B84708059}" srcOrd="1" destOrd="0" presId="urn:microsoft.com/office/officeart/2008/layout/LinedList"/>
    <dgm:cxn modelId="{91E40859-0610-C044-A67A-D70E71434D6D}" type="presParOf" srcId="{86C24281-AAFB-6549-A280-039B84708059}" destId="{1C9BF8C3-C719-704B-AA18-0A6553E60343}" srcOrd="0" destOrd="0" presId="urn:microsoft.com/office/officeart/2008/layout/LinedList"/>
    <dgm:cxn modelId="{7038B363-FBE6-8346-87CA-4D6883AE9221}" type="presParOf" srcId="{86C24281-AAFB-6549-A280-039B84708059}" destId="{C920A254-D151-F94C-A8DF-DE7732ECC516}" srcOrd="1" destOrd="0" presId="urn:microsoft.com/office/officeart/2008/layout/LinedList"/>
    <dgm:cxn modelId="{1A46A5AA-C493-8741-BA9D-6A65DAEF10CE}" type="presParOf" srcId="{5B5B1E14-3A39-A040-87F2-D0AD3F7AA3E5}" destId="{C92BA667-7C98-1B4C-B827-131BC5D2486D}" srcOrd="2" destOrd="0" presId="urn:microsoft.com/office/officeart/2008/layout/LinedList"/>
    <dgm:cxn modelId="{7FBBB625-EE9D-7045-A479-F271310CEF9A}" type="presParOf" srcId="{5B5B1E14-3A39-A040-87F2-D0AD3F7AA3E5}" destId="{A41733A5-6F3D-694B-BD3C-24A0FAA55558}" srcOrd="3" destOrd="0" presId="urn:microsoft.com/office/officeart/2008/layout/LinedList"/>
    <dgm:cxn modelId="{44C29047-918A-FF4F-B137-395B6C0462D9}" type="presParOf" srcId="{A41733A5-6F3D-694B-BD3C-24A0FAA55558}" destId="{B8646EF3-04F3-F341-AF09-97C45DDE711D}" srcOrd="0" destOrd="0" presId="urn:microsoft.com/office/officeart/2008/layout/LinedList"/>
    <dgm:cxn modelId="{DB0D76C4-D579-1141-BE95-FC2CBF31DA03}" type="presParOf" srcId="{A41733A5-6F3D-694B-BD3C-24A0FAA55558}" destId="{DA3E5FF3-6E83-2847-9B3A-1CB3EA5C6947}" srcOrd="1" destOrd="0" presId="urn:microsoft.com/office/officeart/2008/layout/LinedList"/>
    <dgm:cxn modelId="{10F8C5C2-B743-CE45-A3E2-8B399545E979}" type="presParOf" srcId="{5B5B1E14-3A39-A040-87F2-D0AD3F7AA3E5}" destId="{39C840CA-68D2-8740-927D-4F024AB86484}" srcOrd="4" destOrd="0" presId="urn:microsoft.com/office/officeart/2008/layout/LinedList"/>
    <dgm:cxn modelId="{9BD73843-5ED1-8A4A-A9E2-775009640728}" type="presParOf" srcId="{5B5B1E14-3A39-A040-87F2-D0AD3F7AA3E5}" destId="{E6CD6687-8270-A246-AB0E-281DCC324834}" srcOrd="5" destOrd="0" presId="urn:microsoft.com/office/officeart/2008/layout/LinedList"/>
    <dgm:cxn modelId="{FBF03EAD-3877-DE41-8B85-729CB4B4642F}" type="presParOf" srcId="{E6CD6687-8270-A246-AB0E-281DCC324834}" destId="{188CFC19-64E2-134B-BB1C-6E6B157C3AF0}" srcOrd="0" destOrd="0" presId="urn:microsoft.com/office/officeart/2008/layout/LinedList"/>
    <dgm:cxn modelId="{91963093-EF25-4C46-BD48-9A139FC0288D}" type="presParOf" srcId="{E6CD6687-8270-A246-AB0E-281DCC324834}" destId="{0BFA2C08-0B46-3943-8B71-492C91DB9326}" srcOrd="1" destOrd="0" presId="urn:microsoft.com/office/officeart/2008/layout/LinedList"/>
    <dgm:cxn modelId="{4B48D2D0-783A-2642-8816-A7E9D4E5AB52}" type="presParOf" srcId="{5B5B1E14-3A39-A040-87F2-D0AD3F7AA3E5}" destId="{1D74329B-657B-894F-903A-A64A2ED50389}" srcOrd="6" destOrd="0" presId="urn:microsoft.com/office/officeart/2008/layout/LinedList"/>
    <dgm:cxn modelId="{C04AD82D-8495-D846-800E-8CDC41A85C7C}" type="presParOf" srcId="{5B5B1E14-3A39-A040-87F2-D0AD3F7AA3E5}" destId="{ACFA42D5-50BE-2047-8787-ECD3BF5688D6}" srcOrd="7" destOrd="0" presId="urn:microsoft.com/office/officeart/2008/layout/LinedList"/>
    <dgm:cxn modelId="{A153A16D-D433-5D4D-B870-7C16629BDE63}" type="presParOf" srcId="{ACFA42D5-50BE-2047-8787-ECD3BF5688D6}" destId="{13F6942A-D8AF-F04C-A2A5-1E510E5F9C61}" srcOrd="0" destOrd="0" presId="urn:microsoft.com/office/officeart/2008/layout/LinedList"/>
    <dgm:cxn modelId="{A5319C66-6AFC-3B4C-AB70-E0A596DD345F}" type="presParOf" srcId="{ACFA42D5-50BE-2047-8787-ECD3BF5688D6}" destId="{7BA87B6B-C619-9248-AF59-BE8AB42141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F5464-D8F3-4823-9A3F-41C7BA5678A6}">
      <dsp:nvSpPr>
        <dsp:cNvPr id="0" name=""/>
        <dsp:cNvSpPr/>
      </dsp:nvSpPr>
      <dsp:spPr>
        <a:xfrm>
          <a:off x="328919" y="994616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EAFB5-9DC4-4351-8478-868208B8E738}">
      <dsp:nvSpPr>
        <dsp:cNvPr id="0" name=""/>
        <dsp:cNvSpPr/>
      </dsp:nvSpPr>
      <dsp:spPr>
        <a:xfrm>
          <a:off x="544410" y="1210106"/>
          <a:ext cx="580166" cy="580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F8425-D05D-4F8F-8C6C-2DE6D1124D69}">
      <dsp:nvSpPr>
        <dsp:cNvPr id="0" name=""/>
        <dsp:cNvSpPr/>
      </dsp:nvSpPr>
      <dsp:spPr>
        <a:xfrm>
          <a:off x="5684" y="2320710"/>
          <a:ext cx="1657617" cy="1036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We are here Tonight to: </a:t>
          </a:r>
        </a:p>
      </dsp:txBody>
      <dsp:txXfrm>
        <a:off x="5684" y="2320710"/>
        <a:ext cx="1657617" cy="1036010"/>
      </dsp:txXfrm>
    </dsp:sp>
    <dsp:sp modelId="{8D7EFA8A-FF5E-4ABF-98DB-636A8625E437}">
      <dsp:nvSpPr>
        <dsp:cNvPr id="0" name=""/>
        <dsp:cNvSpPr/>
      </dsp:nvSpPr>
      <dsp:spPr>
        <a:xfrm>
          <a:off x="2276619" y="994616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42594-C035-490F-BF6F-F549B75CFEF9}">
      <dsp:nvSpPr>
        <dsp:cNvPr id="0" name=""/>
        <dsp:cNvSpPr/>
      </dsp:nvSpPr>
      <dsp:spPr>
        <a:xfrm>
          <a:off x="2492110" y="1210106"/>
          <a:ext cx="580166" cy="580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04360-EC4D-4D9F-AB36-2DF929B3A11C}">
      <dsp:nvSpPr>
        <dsp:cNvPr id="0" name=""/>
        <dsp:cNvSpPr/>
      </dsp:nvSpPr>
      <dsp:spPr>
        <a:xfrm>
          <a:off x="1953384" y="2320710"/>
          <a:ext cx="1657617" cy="1036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Review where we left off</a:t>
          </a:r>
        </a:p>
      </dsp:txBody>
      <dsp:txXfrm>
        <a:off x="1953384" y="2320710"/>
        <a:ext cx="1657617" cy="1036010"/>
      </dsp:txXfrm>
    </dsp:sp>
    <dsp:sp modelId="{A3218BDA-A991-4352-B27C-A2EAB922A677}">
      <dsp:nvSpPr>
        <dsp:cNvPr id="0" name=""/>
        <dsp:cNvSpPr/>
      </dsp:nvSpPr>
      <dsp:spPr>
        <a:xfrm>
          <a:off x="4224320" y="994616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62EAB-986D-4744-8120-C5C7DC8DD925}">
      <dsp:nvSpPr>
        <dsp:cNvPr id="0" name=""/>
        <dsp:cNvSpPr/>
      </dsp:nvSpPr>
      <dsp:spPr>
        <a:xfrm>
          <a:off x="4439810" y="1210106"/>
          <a:ext cx="580166" cy="5801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041B2-A78F-4CBB-91C2-F6701F285EC8}">
      <dsp:nvSpPr>
        <dsp:cNvPr id="0" name=""/>
        <dsp:cNvSpPr/>
      </dsp:nvSpPr>
      <dsp:spPr>
        <a:xfrm>
          <a:off x="3901084" y="2320710"/>
          <a:ext cx="1657617" cy="1036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Meet Member Engagement Consultant, Brent Whitty</a:t>
          </a:r>
        </a:p>
      </dsp:txBody>
      <dsp:txXfrm>
        <a:off x="3901084" y="2320710"/>
        <a:ext cx="1657617" cy="1036010"/>
      </dsp:txXfrm>
    </dsp:sp>
    <dsp:sp modelId="{74BC5EE2-E6BB-41F0-890A-7FD2CEB89CAB}">
      <dsp:nvSpPr>
        <dsp:cNvPr id="0" name=""/>
        <dsp:cNvSpPr/>
      </dsp:nvSpPr>
      <dsp:spPr>
        <a:xfrm>
          <a:off x="6172020" y="994616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1F1A7-9F64-4D53-8499-6E89F6AE70F4}">
      <dsp:nvSpPr>
        <dsp:cNvPr id="0" name=""/>
        <dsp:cNvSpPr/>
      </dsp:nvSpPr>
      <dsp:spPr>
        <a:xfrm>
          <a:off x="6387510" y="1210106"/>
          <a:ext cx="580166" cy="5801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CAC67-407E-43F0-A45F-6A8D6140FA0C}">
      <dsp:nvSpPr>
        <dsp:cNvPr id="0" name=""/>
        <dsp:cNvSpPr/>
      </dsp:nvSpPr>
      <dsp:spPr>
        <a:xfrm>
          <a:off x="5848785" y="2320710"/>
          <a:ext cx="1657617" cy="1036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Discuss progress of proposed re-development and repair plans.</a:t>
          </a:r>
        </a:p>
      </dsp:txBody>
      <dsp:txXfrm>
        <a:off x="5848785" y="2320710"/>
        <a:ext cx="1657617" cy="1036010"/>
      </dsp:txXfrm>
    </dsp:sp>
    <dsp:sp modelId="{E2A0FD95-BD2C-4C7E-9B0B-939BF9840DAA}">
      <dsp:nvSpPr>
        <dsp:cNvPr id="0" name=""/>
        <dsp:cNvSpPr/>
      </dsp:nvSpPr>
      <dsp:spPr>
        <a:xfrm>
          <a:off x="8119720" y="994616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DC535-B1D6-459F-93AA-E5304F6C78F6}">
      <dsp:nvSpPr>
        <dsp:cNvPr id="0" name=""/>
        <dsp:cNvSpPr/>
      </dsp:nvSpPr>
      <dsp:spPr>
        <a:xfrm>
          <a:off x="8335210" y="1210106"/>
          <a:ext cx="580166" cy="5801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53075-2513-4473-9F44-57C4CB2584AB}">
      <dsp:nvSpPr>
        <dsp:cNvPr id="0" name=""/>
        <dsp:cNvSpPr/>
      </dsp:nvSpPr>
      <dsp:spPr>
        <a:xfrm>
          <a:off x="7796485" y="2320710"/>
          <a:ext cx="1657617" cy="1036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Show preliminary and proposed building design</a:t>
          </a:r>
          <a:r>
            <a:rPr lang="en-US" sz="1300" kern="1200" dirty="0"/>
            <a:t>.</a:t>
          </a:r>
        </a:p>
      </dsp:txBody>
      <dsp:txXfrm>
        <a:off x="7796485" y="2320710"/>
        <a:ext cx="1657617" cy="1036010"/>
      </dsp:txXfrm>
    </dsp:sp>
    <dsp:sp modelId="{0F287122-0A9F-473A-92CA-CFFA70E0EC9E}">
      <dsp:nvSpPr>
        <dsp:cNvPr id="0" name=""/>
        <dsp:cNvSpPr/>
      </dsp:nvSpPr>
      <dsp:spPr>
        <a:xfrm>
          <a:off x="10067420" y="994616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82275-07DC-4EEF-90E4-AA65D126F77C}">
      <dsp:nvSpPr>
        <dsp:cNvPr id="0" name=""/>
        <dsp:cNvSpPr/>
      </dsp:nvSpPr>
      <dsp:spPr>
        <a:xfrm>
          <a:off x="10282910" y="1210106"/>
          <a:ext cx="580166" cy="58016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6936F-128C-42EF-A82A-01CB95929ADF}">
      <dsp:nvSpPr>
        <dsp:cNvPr id="0" name=""/>
        <dsp:cNvSpPr/>
      </dsp:nvSpPr>
      <dsp:spPr>
        <a:xfrm>
          <a:off x="9744185" y="2320710"/>
          <a:ext cx="1657617" cy="1036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Discuss MOVING FORWARD and THE need for additional funding.</a:t>
          </a:r>
        </a:p>
      </dsp:txBody>
      <dsp:txXfrm>
        <a:off x="9744185" y="2320710"/>
        <a:ext cx="1657617" cy="1036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91D40-4226-2540-84FA-CB3D9E244C64}">
      <dsp:nvSpPr>
        <dsp:cNvPr id="0" name=""/>
        <dsp:cNvSpPr/>
      </dsp:nvSpPr>
      <dsp:spPr>
        <a:xfrm>
          <a:off x="0" y="0"/>
          <a:ext cx="64228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9BF8C3-C719-704B-AA18-0A6553E60343}">
      <dsp:nvSpPr>
        <dsp:cNvPr id="0" name=""/>
        <dsp:cNvSpPr/>
      </dsp:nvSpPr>
      <dsp:spPr>
        <a:xfrm>
          <a:off x="0" y="0"/>
          <a:ext cx="6422848" cy="94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Norris Co-op provides affordable housing to its members and the community. </a:t>
          </a:r>
        </a:p>
      </dsp:txBody>
      <dsp:txXfrm>
        <a:off x="0" y="0"/>
        <a:ext cx="6422848" cy="946702"/>
      </dsp:txXfrm>
    </dsp:sp>
    <dsp:sp modelId="{C92BA667-7C98-1B4C-B827-131BC5D2486D}">
      <dsp:nvSpPr>
        <dsp:cNvPr id="0" name=""/>
        <dsp:cNvSpPr/>
      </dsp:nvSpPr>
      <dsp:spPr>
        <a:xfrm>
          <a:off x="0" y="946702"/>
          <a:ext cx="64228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646EF3-04F3-F341-AF09-97C45DDE711D}">
      <dsp:nvSpPr>
        <dsp:cNvPr id="0" name=""/>
        <dsp:cNvSpPr/>
      </dsp:nvSpPr>
      <dsp:spPr>
        <a:xfrm>
          <a:off x="0" y="946702"/>
          <a:ext cx="6422848" cy="94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Norris Co-op is a close community that cares about its members. </a:t>
          </a:r>
        </a:p>
      </dsp:txBody>
      <dsp:txXfrm>
        <a:off x="0" y="946702"/>
        <a:ext cx="6422848" cy="946702"/>
      </dsp:txXfrm>
    </dsp:sp>
    <dsp:sp modelId="{39C840CA-68D2-8740-927D-4F024AB86484}">
      <dsp:nvSpPr>
        <dsp:cNvPr id="0" name=""/>
        <dsp:cNvSpPr/>
      </dsp:nvSpPr>
      <dsp:spPr>
        <a:xfrm>
          <a:off x="0" y="1893404"/>
          <a:ext cx="64228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8CFC19-64E2-134B-BB1C-6E6B157C3AF0}">
      <dsp:nvSpPr>
        <dsp:cNvPr id="0" name=""/>
        <dsp:cNvSpPr/>
      </dsp:nvSpPr>
      <dsp:spPr>
        <a:xfrm>
          <a:off x="0" y="1893404"/>
          <a:ext cx="6422848" cy="94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is important that Norris Co-op continues to operate as a viable co-op into the future.</a:t>
          </a:r>
        </a:p>
      </dsp:txBody>
      <dsp:txXfrm>
        <a:off x="0" y="1893404"/>
        <a:ext cx="6422848" cy="946702"/>
      </dsp:txXfrm>
    </dsp:sp>
    <dsp:sp modelId="{1D74329B-657B-894F-903A-A64A2ED50389}">
      <dsp:nvSpPr>
        <dsp:cNvPr id="0" name=""/>
        <dsp:cNvSpPr/>
      </dsp:nvSpPr>
      <dsp:spPr>
        <a:xfrm>
          <a:off x="0" y="2840106"/>
          <a:ext cx="64228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F6942A-D8AF-F04C-A2A5-1E510E5F9C61}">
      <dsp:nvSpPr>
        <dsp:cNvPr id="0" name=""/>
        <dsp:cNvSpPr/>
      </dsp:nvSpPr>
      <dsp:spPr>
        <a:xfrm>
          <a:off x="0" y="2840106"/>
          <a:ext cx="6422848" cy="94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Members </a:t>
          </a:r>
          <a:r>
            <a:rPr lang="en-US" sz="2300" b="1" u="sng" kern="1200" dirty="0"/>
            <a:t>must</a:t>
          </a:r>
          <a:r>
            <a:rPr lang="en-US" sz="2300" kern="1200" dirty="0"/>
            <a:t> be part of the planning and visioning process to ensure these things can continue. </a:t>
          </a:r>
        </a:p>
      </dsp:txBody>
      <dsp:txXfrm>
        <a:off x="0" y="2840106"/>
        <a:ext cx="6422848" cy="94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45.jp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1.tiff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8" Type="http://schemas.openxmlformats.org/officeDocument/2006/relationships/image" Target="../media/image53.png"/><Relationship Id="rId3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45.jpg"/><Relationship Id="rId3" Type="http://schemas.openxmlformats.org/officeDocument/2006/relationships/image" Target="../media/image48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norrisdev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1.tiff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jp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8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079" y="2486699"/>
            <a:ext cx="10876720" cy="1403231"/>
          </a:xfrm>
        </p:spPr>
        <p:txBody>
          <a:bodyPr anchor="ctr">
            <a:normAutofit/>
          </a:bodyPr>
          <a:lstStyle/>
          <a:p>
            <a:r>
              <a:rPr lang="en-US" sz="4200" b="1" dirty="0">
                <a:cs typeface="Calibri Light"/>
              </a:rPr>
              <a:t>Norris Crescent Housing Co-operative</a:t>
            </a:r>
            <a:br>
              <a:rPr lang="en-US" sz="4200" b="1" dirty="0">
                <a:cs typeface="Calibri Light"/>
              </a:rPr>
            </a:br>
            <a:r>
              <a:rPr lang="en-US" sz="4200" b="1" dirty="0">
                <a:cs typeface="Calibri Light"/>
              </a:rPr>
              <a:t>Proposed Re-Development Update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9930"/>
            <a:ext cx="10667999" cy="12810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dirty="0">
                <a:cs typeface="Calibri"/>
              </a:rPr>
              <a:t>Members  Drop-in  </a:t>
            </a:r>
          </a:p>
          <a:p>
            <a:r>
              <a:rPr lang="en-US" sz="3200" b="1" dirty="0">
                <a:cs typeface="Calibri"/>
              </a:rPr>
              <a:t>May 25,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2CAA8-79DB-B8E4-10DA-2CEDCDEF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88" y="1687000"/>
            <a:ext cx="6430617" cy="79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0080" y="537393"/>
            <a:ext cx="3420341" cy="4404014"/>
          </a:xfrm>
          <a:custGeom>
            <a:avLst/>
            <a:gdLst/>
            <a:ahLst/>
            <a:cxnLst/>
            <a:rect l="l" t="t" r="r" b="b"/>
            <a:pathLst>
              <a:path w="5016500" h="6459220">
                <a:moveTo>
                  <a:pt x="5016319" y="329089"/>
                </a:moveTo>
                <a:lnTo>
                  <a:pt x="4595207" y="6459114"/>
                </a:lnTo>
                <a:lnTo>
                  <a:pt x="0" y="6132399"/>
                </a:lnTo>
                <a:lnTo>
                  <a:pt x="408941" y="0"/>
                </a:lnTo>
                <a:lnTo>
                  <a:pt x="5016319" y="329089"/>
                </a:lnTo>
                <a:close/>
              </a:path>
            </a:pathLst>
          </a:custGeom>
          <a:ln w="9143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6205603" y="1069029"/>
            <a:ext cx="3423372" cy="4396220"/>
          </a:xfrm>
          <a:custGeom>
            <a:avLst/>
            <a:gdLst/>
            <a:ahLst/>
            <a:cxnLst/>
            <a:rect l="l" t="t" r="r" b="b"/>
            <a:pathLst>
              <a:path w="5020945" h="6447790">
                <a:moveTo>
                  <a:pt x="419435" y="0"/>
                </a:moveTo>
                <a:lnTo>
                  <a:pt x="0" y="6133380"/>
                </a:lnTo>
                <a:lnTo>
                  <a:pt x="4582027" y="6447263"/>
                </a:lnTo>
                <a:lnTo>
                  <a:pt x="5020878" y="309893"/>
                </a:lnTo>
                <a:lnTo>
                  <a:pt x="419435" y="0"/>
                </a:lnTo>
                <a:close/>
              </a:path>
            </a:pathLst>
          </a:custGeom>
          <a:ln w="9143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10147221" y="1599713"/>
            <a:ext cx="936481" cy="3981450"/>
          </a:xfrm>
          <a:custGeom>
            <a:avLst/>
            <a:gdLst/>
            <a:ahLst/>
            <a:cxnLst/>
            <a:rect l="l" t="t" r="r" b="b"/>
            <a:pathLst>
              <a:path w="1373505" h="5839459">
                <a:moveTo>
                  <a:pt x="0" y="5839218"/>
                </a:moveTo>
                <a:lnTo>
                  <a:pt x="402193" y="0"/>
                </a:lnTo>
                <a:lnTo>
                  <a:pt x="1373407" y="69500"/>
                </a:lnTo>
              </a:path>
            </a:pathLst>
          </a:custGeom>
          <a:ln w="9143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10518786" y="311727"/>
            <a:ext cx="565006" cy="145473"/>
          </a:xfrm>
          <a:custGeom>
            <a:avLst/>
            <a:gdLst/>
            <a:ahLst/>
            <a:cxnLst/>
            <a:rect l="l" t="t" r="r" b="b"/>
            <a:pathLst>
              <a:path w="828675" h="213359">
                <a:moveTo>
                  <a:pt x="13637" y="0"/>
                </a:moveTo>
                <a:lnTo>
                  <a:pt x="0" y="91732"/>
                </a:lnTo>
                <a:lnTo>
                  <a:pt x="828445" y="213058"/>
                </a:lnTo>
              </a:path>
              <a:path w="828675" h="213359">
                <a:moveTo>
                  <a:pt x="57290" y="0"/>
                </a:moveTo>
                <a:lnTo>
                  <a:pt x="49072" y="55261"/>
                </a:lnTo>
                <a:lnTo>
                  <a:pt x="828445" y="169399"/>
                </a:lnTo>
              </a:path>
            </a:pathLst>
          </a:custGeom>
          <a:ln w="9143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 txBox="1"/>
          <p:nvPr/>
        </p:nvSpPr>
        <p:spPr>
          <a:xfrm rot="420000">
            <a:off x="10925949" y="484804"/>
            <a:ext cx="17035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2"/>
              </a:lnSpc>
            </a:pPr>
            <a:r>
              <a:rPr sz="1023" spc="-34" dirty="0">
                <a:solidFill>
                  <a:srgbClr val="4F4F4F"/>
                </a:solidFill>
                <a:latin typeface="Arial"/>
                <a:cs typeface="Arial"/>
              </a:rPr>
              <a:t>T </a:t>
            </a:r>
            <a:endParaRPr sz="1023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44655" y="1986527"/>
            <a:ext cx="968952" cy="3594822"/>
          </a:xfrm>
          <a:custGeom>
            <a:avLst/>
            <a:gdLst/>
            <a:ahLst/>
            <a:cxnLst/>
            <a:rect l="l" t="t" r="r" b="b"/>
            <a:pathLst>
              <a:path w="1421130" h="5272405">
                <a:moveTo>
                  <a:pt x="0" y="5095990"/>
                </a:moveTo>
                <a:lnTo>
                  <a:pt x="431871" y="5129853"/>
                </a:lnTo>
                <a:lnTo>
                  <a:pt x="423844" y="5271890"/>
                </a:lnTo>
              </a:path>
              <a:path w="1421130" h="5272405">
                <a:moveTo>
                  <a:pt x="1420886" y="1732614"/>
                </a:moveTo>
                <a:lnTo>
                  <a:pt x="954115" y="1702896"/>
                </a:lnTo>
                <a:lnTo>
                  <a:pt x="1080698" y="0"/>
                </a:lnTo>
                <a:lnTo>
                  <a:pt x="823173" y="3688"/>
                </a:lnTo>
                <a:lnTo>
                  <a:pt x="710153" y="1318878"/>
                </a:lnTo>
                <a:lnTo>
                  <a:pt x="416935" y="1300925"/>
                </a:lnTo>
              </a:path>
            </a:pathLst>
          </a:custGeom>
          <a:ln w="9143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 txBox="1"/>
          <p:nvPr/>
        </p:nvSpPr>
        <p:spPr>
          <a:xfrm rot="16440000">
            <a:off x="9427257" y="4447233"/>
            <a:ext cx="54761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6"/>
              </a:lnSpc>
            </a:pPr>
            <a:r>
              <a:rPr sz="1023" spc="-160" dirty="0">
                <a:solidFill>
                  <a:srgbClr val="4F4F4F"/>
                </a:solidFill>
                <a:latin typeface="Arial"/>
                <a:cs typeface="Arial"/>
              </a:rPr>
              <a:t>Co</a:t>
            </a:r>
            <a:r>
              <a:rPr sz="1023" spc="341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023" spc="-194" dirty="0">
                <a:solidFill>
                  <a:srgbClr val="4F4F4F"/>
                </a:solidFill>
                <a:latin typeface="Arial"/>
                <a:cs typeface="Arial"/>
              </a:rPr>
              <a:t>rete</a:t>
            </a:r>
            <a:endParaRPr sz="1023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88521" y="461063"/>
            <a:ext cx="9995024" cy="5273011"/>
            <a:chOff x="429144" y="452628"/>
            <a:chExt cx="14659369" cy="7733750"/>
          </a:xfrm>
        </p:grpSpPr>
        <p:sp>
          <p:nvSpPr>
            <p:cNvPr id="10" name="object 10"/>
            <p:cNvSpPr/>
            <p:nvPr/>
          </p:nvSpPr>
          <p:spPr>
            <a:xfrm>
              <a:off x="13771564" y="4649998"/>
              <a:ext cx="22860" cy="371475"/>
            </a:xfrm>
            <a:custGeom>
              <a:avLst/>
              <a:gdLst/>
              <a:ahLst/>
              <a:cxnLst/>
              <a:rect l="l" t="t" r="r" b="b"/>
              <a:pathLst>
                <a:path w="22859" h="371475">
                  <a:moveTo>
                    <a:pt x="0" y="370850"/>
                  </a:moveTo>
                  <a:lnTo>
                    <a:pt x="22646" y="0"/>
                  </a:lnTo>
                </a:path>
              </a:pathLst>
            </a:custGeom>
            <a:ln w="4571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" name="object 11"/>
            <p:cNvSpPr/>
            <p:nvPr/>
          </p:nvSpPr>
          <p:spPr>
            <a:xfrm>
              <a:off x="13335060" y="1230916"/>
              <a:ext cx="99060" cy="1668780"/>
            </a:xfrm>
            <a:custGeom>
              <a:avLst/>
              <a:gdLst/>
              <a:ahLst/>
              <a:cxnLst/>
              <a:rect l="l" t="t" r="r" b="b"/>
              <a:pathLst>
                <a:path w="99059" h="1668780">
                  <a:moveTo>
                    <a:pt x="0" y="1668658"/>
                  </a:moveTo>
                  <a:lnTo>
                    <a:pt x="98999" y="0"/>
                  </a:lnTo>
                </a:path>
              </a:pathLst>
            </a:custGeom>
            <a:ln w="9143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" name="object 12"/>
            <p:cNvSpPr/>
            <p:nvPr/>
          </p:nvSpPr>
          <p:spPr>
            <a:xfrm>
              <a:off x="13434059" y="1230916"/>
              <a:ext cx="311150" cy="18415"/>
            </a:xfrm>
            <a:custGeom>
              <a:avLst/>
              <a:gdLst/>
              <a:ahLst/>
              <a:cxnLst/>
              <a:rect l="l" t="t" r="r" b="b"/>
              <a:pathLst>
                <a:path w="311150" h="18415">
                  <a:moveTo>
                    <a:pt x="0" y="0"/>
                  </a:moveTo>
                  <a:lnTo>
                    <a:pt x="311139" y="18053"/>
                  </a:lnTo>
                </a:path>
              </a:pathLst>
            </a:custGeom>
            <a:ln w="4571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0260" y="457200"/>
              <a:ext cx="11984990" cy="7728584"/>
            </a:xfrm>
            <a:custGeom>
              <a:avLst/>
              <a:gdLst/>
              <a:ahLst/>
              <a:cxnLst/>
              <a:rect l="l" t="t" r="r" b="b"/>
              <a:pathLst>
                <a:path w="11984990" h="7728584">
                  <a:moveTo>
                    <a:pt x="11984939" y="791769"/>
                  </a:moveTo>
                  <a:lnTo>
                    <a:pt x="11853692" y="2441712"/>
                  </a:lnTo>
                </a:path>
                <a:path w="11984990" h="7728584">
                  <a:moveTo>
                    <a:pt x="400600" y="6125717"/>
                  </a:moveTo>
                  <a:lnTo>
                    <a:pt x="203965" y="6156502"/>
                  </a:lnTo>
                  <a:lnTo>
                    <a:pt x="71584" y="6237762"/>
                  </a:lnTo>
                  <a:lnTo>
                    <a:pt x="0" y="7728264"/>
                  </a:lnTo>
                </a:path>
                <a:path w="11984990" h="7728584">
                  <a:moveTo>
                    <a:pt x="430437" y="2610925"/>
                  </a:moveTo>
                  <a:lnTo>
                    <a:pt x="344334" y="2602019"/>
                  </a:lnTo>
                  <a:lnTo>
                    <a:pt x="533274" y="295530"/>
                  </a:lnTo>
                  <a:lnTo>
                    <a:pt x="564859" y="0"/>
                  </a:lnTo>
                </a:path>
              </a:pathLst>
            </a:custGeom>
            <a:ln w="9143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144" y="452628"/>
              <a:ext cx="14659369" cy="773375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 rot="16440000">
            <a:off x="9918682" y="2401012"/>
            <a:ext cx="45612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6"/>
              </a:lnSpc>
            </a:pPr>
            <a:r>
              <a:rPr sz="1023" spc="-382" dirty="0">
                <a:solidFill>
                  <a:srgbClr val="4F4F4F"/>
                </a:solidFill>
                <a:latin typeface="Arial"/>
                <a:cs typeface="Arial"/>
              </a:rPr>
              <a:t>Asphalt</a:t>
            </a:r>
            <a:endParaRPr sz="1023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 rot="16440000">
            <a:off x="9566491" y="2286338"/>
            <a:ext cx="45612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6"/>
              </a:lnSpc>
            </a:pPr>
            <a:r>
              <a:rPr sz="1023" spc="-382" dirty="0">
                <a:solidFill>
                  <a:srgbClr val="4F4F4F"/>
                </a:solidFill>
                <a:latin typeface="Arial"/>
                <a:cs typeface="Arial"/>
              </a:rPr>
              <a:t>Asphalt</a:t>
            </a:r>
            <a:endParaRPr sz="102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180000">
            <a:off x="3737663" y="2640856"/>
            <a:ext cx="68793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9"/>
              </a:lnSpc>
            </a:pPr>
            <a:r>
              <a:rPr sz="1057" dirty="0">
                <a:solidFill>
                  <a:srgbClr val="4F4F4F"/>
                </a:solidFill>
                <a:latin typeface="Arial"/>
                <a:cs typeface="Arial"/>
              </a:rPr>
              <a:t>2</a:t>
            </a:r>
            <a:r>
              <a:rPr sz="1057" spc="-1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057" spc="-7" dirty="0">
                <a:solidFill>
                  <a:srgbClr val="4F4F4F"/>
                </a:solidFill>
                <a:latin typeface="Arial"/>
                <a:cs typeface="Arial"/>
              </a:rPr>
              <a:t>STOREY</a:t>
            </a:r>
            <a:endParaRPr sz="105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180000">
            <a:off x="3850547" y="2785124"/>
            <a:ext cx="43909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9"/>
              </a:lnSpc>
            </a:pPr>
            <a:r>
              <a:rPr sz="1057" spc="-7" dirty="0">
                <a:solidFill>
                  <a:srgbClr val="4F4F4F"/>
                </a:solidFill>
                <a:latin typeface="Arial"/>
                <a:cs typeface="Arial"/>
              </a:rPr>
              <a:t>BRICK</a:t>
            </a:r>
            <a:endParaRPr sz="105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180000">
            <a:off x="3697264" y="2931730"/>
            <a:ext cx="7257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8"/>
              </a:lnSpc>
            </a:pPr>
            <a:r>
              <a:rPr sz="1057" spc="-7" dirty="0">
                <a:solidFill>
                  <a:srgbClr val="4F4F4F"/>
                </a:solidFill>
                <a:latin typeface="Arial"/>
                <a:cs typeface="Arial"/>
              </a:rPr>
              <a:t>DWELLING</a:t>
            </a:r>
            <a:endParaRPr sz="1057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180000">
            <a:off x="3884664" y="3298374"/>
            <a:ext cx="30011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6"/>
              </a:lnSpc>
            </a:pPr>
            <a:r>
              <a:rPr sz="1585" spc="-25" baseline="1792" dirty="0">
                <a:solidFill>
                  <a:srgbClr val="4F4F4F"/>
                </a:solidFill>
                <a:latin typeface="Arial"/>
                <a:cs typeface="Arial"/>
              </a:rPr>
              <a:t>N°</a:t>
            </a:r>
            <a:r>
              <a:rPr sz="1057" spc="-1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endParaRPr sz="105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68607" y="3135769"/>
            <a:ext cx="8442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6"/>
              </a:lnSpc>
            </a:pPr>
            <a:r>
              <a:rPr sz="1057" spc="3" dirty="0">
                <a:solidFill>
                  <a:srgbClr val="4F4F4F"/>
                </a:solidFill>
                <a:latin typeface="Arial"/>
                <a:cs typeface="Arial"/>
              </a:rPr>
              <a:t>2</a:t>
            </a:r>
            <a:endParaRPr sz="105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 rot="180000">
            <a:off x="7776624" y="3168216"/>
            <a:ext cx="57713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5"/>
              </a:lnSpc>
            </a:pPr>
            <a:r>
              <a:rPr sz="1057" spc="-7" dirty="0">
                <a:solidFill>
                  <a:srgbClr val="4F4F4F"/>
                </a:solidFill>
                <a:latin typeface="Arial"/>
                <a:cs typeface="Arial"/>
              </a:rPr>
              <a:t>STOREY</a:t>
            </a:r>
            <a:endParaRPr sz="1057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 rot="180000">
            <a:off x="7777438" y="3309054"/>
            <a:ext cx="43909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9"/>
              </a:lnSpc>
            </a:pPr>
            <a:r>
              <a:rPr sz="1057" spc="-7" dirty="0">
                <a:solidFill>
                  <a:srgbClr val="4F4F4F"/>
                </a:solidFill>
                <a:latin typeface="Arial"/>
                <a:cs typeface="Arial"/>
              </a:rPr>
              <a:t>BRICK</a:t>
            </a:r>
            <a:endParaRPr sz="1057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180000">
            <a:off x="7624154" y="3455640"/>
            <a:ext cx="7257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8"/>
              </a:lnSpc>
            </a:pPr>
            <a:r>
              <a:rPr sz="1057" spc="-7" dirty="0">
                <a:solidFill>
                  <a:srgbClr val="4F4F4F"/>
                </a:solidFill>
                <a:latin typeface="Arial"/>
                <a:cs typeface="Arial"/>
              </a:rPr>
              <a:t>DWELLING</a:t>
            </a:r>
            <a:endParaRPr sz="1057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 rot="180000">
            <a:off x="7811555" y="3822304"/>
            <a:ext cx="30011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6"/>
              </a:lnSpc>
            </a:pPr>
            <a:r>
              <a:rPr sz="1585" baseline="1792" dirty="0">
                <a:solidFill>
                  <a:srgbClr val="4F4F4F"/>
                </a:solidFill>
                <a:latin typeface="Arial"/>
                <a:cs typeface="Arial"/>
              </a:rPr>
              <a:t>N°</a:t>
            </a:r>
            <a:r>
              <a:rPr sz="1585" spc="-15" baseline="1792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057" spc="-34" dirty="0">
                <a:solidFill>
                  <a:srgbClr val="4F4F4F"/>
                </a:solidFill>
                <a:latin typeface="Arial"/>
                <a:cs typeface="Arial"/>
              </a:rPr>
              <a:t>9</a:t>
            </a:r>
            <a:endParaRPr sz="1057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08982" y="307181"/>
            <a:ext cx="9477375" cy="5278582"/>
            <a:chOff x="1191440" y="450532"/>
            <a:chExt cx="13900150" cy="7741920"/>
          </a:xfrm>
        </p:grpSpPr>
        <p:sp>
          <p:nvSpPr>
            <p:cNvPr id="27" name="object 27"/>
            <p:cNvSpPr/>
            <p:nvPr/>
          </p:nvSpPr>
          <p:spPr>
            <a:xfrm>
              <a:off x="13714191" y="2346246"/>
              <a:ext cx="402590" cy="5839460"/>
            </a:xfrm>
            <a:custGeom>
              <a:avLst/>
              <a:gdLst/>
              <a:ahLst/>
              <a:cxnLst/>
              <a:rect l="l" t="t" r="r" b="b"/>
              <a:pathLst>
                <a:path w="402590" h="5839459">
                  <a:moveTo>
                    <a:pt x="0" y="5839218"/>
                  </a:moveTo>
                  <a:lnTo>
                    <a:pt x="402193" y="0"/>
                  </a:lnTo>
                </a:path>
              </a:pathLst>
            </a:custGeom>
            <a:ln w="3175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" name="object 28"/>
            <p:cNvSpPr/>
            <p:nvPr/>
          </p:nvSpPr>
          <p:spPr>
            <a:xfrm>
              <a:off x="1214847" y="7907639"/>
              <a:ext cx="2442845" cy="164465"/>
            </a:xfrm>
            <a:custGeom>
              <a:avLst/>
              <a:gdLst/>
              <a:ahLst/>
              <a:cxnLst/>
              <a:rect l="l" t="t" r="r" b="b"/>
              <a:pathLst>
                <a:path w="2442845" h="164465">
                  <a:moveTo>
                    <a:pt x="0" y="0"/>
                  </a:moveTo>
                  <a:lnTo>
                    <a:pt x="2442478" y="164226"/>
                  </a:lnTo>
                </a:path>
              </a:pathLst>
            </a:custGeom>
            <a:ln w="12801">
              <a:solidFill>
                <a:srgbClr val="4F4F4F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" name="object 29"/>
            <p:cNvSpPr/>
            <p:nvPr/>
          </p:nvSpPr>
          <p:spPr>
            <a:xfrm>
              <a:off x="3657325" y="8071865"/>
              <a:ext cx="876300" cy="113664"/>
            </a:xfrm>
            <a:custGeom>
              <a:avLst/>
              <a:gdLst/>
              <a:ahLst/>
              <a:cxnLst/>
              <a:rect l="l" t="t" r="r" b="b"/>
              <a:pathLst>
                <a:path w="876300" h="113665">
                  <a:moveTo>
                    <a:pt x="0" y="0"/>
                  </a:moveTo>
                  <a:lnTo>
                    <a:pt x="875866" y="113598"/>
                  </a:lnTo>
                </a:path>
              </a:pathLst>
            </a:custGeom>
            <a:ln w="12801">
              <a:solidFill>
                <a:srgbClr val="4F4F4F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" name="object 30"/>
            <p:cNvSpPr/>
            <p:nvPr/>
          </p:nvSpPr>
          <p:spPr>
            <a:xfrm>
              <a:off x="1214847" y="457200"/>
              <a:ext cx="502284" cy="7450455"/>
            </a:xfrm>
            <a:custGeom>
              <a:avLst/>
              <a:gdLst/>
              <a:ahLst/>
              <a:cxnLst/>
              <a:rect l="l" t="t" r="r" b="b"/>
              <a:pathLst>
                <a:path w="502285" h="7450455">
                  <a:moveTo>
                    <a:pt x="502181" y="0"/>
                  </a:moveTo>
                  <a:lnTo>
                    <a:pt x="0" y="7450439"/>
                  </a:lnTo>
                </a:path>
              </a:pathLst>
            </a:custGeom>
            <a:ln w="12801">
              <a:solidFill>
                <a:srgbClr val="4F4F4F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" name="object 31"/>
            <p:cNvSpPr/>
            <p:nvPr/>
          </p:nvSpPr>
          <p:spPr>
            <a:xfrm>
              <a:off x="1204048" y="7896819"/>
              <a:ext cx="2464435" cy="186055"/>
            </a:xfrm>
            <a:custGeom>
              <a:avLst/>
              <a:gdLst/>
              <a:ahLst/>
              <a:cxnLst/>
              <a:rect l="l" t="t" r="r" b="b"/>
              <a:pathLst>
                <a:path w="2464435" h="186054">
                  <a:moveTo>
                    <a:pt x="11210" y="4724"/>
                  </a:moveTo>
                  <a:lnTo>
                    <a:pt x="10799" y="10820"/>
                  </a:lnTo>
                </a:path>
                <a:path w="2464435" h="186054">
                  <a:moveTo>
                    <a:pt x="21598" y="10820"/>
                  </a:moveTo>
                  <a:lnTo>
                    <a:pt x="21546" y="11887"/>
                  </a:lnTo>
                </a:path>
                <a:path w="2464435" h="186054">
                  <a:moveTo>
                    <a:pt x="21546" y="11887"/>
                  </a:moveTo>
                  <a:lnTo>
                    <a:pt x="21390" y="12923"/>
                  </a:lnTo>
                </a:path>
                <a:path w="2464435" h="186054">
                  <a:moveTo>
                    <a:pt x="21390" y="12923"/>
                  </a:moveTo>
                  <a:lnTo>
                    <a:pt x="21134" y="13959"/>
                  </a:lnTo>
                </a:path>
                <a:path w="2464435" h="186054">
                  <a:moveTo>
                    <a:pt x="21134" y="13959"/>
                  </a:moveTo>
                  <a:lnTo>
                    <a:pt x="20778" y="14935"/>
                  </a:lnTo>
                </a:path>
                <a:path w="2464435" h="186054">
                  <a:moveTo>
                    <a:pt x="20778" y="14935"/>
                  </a:moveTo>
                  <a:lnTo>
                    <a:pt x="20324" y="15910"/>
                  </a:lnTo>
                </a:path>
                <a:path w="2464435" h="186054">
                  <a:moveTo>
                    <a:pt x="20324" y="15910"/>
                  </a:moveTo>
                  <a:lnTo>
                    <a:pt x="19778" y="16824"/>
                  </a:lnTo>
                </a:path>
                <a:path w="2464435" h="186054">
                  <a:moveTo>
                    <a:pt x="19778" y="16824"/>
                  </a:moveTo>
                  <a:lnTo>
                    <a:pt x="19147" y="17678"/>
                  </a:lnTo>
                </a:path>
                <a:path w="2464435" h="186054">
                  <a:moveTo>
                    <a:pt x="19147" y="17678"/>
                  </a:moveTo>
                  <a:lnTo>
                    <a:pt x="18437" y="18440"/>
                  </a:lnTo>
                </a:path>
                <a:path w="2464435" h="186054">
                  <a:moveTo>
                    <a:pt x="18437" y="18440"/>
                  </a:moveTo>
                  <a:lnTo>
                    <a:pt x="17650" y="19171"/>
                  </a:lnTo>
                </a:path>
                <a:path w="2464435" h="186054">
                  <a:moveTo>
                    <a:pt x="17650" y="19171"/>
                  </a:moveTo>
                  <a:lnTo>
                    <a:pt x="16800" y="19781"/>
                  </a:lnTo>
                </a:path>
                <a:path w="2464435" h="186054">
                  <a:moveTo>
                    <a:pt x="16800" y="19781"/>
                  </a:moveTo>
                  <a:lnTo>
                    <a:pt x="15889" y="20330"/>
                  </a:lnTo>
                </a:path>
                <a:path w="2464435" h="186054">
                  <a:moveTo>
                    <a:pt x="15889" y="20330"/>
                  </a:moveTo>
                  <a:lnTo>
                    <a:pt x="14932" y="20787"/>
                  </a:lnTo>
                </a:path>
                <a:path w="2464435" h="186054">
                  <a:moveTo>
                    <a:pt x="14932" y="20787"/>
                  </a:moveTo>
                  <a:lnTo>
                    <a:pt x="13935" y="21153"/>
                  </a:lnTo>
                </a:path>
                <a:path w="2464435" h="186054">
                  <a:moveTo>
                    <a:pt x="13935" y="21153"/>
                  </a:moveTo>
                  <a:lnTo>
                    <a:pt x="12905" y="21396"/>
                  </a:lnTo>
                </a:path>
                <a:path w="2464435" h="186054">
                  <a:moveTo>
                    <a:pt x="12905" y="21396"/>
                  </a:moveTo>
                  <a:lnTo>
                    <a:pt x="11856" y="21549"/>
                  </a:lnTo>
                </a:path>
                <a:path w="2464435" h="186054">
                  <a:moveTo>
                    <a:pt x="11856" y="21549"/>
                  </a:moveTo>
                  <a:lnTo>
                    <a:pt x="10799" y="21610"/>
                  </a:lnTo>
                </a:path>
                <a:path w="2464435" h="186054">
                  <a:moveTo>
                    <a:pt x="10799" y="21610"/>
                  </a:moveTo>
                  <a:lnTo>
                    <a:pt x="9741" y="21549"/>
                  </a:lnTo>
                </a:path>
                <a:path w="2464435" h="186054">
                  <a:moveTo>
                    <a:pt x="9741" y="21549"/>
                  </a:moveTo>
                  <a:lnTo>
                    <a:pt x="8692" y="21396"/>
                  </a:lnTo>
                </a:path>
                <a:path w="2464435" h="186054">
                  <a:moveTo>
                    <a:pt x="8692" y="21396"/>
                  </a:moveTo>
                  <a:lnTo>
                    <a:pt x="7665" y="21153"/>
                  </a:lnTo>
                </a:path>
                <a:path w="2464435" h="186054">
                  <a:moveTo>
                    <a:pt x="7665" y="21153"/>
                  </a:moveTo>
                  <a:lnTo>
                    <a:pt x="6665" y="20787"/>
                  </a:lnTo>
                </a:path>
                <a:path w="2464435" h="186054">
                  <a:moveTo>
                    <a:pt x="6665" y="20787"/>
                  </a:moveTo>
                  <a:lnTo>
                    <a:pt x="5708" y="20330"/>
                  </a:lnTo>
                </a:path>
                <a:path w="2464435" h="186054">
                  <a:moveTo>
                    <a:pt x="5708" y="20330"/>
                  </a:moveTo>
                  <a:lnTo>
                    <a:pt x="4800" y="19781"/>
                  </a:lnTo>
                </a:path>
                <a:path w="2464435" h="186054">
                  <a:moveTo>
                    <a:pt x="4800" y="19781"/>
                  </a:moveTo>
                  <a:lnTo>
                    <a:pt x="3947" y="19171"/>
                  </a:lnTo>
                </a:path>
                <a:path w="2464435" h="186054">
                  <a:moveTo>
                    <a:pt x="3947" y="19171"/>
                  </a:moveTo>
                  <a:lnTo>
                    <a:pt x="3163" y="18440"/>
                  </a:lnTo>
                </a:path>
                <a:path w="2464435" h="186054">
                  <a:moveTo>
                    <a:pt x="3163" y="18440"/>
                  </a:moveTo>
                  <a:lnTo>
                    <a:pt x="2450" y="17678"/>
                  </a:lnTo>
                </a:path>
                <a:path w="2464435" h="186054">
                  <a:moveTo>
                    <a:pt x="2450" y="17678"/>
                  </a:moveTo>
                  <a:lnTo>
                    <a:pt x="1819" y="16824"/>
                  </a:lnTo>
                </a:path>
                <a:path w="2464435" h="186054">
                  <a:moveTo>
                    <a:pt x="1819" y="16824"/>
                  </a:moveTo>
                  <a:lnTo>
                    <a:pt x="1274" y="15910"/>
                  </a:lnTo>
                </a:path>
                <a:path w="2464435" h="186054">
                  <a:moveTo>
                    <a:pt x="1274" y="15910"/>
                  </a:moveTo>
                  <a:lnTo>
                    <a:pt x="822" y="14935"/>
                  </a:lnTo>
                </a:path>
                <a:path w="2464435" h="186054">
                  <a:moveTo>
                    <a:pt x="822" y="14935"/>
                  </a:moveTo>
                  <a:lnTo>
                    <a:pt x="463" y="13959"/>
                  </a:lnTo>
                </a:path>
                <a:path w="2464435" h="186054">
                  <a:moveTo>
                    <a:pt x="463" y="13959"/>
                  </a:moveTo>
                  <a:lnTo>
                    <a:pt x="207" y="12923"/>
                  </a:lnTo>
                </a:path>
                <a:path w="2464435" h="186054">
                  <a:moveTo>
                    <a:pt x="207" y="12923"/>
                  </a:moveTo>
                  <a:lnTo>
                    <a:pt x="51" y="11887"/>
                  </a:lnTo>
                </a:path>
                <a:path w="2464435" h="186054">
                  <a:moveTo>
                    <a:pt x="51" y="11887"/>
                  </a:moveTo>
                  <a:lnTo>
                    <a:pt x="0" y="10820"/>
                  </a:lnTo>
                </a:path>
                <a:path w="2464435" h="186054">
                  <a:moveTo>
                    <a:pt x="0" y="10820"/>
                  </a:moveTo>
                  <a:lnTo>
                    <a:pt x="51" y="9753"/>
                  </a:lnTo>
                </a:path>
                <a:path w="2464435" h="186054">
                  <a:moveTo>
                    <a:pt x="51" y="9753"/>
                  </a:moveTo>
                  <a:lnTo>
                    <a:pt x="207" y="8717"/>
                  </a:lnTo>
                </a:path>
                <a:path w="2464435" h="186054">
                  <a:moveTo>
                    <a:pt x="207" y="8717"/>
                  </a:moveTo>
                  <a:lnTo>
                    <a:pt x="463" y="7680"/>
                  </a:lnTo>
                </a:path>
                <a:path w="2464435" h="186054">
                  <a:moveTo>
                    <a:pt x="463" y="7680"/>
                  </a:moveTo>
                  <a:lnTo>
                    <a:pt x="822" y="6675"/>
                  </a:lnTo>
                </a:path>
                <a:path w="2464435" h="186054">
                  <a:moveTo>
                    <a:pt x="822" y="6675"/>
                  </a:moveTo>
                  <a:lnTo>
                    <a:pt x="1274" y="5730"/>
                  </a:lnTo>
                </a:path>
                <a:path w="2464435" h="186054">
                  <a:moveTo>
                    <a:pt x="1274" y="5730"/>
                  </a:moveTo>
                  <a:lnTo>
                    <a:pt x="1819" y="4815"/>
                  </a:lnTo>
                </a:path>
                <a:path w="2464435" h="186054">
                  <a:moveTo>
                    <a:pt x="1819" y="4815"/>
                  </a:moveTo>
                  <a:lnTo>
                    <a:pt x="2450" y="3962"/>
                  </a:lnTo>
                </a:path>
                <a:path w="2464435" h="186054">
                  <a:moveTo>
                    <a:pt x="2450" y="3962"/>
                  </a:moveTo>
                  <a:lnTo>
                    <a:pt x="3163" y="3169"/>
                  </a:lnTo>
                </a:path>
                <a:path w="2464435" h="186054">
                  <a:moveTo>
                    <a:pt x="3163" y="3169"/>
                  </a:moveTo>
                  <a:lnTo>
                    <a:pt x="3947" y="2468"/>
                  </a:lnTo>
                </a:path>
                <a:path w="2464435" h="186054">
                  <a:moveTo>
                    <a:pt x="3947" y="2468"/>
                  </a:moveTo>
                  <a:lnTo>
                    <a:pt x="4800" y="1828"/>
                  </a:lnTo>
                </a:path>
                <a:path w="2464435" h="186054">
                  <a:moveTo>
                    <a:pt x="4800" y="1828"/>
                  </a:moveTo>
                  <a:lnTo>
                    <a:pt x="5708" y="1280"/>
                  </a:lnTo>
                </a:path>
                <a:path w="2464435" h="186054">
                  <a:moveTo>
                    <a:pt x="5708" y="1280"/>
                  </a:moveTo>
                  <a:lnTo>
                    <a:pt x="6665" y="822"/>
                  </a:lnTo>
                </a:path>
                <a:path w="2464435" h="186054">
                  <a:moveTo>
                    <a:pt x="6665" y="822"/>
                  </a:moveTo>
                  <a:lnTo>
                    <a:pt x="7665" y="487"/>
                  </a:lnTo>
                </a:path>
                <a:path w="2464435" h="186054">
                  <a:moveTo>
                    <a:pt x="7665" y="487"/>
                  </a:moveTo>
                  <a:lnTo>
                    <a:pt x="8692" y="213"/>
                  </a:lnTo>
                </a:path>
                <a:path w="2464435" h="186054">
                  <a:moveTo>
                    <a:pt x="8692" y="213"/>
                  </a:moveTo>
                  <a:lnTo>
                    <a:pt x="9741" y="60"/>
                  </a:lnTo>
                </a:path>
                <a:path w="2464435" h="186054">
                  <a:moveTo>
                    <a:pt x="9741" y="60"/>
                  </a:moveTo>
                  <a:lnTo>
                    <a:pt x="10799" y="0"/>
                  </a:lnTo>
                </a:path>
                <a:path w="2464435" h="186054">
                  <a:moveTo>
                    <a:pt x="10799" y="0"/>
                  </a:moveTo>
                  <a:lnTo>
                    <a:pt x="11856" y="60"/>
                  </a:lnTo>
                </a:path>
                <a:path w="2464435" h="186054">
                  <a:moveTo>
                    <a:pt x="11856" y="60"/>
                  </a:moveTo>
                  <a:lnTo>
                    <a:pt x="12905" y="213"/>
                  </a:lnTo>
                </a:path>
                <a:path w="2464435" h="186054">
                  <a:moveTo>
                    <a:pt x="12905" y="213"/>
                  </a:moveTo>
                  <a:lnTo>
                    <a:pt x="13935" y="487"/>
                  </a:lnTo>
                </a:path>
                <a:path w="2464435" h="186054">
                  <a:moveTo>
                    <a:pt x="13935" y="487"/>
                  </a:moveTo>
                  <a:lnTo>
                    <a:pt x="14932" y="822"/>
                  </a:lnTo>
                </a:path>
                <a:path w="2464435" h="186054">
                  <a:moveTo>
                    <a:pt x="14932" y="822"/>
                  </a:moveTo>
                  <a:lnTo>
                    <a:pt x="15889" y="1280"/>
                  </a:lnTo>
                </a:path>
                <a:path w="2464435" h="186054">
                  <a:moveTo>
                    <a:pt x="15889" y="1280"/>
                  </a:moveTo>
                  <a:lnTo>
                    <a:pt x="16800" y="1828"/>
                  </a:lnTo>
                </a:path>
                <a:path w="2464435" h="186054">
                  <a:moveTo>
                    <a:pt x="16800" y="1828"/>
                  </a:moveTo>
                  <a:lnTo>
                    <a:pt x="17650" y="2468"/>
                  </a:lnTo>
                </a:path>
                <a:path w="2464435" h="186054">
                  <a:moveTo>
                    <a:pt x="17650" y="2468"/>
                  </a:moveTo>
                  <a:lnTo>
                    <a:pt x="18437" y="3169"/>
                  </a:lnTo>
                </a:path>
                <a:path w="2464435" h="186054">
                  <a:moveTo>
                    <a:pt x="18437" y="3169"/>
                  </a:moveTo>
                  <a:lnTo>
                    <a:pt x="19147" y="3962"/>
                  </a:lnTo>
                </a:path>
                <a:path w="2464435" h="186054">
                  <a:moveTo>
                    <a:pt x="19147" y="3962"/>
                  </a:moveTo>
                  <a:lnTo>
                    <a:pt x="19778" y="4815"/>
                  </a:lnTo>
                </a:path>
                <a:path w="2464435" h="186054">
                  <a:moveTo>
                    <a:pt x="19778" y="4815"/>
                  </a:moveTo>
                  <a:lnTo>
                    <a:pt x="20324" y="5730"/>
                  </a:lnTo>
                </a:path>
                <a:path w="2464435" h="186054">
                  <a:moveTo>
                    <a:pt x="20324" y="5730"/>
                  </a:moveTo>
                  <a:lnTo>
                    <a:pt x="20778" y="6675"/>
                  </a:lnTo>
                </a:path>
                <a:path w="2464435" h="186054">
                  <a:moveTo>
                    <a:pt x="20778" y="6675"/>
                  </a:moveTo>
                  <a:lnTo>
                    <a:pt x="21134" y="7680"/>
                  </a:lnTo>
                </a:path>
                <a:path w="2464435" h="186054">
                  <a:moveTo>
                    <a:pt x="21134" y="7680"/>
                  </a:moveTo>
                  <a:lnTo>
                    <a:pt x="21390" y="8717"/>
                  </a:lnTo>
                </a:path>
                <a:path w="2464435" h="186054">
                  <a:moveTo>
                    <a:pt x="21390" y="8717"/>
                  </a:moveTo>
                  <a:lnTo>
                    <a:pt x="21546" y="9753"/>
                  </a:lnTo>
                </a:path>
                <a:path w="2464435" h="186054">
                  <a:moveTo>
                    <a:pt x="21546" y="9753"/>
                  </a:moveTo>
                  <a:lnTo>
                    <a:pt x="21598" y="10820"/>
                  </a:lnTo>
                </a:path>
                <a:path w="2464435" h="186054">
                  <a:moveTo>
                    <a:pt x="2464097" y="175046"/>
                  </a:moveTo>
                  <a:lnTo>
                    <a:pt x="2464036" y="176113"/>
                  </a:lnTo>
                </a:path>
                <a:path w="2464435" h="186054">
                  <a:moveTo>
                    <a:pt x="2464036" y="176113"/>
                  </a:moveTo>
                  <a:lnTo>
                    <a:pt x="2463884" y="177149"/>
                  </a:lnTo>
                </a:path>
                <a:path w="2464435" h="186054">
                  <a:moveTo>
                    <a:pt x="2463884" y="177149"/>
                  </a:moveTo>
                  <a:lnTo>
                    <a:pt x="2463609" y="178186"/>
                  </a:lnTo>
                </a:path>
                <a:path w="2464435" h="186054">
                  <a:moveTo>
                    <a:pt x="2463609" y="178186"/>
                  </a:moveTo>
                  <a:lnTo>
                    <a:pt x="2463274" y="179191"/>
                  </a:lnTo>
                </a:path>
                <a:path w="2464435" h="186054">
                  <a:moveTo>
                    <a:pt x="2463274" y="179191"/>
                  </a:moveTo>
                  <a:lnTo>
                    <a:pt x="2462817" y="180136"/>
                  </a:lnTo>
                </a:path>
                <a:path w="2464435" h="186054">
                  <a:moveTo>
                    <a:pt x="2462817" y="180136"/>
                  </a:moveTo>
                  <a:lnTo>
                    <a:pt x="2462268" y="181051"/>
                  </a:lnTo>
                </a:path>
                <a:path w="2464435" h="186054">
                  <a:moveTo>
                    <a:pt x="2462268" y="181051"/>
                  </a:moveTo>
                  <a:lnTo>
                    <a:pt x="2461628" y="181904"/>
                  </a:lnTo>
                </a:path>
                <a:path w="2464435" h="186054">
                  <a:moveTo>
                    <a:pt x="2461628" y="181904"/>
                  </a:moveTo>
                  <a:lnTo>
                    <a:pt x="2460927" y="182697"/>
                  </a:lnTo>
                </a:path>
                <a:path w="2464435" h="186054">
                  <a:moveTo>
                    <a:pt x="2460927" y="182697"/>
                  </a:moveTo>
                  <a:lnTo>
                    <a:pt x="2460135" y="183398"/>
                  </a:lnTo>
                </a:path>
                <a:path w="2464435" h="186054">
                  <a:moveTo>
                    <a:pt x="2460135" y="183398"/>
                  </a:moveTo>
                  <a:lnTo>
                    <a:pt x="2459281" y="184038"/>
                  </a:lnTo>
                </a:path>
                <a:path w="2464435" h="186054">
                  <a:moveTo>
                    <a:pt x="2459281" y="184038"/>
                  </a:moveTo>
                  <a:lnTo>
                    <a:pt x="2458367" y="184556"/>
                  </a:lnTo>
                </a:path>
                <a:path w="2464435" h="186054">
                  <a:moveTo>
                    <a:pt x="2458367" y="184556"/>
                  </a:moveTo>
                  <a:lnTo>
                    <a:pt x="2457422" y="185013"/>
                  </a:lnTo>
                </a:path>
                <a:path w="2464435" h="186054">
                  <a:moveTo>
                    <a:pt x="2457422" y="185013"/>
                  </a:moveTo>
                  <a:lnTo>
                    <a:pt x="2456416" y="185379"/>
                  </a:lnTo>
                </a:path>
                <a:path w="2464435" h="186054">
                  <a:moveTo>
                    <a:pt x="2456416" y="185379"/>
                  </a:moveTo>
                  <a:lnTo>
                    <a:pt x="2455380" y="185623"/>
                  </a:lnTo>
                </a:path>
                <a:path w="2464435" h="186054">
                  <a:moveTo>
                    <a:pt x="2455380" y="185623"/>
                  </a:moveTo>
                  <a:lnTo>
                    <a:pt x="2454344" y="185806"/>
                  </a:lnTo>
                </a:path>
              </a:pathLst>
            </a:custGeom>
            <a:ln w="12801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" name="object 32"/>
            <p:cNvSpPr/>
            <p:nvPr/>
          </p:nvSpPr>
          <p:spPr>
            <a:xfrm>
              <a:off x="3656279" y="8076234"/>
              <a:ext cx="2540" cy="13335"/>
            </a:xfrm>
            <a:custGeom>
              <a:avLst/>
              <a:gdLst/>
              <a:ahLst/>
              <a:cxnLst/>
              <a:rect l="l" t="t" r="r" b="b"/>
              <a:pathLst>
                <a:path w="2539" h="13334">
                  <a:moveTo>
                    <a:pt x="2108" y="0"/>
                  </a:moveTo>
                  <a:lnTo>
                    <a:pt x="1041" y="0"/>
                  </a:lnTo>
                  <a:lnTo>
                    <a:pt x="0" y="0"/>
                  </a:lnTo>
                  <a:lnTo>
                    <a:pt x="0" y="12827"/>
                  </a:lnTo>
                  <a:lnTo>
                    <a:pt x="1041" y="12827"/>
                  </a:lnTo>
                  <a:lnTo>
                    <a:pt x="2108" y="12827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3" name="object 33"/>
            <p:cNvSpPr/>
            <p:nvPr/>
          </p:nvSpPr>
          <p:spPr>
            <a:xfrm>
              <a:off x="3646535" y="8061106"/>
              <a:ext cx="10160" cy="21590"/>
            </a:xfrm>
            <a:custGeom>
              <a:avLst/>
              <a:gdLst/>
              <a:ahLst/>
              <a:cxnLst/>
              <a:rect l="l" t="t" r="r" b="b"/>
              <a:pathLst>
                <a:path w="10160" h="21590">
                  <a:moveTo>
                    <a:pt x="9753" y="21518"/>
                  </a:moveTo>
                  <a:lnTo>
                    <a:pt x="8686" y="21335"/>
                  </a:lnTo>
                </a:path>
                <a:path w="10160" h="21590">
                  <a:moveTo>
                    <a:pt x="8686" y="21335"/>
                  </a:moveTo>
                  <a:lnTo>
                    <a:pt x="7650" y="21092"/>
                  </a:lnTo>
                </a:path>
                <a:path w="10160" h="21590">
                  <a:moveTo>
                    <a:pt x="7650" y="21092"/>
                  </a:moveTo>
                  <a:lnTo>
                    <a:pt x="6675" y="20726"/>
                  </a:lnTo>
                </a:path>
                <a:path w="10160" h="21590">
                  <a:moveTo>
                    <a:pt x="6675" y="20726"/>
                  </a:moveTo>
                  <a:lnTo>
                    <a:pt x="5699" y="20269"/>
                  </a:lnTo>
                </a:path>
                <a:path w="10160" h="21590">
                  <a:moveTo>
                    <a:pt x="5699" y="20269"/>
                  </a:moveTo>
                  <a:lnTo>
                    <a:pt x="4785" y="19751"/>
                  </a:lnTo>
                </a:path>
                <a:path w="10160" h="21590">
                  <a:moveTo>
                    <a:pt x="4785" y="19751"/>
                  </a:moveTo>
                  <a:lnTo>
                    <a:pt x="3931" y="19110"/>
                  </a:lnTo>
                </a:path>
                <a:path w="10160" h="21590">
                  <a:moveTo>
                    <a:pt x="3931" y="19110"/>
                  </a:moveTo>
                  <a:lnTo>
                    <a:pt x="3169" y="18409"/>
                  </a:lnTo>
                </a:path>
                <a:path w="10160" h="21590">
                  <a:moveTo>
                    <a:pt x="3169" y="18409"/>
                  </a:moveTo>
                  <a:lnTo>
                    <a:pt x="2438" y="17617"/>
                  </a:lnTo>
                </a:path>
                <a:path w="10160" h="21590">
                  <a:moveTo>
                    <a:pt x="2438" y="17617"/>
                  </a:moveTo>
                  <a:lnTo>
                    <a:pt x="1828" y="16763"/>
                  </a:lnTo>
                </a:path>
                <a:path w="10160" h="21590">
                  <a:moveTo>
                    <a:pt x="1828" y="16763"/>
                  </a:moveTo>
                  <a:lnTo>
                    <a:pt x="1280" y="15849"/>
                  </a:lnTo>
                </a:path>
                <a:path w="10160" h="21590">
                  <a:moveTo>
                    <a:pt x="1280" y="15849"/>
                  </a:moveTo>
                  <a:lnTo>
                    <a:pt x="822" y="14904"/>
                  </a:lnTo>
                </a:path>
                <a:path w="10160" h="21590">
                  <a:moveTo>
                    <a:pt x="822" y="14904"/>
                  </a:moveTo>
                  <a:lnTo>
                    <a:pt x="457" y="13898"/>
                  </a:lnTo>
                </a:path>
                <a:path w="10160" h="21590">
                  <a:moveTo>
                    <a:pt x="457" y="13898"/>
                  </a:moveTo>
                  <a:lnTo>
                    <a:pt x="213" y="12862"/>
                  </a:lnTo>
                </a:path>
                <a:path w="10160" h="21590">
                  <a:moveTo>
                    <a:pt x="213" y="12862"/>
                  </a:moveTo>
                  <a:lnTo>
                    <a:pt x="60" y="11826"/>
                  </a:lnTo>
                </a:path>
                <a:path w="10160" h="21590">
                  <a:moveTo>
                    <a:pt x="60" y="11826"/>
                  </a:moveTo>
                  <a:lnTo>
                    <a:pt x="0" y="10759"/>
                  </a:lnTo>
                </a:path>
                <a:path w="10160" h="21590">
                  <a:moveTo>
                    <a:pt x="0" y="10759"/>
                  </a:moveTo>
                  <a:lnTo>
                    <a:pt x="60" y="9692"/>
                  </a:lnTo>
                </a:path>
                <a:path w="10160" h="21590">
                  <a:moveTo>
                    <a:pt x="60" y="9692"/>
                  </a:moveTo>
                  <a:lnTo>
                    <a:pt x="213" y="8656"/>
                  </a:lnTo>
                </a:path>
                <a:path w="10160" h="21590">
                  <a:moveTo>
                    <a:pt x="213" y="8656"/>
                  </a:moveTo>
                  <a:lnTo>
                    <a:pt x="457" y="7619"/>
                  </a:lnTo>
                </a:path>
                <a:path w="10160" h="21590">
                  <a:moveTo>
                    <a:pt x="457" y="7619"/>
                  </a:moveTo>
                  <a:lnTo>
                    <a:pt x="822" y="6614"/>
                  </a:lnTo>
                </a:path>
                <a:path w="10160" h="21590">
                  <a:moveTo>
                    <a:pt x="822" y="6614"/>
                  </a:moveTo>
                  <a:lnTo>
                    <a:pt x="1280" y="5669"/>
                  </a:lnTo>
                </a:path>
                <a:path w="10160" h="21590">
                  <a:moveTo>
                    <a:pt x="1280" y="5669"/>
                  </a:moveTo>
                  <a:lnTo>
                    <a:pt x="1828" y="4754"/>
                  </a:lnTo>
                </a:path>
                <a:path w="10160" h="21590">
                  <a:moveTo>
                    <a:pt x="1828" y="4754"/>
                  </a:moveTo>
                  <a:lnTo>
                    <a:pt x="2438" y="3901"/>
                  </a:lnTo>
                </a:path>
                <a:path w="10160" h="21590">
                  <a:moveTo>
                    <a:pt x="2438" y="3901"/>
                  </a:moveTo>
                  <a:lnTo>
                    <a:pt x="3169" y="3108"/>
                  </a:lnTo>
                </a:path>
                <a:path w="10160" h="21590">
                  <a:moveTo>
                    <a:pt x="3169" y="3108"/>
                  </a:moveTo>
                  <a:lnTo>
                    <a:pt x="3931" y="2407"/>
                  </a:lnTo>
                </a:path>
                <a:path w="10160" h="21590">
                  <a:moveTo>
                    <a:pt x="3931" y="2407"/>
                  </a:moveTo>
                  <a:lnTo>
                    <a:pt x="4785" y="1767"/>
                  </a:lnTo>
                </a:path>
                <a:path w="10160" h="21590">
                  <a:moveTo>
                    <a:pt x="4785" y="1767"/>
                  </a:moveTo>
                  <a:lnTo>
                    <a:pt x="5699" y="1219"/>
                  </a:lnTo>
                </a:path>
                <a:path w="10160" h="21590">
                  <a:moveTo>
                    <a:pt x="5699" y="1219"/>
                  </a:moveTo>
                  <a:lnTo>
                    <a:pt x="6675" y="792"/>
                  </a:lnTo>
                </a:path>
                <a:path w="10160" h="21590">
                  <a:moveTo>
                    <a:pt x="6675" y="792"/>
                  </a:moveTo>
                  <a:lnTo>
                    <a:pt x="7650" y="426"/>
                  </a:lnTo>
                </a:path>
                <a:path w="10160" h="21590">
                  <a:moveTo>
                    <a:pt x="7650" y="426"/>
                  </a:moveTo>
                  <a:lnTo>
                    <a:pt x="8686" y="152"/>
                  </a:lnTo>
                </a:path>
                <a:path w="10160" h="21590">
                  <a:moveTo>
                    <a:pt x="8686" y="152"/>
                  </a:moveTo>
                  <a:lnTo>
                    <a:pt x="9753" y="0"/>
                  </a:lnTo>
                </a:path>
              </a:pathLst>
            </a:custGeom>
            <a:ln w="12801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4" name="object 34"/>
            <p:cNvSpPr/>
            <p:nvPr/>
          </p:nvSpPr>
          <p:spPr>
            <a:xfrm>
              <a:off x="3656279" y="8054682"/>
              <a:ext cx="2540" cy="13335"/>
            </a:xfrm>
            <a:custGeom>
              <a:avLst/>
              <a:gdLst/>
              <a:ahLst/>
              <a:cxnLst/>
              <a:rect l="l" t="t" r="r" b="b"/>
              <a:pathLst>
                <a:path w="2539" h="13334">
                  <a:moveTo>
                    <a:pt x="2108" y="0"/>
                  </a:moveTo>
                  <a:lnTo>
                    <a:pt x="1041" y="0"/>
                  </a:lnTo>
                  <a:lnTo>
                    <a:pt x="0" y="0"/>
                  </a:lnTo>
                  <a:lnTo>
                    <a:pt x="0" y="12827"/>
                  </a:lnTo>
                  <a:lnTo>
                    <a:pt x="1041" y="12827"/>
                  </a:lnTo>
                  <a:lnTo>
                    <a:pt x="2108" y="12827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5" name="object 35"/>
            <p:cNvSpPr/>
            <p:nvPr/>
          </p:nvSpPr>
          <p:spPr>
            <a:xfrm>
              <a:off x="3658392" y="8061106"/>
              <a:ext cx="10160" cy="10795"/>
            </a:xfrm>
            <a:custGeom>
              <a:avLst/>
              <a:gdLst/>
              <a:ahLst/>
              <a:cxnLst/>
              <a:rect l="l" t="t" r="r" b="b"/>
              <a:pathLst>
                <a:path w="10160" h="10795">
                  <a:moveTo>
                    <a:pt x="0" y="0"/>
                  </a:moveTo>
                  <a:lnTo>
                    <a:pt x="1036" y="152"/>
                  </a:lnTo>
                </a:path>
                <a:path w="10160" h="10795">
                  <a:moveTo>
                    <a:pt x="1036" y="152"/>
                  </a:moveTo>
                  <a:lnTo>
                    <a:pt x="2072" y="426"/>
                  </a:lnTo>
                </a:path>
                <a:path w="10160" h="10795">
                  <a:moveTo>
                    <a:pt x="2072" y="426"/>
                  </a:moveTo>
                  <a:lnTo>
                    <a:pt x="3078" y="792"/>
                  </a:lnTo>
                </a:path>
                <a:path w="10160" h="10795">
                  <a:moveTo>
                    <a:pt x="3078" y="792"/>
                  </a:moveTo>
                  <a:lnTo>
                    <a:pt x="4023" y="1219"/>
                  </a:lnTo>
                </a:path>
                <a:path w="10160" h="10795">
                  <a:moveTo>
                    <a:pt x="4023" y="1219"/>
                  </a:moveTo>
                  <a:lnTo>
                    <a:pt x="4937" y="1767"/>
                  </a:lnTo>
                </a:path>
                <a:path w="10160" h="10795">
                  <a:moveTo>
                    <a:pt x="4937" y="1767"/>
                  </a:moveTo>
                  <a:lnTo>
                    <a:pt x="5791" y="2407"/>
                  </a:lnTo>
                </a:path>
                <a:path w="10160" h="10795">
                  <a:moveTo>
                    <a:pt x="5791" y="2407"/>
                  </a:moveTo>
                  <a:lnTo>
                    <a:pt x="6583" y="3108"/>
                  </a:lnTo>
                </a:path>
                <a:path w="10160" h="10795">
                  <a:moveTo>
                    <a:pt x="6583" y="3108"/>
                  </a:moveTo>
                  <a:lnTo>
                    <a:pt x="7284" y="3901"/>
                  </a:lnTo>
                </a:path>
                <a:path w="10160" h="10795">
                  <a:moveTo>
                    <a:pt x="7284" y="3901"/>
                  </a:moveTo>
                  <a:lnTo>
                    <a:pt x="7924" y="4754"/>
                  </a:lnTo>
                </a:path>
                <a:path w="10160" h="10795">
                  <a:moveTo>
                    <a:pt x="7924" y="4754"/>
                  </a:moveTo>
                  <a:lnTo>
                    <a:pt x="8473" y="5669"/>
                  </a:lnTo>
                </a:path>
                <a:path w="10160" h="10795">
                  <a:moveTo>
                    <a:pt x="8473" y="5669"/>
                  </a:moveTo>
                  <a:lnTo>
                    <a:pt x="8930" y="6614"/>
                  </a:lnTo>
                </a:path>
                <a:path w="10160" h="10795">
                  <a:moveTo>
                    <a:pt x="8930" y="6614"/>
                  </a:moveTo>
                  <a:lnTo>
                    <a:pt x="9265" y="7619"/>
                  </a:lnTo>
                </a:path>
                <a:path w="10160" h="10795">
                  <a:moveTo>
                    <a:pt x="9265" y="7619"/>
                  </a:moveTo>
                  <a:lnTo>
                    <a:pt x="9540" y="8656"/>
                  </a:lnTo>
                </a:path>
                <a:path w="10160" h="10795">
                  <a:moveTo>
                    <a:pt x="9540" y="8656"/>
                  </a:moveTo>
                  <a:lnTo>
                    <a:pt x="9692" y="9692"/>
                  </a:lnTo>
                </a:path>
                <a:path w="10160" h="10795">
                  <a:moveTo>
                    <a:pt x="9692" y="9692"/>
                  </a:moveTo>
                  <a:lnTo>
                    <a:pt x="9753" y="10759"/>
                  </a:lnTo>
                </a:path>
              </a:pathLst>
            </a:custGeom>
            <a:ln w="12801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" name="object 36"/>
            <p:cNvSpPr/>
            <p:nvPr/>
          </p:nvSpPr>
          <p:spPr>
            <a:xfrm>
              <a:off x="13714191" y="2346246"/>
              <a:ext cx="1373505" cy="5839460"/>
            </a:xfrm>
            <a:custGeom>
              <a:avLst/>
              <a:gdLst/>
              <a:ahLst/>
              <a:cxnLst/>
              <a:rect l="l" t="t" r="r" b="b"/>
              <a:pathLst>
                <a:path w="1373505" h="5839459">
                  <a:moveTo>
                    <a:pt x="1373407" y="69500"/>
                  </a:moveTo>
                  <a:lnTo>
                    <a:pt x="402193" y="0"/>
                  </a:lnTo>
                </a:path>
                <a:path w="1373505" h="5839459">
                  <a:moveTo>
                    <a:pt x="402193" y="0"/>
                  </a:moveTo>
                  <a:lnTo>
                    <a:pt x="0" y="5839218"/>
                  </a:lnTo>
                </a:path>
                <a:path w="1373505" h="5839459">
                  <a:moveTo>
                    <a:pt x="402193" y="0"/>
                  </a:moveTo>
                  <a:lnTo>
                    <a:pt x="1373407" y="69500"/>
                  </a:lnTo>
                </a:path>
                <a:path w="1373505" h="5839459">
                  <a:moveTo>
                    <a:pt x="0" y="5839218"/>
                  </a:moveTo>
                  <a:lnTo>
                    <a:pt x="402193" y="0"/>
                  </a:lnTo>
                </a:path>
                <a:path w="1373505" h="5839459">
                  <a:moveTo>
                    <a:pt x="314277" y="5839218"/>
                  </a:moveTo>
                  <a:lnTo>
                    <a:pt x="1373407" y="4913269"/>
                  </a:lnTo>
                </a:path>
                <a:path w="1373505" h="5839459">
                  <a:moveTo>
                    <a:pt x="1373407" y="1154281"/>
                  </a:moveTo>
                  <a:lnTo>
                    <a:pt x="402193" y="0"/>
                  </a:lnTo>
                </a:path>
              </a:pathLst>
            </a:custGeom>
            <a:ln w="3175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" name="object 37"/>
            <p:cNvSpPr/>
            <p:nvPr/>
          </p:nvSpPr>
          <p:spPr>
            <a:xfrm>
              <a:off x="10715910" y="457199"/>
              <a:ext cx="859790" cy="129539"/>
            </a:xfrm>
            <a:custGeom>
              <a:avLst/>
              <a:gdLst/>
              <a:ahLst/>
              <a:cxnLst/>
              <a:rect l="l" t="t" r="r" b="b"/>
              <a:pathLst>
                <a:path w="859790" h="129540">
                  <a:moveTo>
                    <a:pt x="859664" y="0"/>
                  </a:moveTo>
                  <a:lnTo>
                    <a:pt x="0" y="0"/>
                  </a:lnTo>
                  <a:lnTo>
                    <a:pt x="839697" y="129487"/>
                  </a:lnTo>
                  <a:lnTo>
                    <a:pt x="8596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" name="object 38"/>
            <p:cNvSpPr/>
            <p:nvPr/>
          </p:nvSpPr>
          <p:spPr>
            <a:xfrm>
              <a:off x="10715912" y="457200"/>
              <a:ext cx="859790" cy="129539"/>
            </a:xfrm>
            <a:custGeom>
              <a:avLst/>
              <a:gdLst/>
              <a:ahLst/>
              <a:cxnLst/>
              <a:rect l="l" t="t" r="r" b="b"/>
              <a:pathLst>
                <a:path w="859790" h="129540">
                  <a:moveTo>
                    <a:pt x="859662" y="0"/>
                  </a:moveTo>
                  <a:lnTo>
                    <a:pt x="839695" y="129487"/>
                  </a:ln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" name="object 39"/>
            <p:cNvSpPr/>
            <p:nvPr/>
          </p:nvSpPr>
          <p:spPr>
            <a:xfrm>
              <a:off x="11088697" y="457200"/>
              <a:ext cx="27940" cy="58419"/>
            </a:xfrm>
            <a:custGeom>
              <a:avLst/>
              <a:gdLst/>
              <a:ahLst/>
              <a:cxnLst/>
              <a:rect l="l" t="t" r="r" b="b"/>
              <a:pathLst>
                <a:path w="27940" h="58420">
                  <a:moveTo>
                    <a:pt x="0" y="0"/>
                  </a:moveTo>
                  <a:lnTo>
                    <a:pt x="4376" y="58161"/>
                  </a:lnTo>
                </a:path>
                <a:path w="27940" h="58420">
                  <a:moveTo>
                    <a:pt x="4376" y="58161"/>
                  </a:moveTo>
                  <a:lnTo>
                    <a:pt x="27681" y="0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" name="object 40"/>
            <p:cNvSpPr/>
            <p:nvPr/>
          </p:nvSpPr>
          <p:spPr>
            <a:xfrm>
              <a:off x="11555608" y="457199"/>
              <a:ext cx="967105" cy="272415"/>
            </a:xfrm>
            <a:custGeom>
              <a:avLst/>
              <a:gdLst/>
              <a:ahLst/>
              <a:cxnLst/>
              <a:rect l="l" t="t" r="r" b="b"/>
              <a:pathLst>
                <a:path w="967104" h="272415">
                  <a:moveTo>
                    <a:pt x="967031" y="0"/>
                  </a:moveTo>
                  <a:lnTo>
                    <a:pt x="19967" y="0"/>
                  </a:lnTo>
                  <a:lnTo>
                    <a:pt x="0" y="129487"/>
                  </a:lnTo>
                  <a:lnTo>
                    <a:pt x="925068" y="272140"/>
                  </a:lnTo>
                  <a:lnTo>
                    <a:pt x="967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" name="object 41"/>
            <p:cNvSpPr/>
            <p:nvPr/>
          </p:nvSpPr>
          <p:spPr>
            <a:xfrm>
              <a:off x="11555608" y="457200"/>
              <a:ext cx="967105" cy="272415"/>
            </a:xfrm>
            <a:custGeom>
              <a:avLst/>
              <a:gdLst/>
              <a:ahLst/>
              <a:cxnLst/>
              <a:rect l="l" t="t" r="r" b="b"/>
              <a:pathLst>
                <a:path w="967104" h="272415">
                  <a:moveTo>
                    <a:pt x="967032" y="0"/>
                  </a:moveTo>
                  <a:lnTo>
                    <a:pt x="925067" y="272140"/>
                  </a:lnTo>
                  <a:lnTo>
                    <a:pt x="0" y="129487"/>
                  </a:lnTo>
                  <a:lnTo>
                    <a:pt x="19967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" name="object 42"/>
            <p:cNvSpPr/>
            <p:nvPr/>
          </p:nvSpPr>
          <p:spPr>
            <a:xfrm>
              <a:off x="12003030" y="457200"/>
              <a:ext cx="95885" cy="201295"/>
            </a:xfrm>
            <a:custGeom>
              <a:avLst/>
              <a:gdLst/>
              <a:ahLst/>
              <a:cxnLst/>
              <a:rect l="l" t="t" r="r" b="b"/>
              <a:pathLst>
                <a:path w="95884" h="201295">
                  <a:moveTo>
                    <a:pt x="0" y="0"/>
                  </a:moveTo>
                  <a:lnTo>
                    <a:pt x="15110" y="200814"/>
                  </a:lnTo>
                </a:path>
                <a:path w="95884" h="201295">
                  <a:moveTo>
                    <a:pt x="15110" y="200814"/>
                  </a:moveTo>
                  <a:lnTo>
                    <a:pt x="95574" y="0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" name="object 43"/>
            <p:cNvSpPr/>
            <p:nvPr/>
          </p:nvSpPr>
          <p:spPr>
            <a:xfrm>
              <a:off x="14374888" y="457199"/>
              <a:ext cx="713105" cy="674370"/>
            </a:xfrm>
            <a:custGeom>
              <a:avLst/>
              <a:gdLst/>
              <a:ahLst/>
              <a:cxnLst/>
              <a:rect l="l" t="t" r="r" b="b"/>
              <a:pathLst>
                <a:path w="713105" h="674369">
                  <a:moveTo>
                    <a:pt x="712711" y="0"/>
                  </a:moveTo>
                  <a:lnTo>
                    <a:pt x="87015" y="0"/>
                  </a:lnTo>
                  <a:lnTo>
                    <a:pt x="0" y="564248"/>
                  </a:lnTo>
                  <a:lnTo>
                    <a:pt x="712711" y="674153"/>
                  </a:lnTo>
                  <a:lnTo>
                    <a:pt x="7127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" name="object 44"/>
            <p:cNvSpPr/>
            <p:nvPr/>
          </p:nvSpPr>
          <p:spPr>
            <a:xfrm>
              <a:off x="14374885" y="457200"/>
              <a:ext cx="713105" cy="674370"/>
            </a:xfrm>
            <a:custGeom>
              <a:avLst/>
              <a:gdLst/>
              <a:ahLst/>
              <a:cxnLst/>
              <a:rect l="l" t="t" r="r" b="b"/>
              <a:pathLst>
                <a:path w="713105" h="674369">
                  <a:moveTo>
                    <a:pt x="712713" y="674154"/>
                  </a:moveTo>
                  <a:lnTo>
                    <a:pt x="0" y="564248"/>
                  </a:lnTo>
                  <a:lnTo>
                    <a:pt x="87016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" name="object 45"/>
            <p:cNvSpPr/>
            <p:nvPr/>
          </p:nvSpPr>
          <p:spPr>
            <a:xfrm>
              <a:off x="14789603" y="457200"/>
              <a:ext cx="298450" cy="635635"/>
            </a:xfrm>
            <a:custGeom>
              <a:avLst/>
              <a:gdLst/>
              <a:ahLst/>
              <a:cxnLst/>
              <a:rect l="l" t="t" r="r" b="b"/>
              <a:pathLst>
                <a:path w="298450" h="635635">
                  <a:moveTo>
                    <a:pt x="0" y="0"/>
                  </a:moveTo>
                  <a:lnTo>
                    <a:pt x="47816" y="635574"/>
                  </a:lnTo>
                </a:path>
                <a:path w="298450" h="635635">
                  <a:moveTo>
                    <a:pt x="47816" y="635574"/>
                  </a:moveTo>
                  <a:lnTo>
                    <a:pt x="297995" y="11227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" name="object 46"/>
            <p:cNvSpPr/>
            <p:nvPr/>
          </p:nvSpPr>
          <p:spPr>
            <a:xfrm>
              <a:off x="1666113" y="457199"/>
              <a:ext cx="1494790" cy="748665"/>
            </a:xfrm>
            <a:custGeom>
              <a:avLst/>
              <a:gdLst/>
              <a:ahLst/>
              <a:cxnLst/>
              <a:rect l="l" t="t" r="r" b="b"/>
              <a:pathLst>
                <a:path w="1494789" h="748665">
                  <a:moveTo>
                    <a:pt x="1494620" y="0"/>
                  </a:moveTo>
                  <a:lnTo>
                    <a:pt x="51247" y="0"/>
                  </a:lnTo>
                  <a:lnTo>
                    <a:pt x="0" y="748092"/>
                  </a:lnTo>
                  <a:lnTo>
                    <a:pt x="1445812" y="712494"/>
                  </a:lnTo>
                  <a:lnTo>
                    <a:pt x="1494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" name="object 47"/>
            <p:cNvSpPr/>
            <p:nvPr/>
          </p:nvSpPr>
          <p:spPr>
            <a:xfrm>
              <a:off x="3111925" y="457200"/>
              <a:ext cx="48895" cy="713105"/>
            </a:xfrm>
            <a:custGeom>
              <a:avLst/>
              <a:gdLst/>
              <a:ahLst/>
              <a:cxnLst/>
              <a:rect l="l" t="t" r="r" b="b"/>
              <a:pathLst>
                <a:path w="48894" h="713105">
                  <a:moveTo>
                    <a:pt x="48808" y="0"/>
                  </a:moveTo>
                  <a:lnTo>
                    <a:pt x="0" y="712494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" name="object 48"/>
            <p:cNvSpPr/>
            <p:nvPr/>
          </p:nvSpPr>
          <p:spPr>
            <a:xfrm>
              <a:off x="1666112" y="1169694"/>
              <a:ext cx="1445895" cy="36195"/>
            </a:xfrm>
            <a:custGeom>
              <a:avLst/>
              <a:gdLst/>
              <a:ahLst/>
              <a:cxnLst/>
              <a:rect l="l" t="t" r="r" b="b"/>
              <a:pathLst>
                <a:path w="1445895" h="36194">
                  <a:moveTo>
                    <a:pt x="1445812" y="0"/>
                  </a:moveTo>
                  <a:lnTo>
                    <a:pt x="0" y="35597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" name="object 49"/>
            <p:cNvSpPr/>
            <p:nvPr/>
          </p:nvSpPr>
          <p:spPr>
            <a:xfrm>
              <a:off x="1666112" y="457200"/>
              <a:ext cx="51435" cy="748665"/>
            </a:xfrm>
            <a:custGeom>
              <a:avLst/>
              <a:gdLst/>
              <a:ahLst/>
              <a:cxnLst/>
              <a:rect l="l" t="t" r="r" b="b"/>
              <a:pathLst>
                <a:path w="51435" h="748665">
                  <a:moveTo>
                    <a:pt x="0" y="748091"/>
                  </a:moveTo>
                  <a:lnTo>
                    <a:pt x="51247" y="0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" name="object 50"/>
            <p:cNvSpPr/>
            <p:nvPr/>
          </p:nvSpPr>
          <p:spPr>
            <a:xfrm>
              <a:off x="3111925" y="457199"/>
              <a:ext cx="1582420" cy="713105"/>
            </a:xfrm>
            <a:custGeom>
              <a:avLst/>
              <a:gdLst/>
              <a:ahLst/>
              <a:cxnLst/>
              <a:rect l="l" t="t" r="r" b="b"/>
              <a:pathLst>
                <a:path w="1582420" h="713105">
                  <a:moveTo>
                    <a:pt x="1582224" y="0"/>
                  </a:moveTo>
                  <a:lnTo>
                    <a:pt x="48796" y="0"/>
                  </a:lnTo>
                  <a:lnTo>
                    <a:pt x="0" y="712494"/>
                  </a:lnTo>
                  <a:lnTo>
                    <a:pt x="1529111" y="676753"/>
                  </a:lnTo>
                  <a:lnTo>
                    <a:pt x="1582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" name="object 51"/>
            <p:cNvSpPr/>
            <p:nvPr/>
          </p:nvSpPr>
          <p:spPr>
            <a:xfrm>
              <a:off x="3112068" y="457200"/>
              <a:ext cx="1581785" cy="712470"/>
            </a:xfrm>
            <a:custGeom>
              <a:avLst/>
              <a:gdLst/>
              <a:ahLst/>
              <a:cxnLst/>
              <a:rect l="l" t="t" r="r" b="b"/>
              <a:pathLst>
                <a:path w="1581785" h="712469">
                  <a:moveTo>
                    <a:pt x="249875" y="509015"/>
                  </a:moveTo>
                  <a:lnTo>
                    <a:pt x="572963" y="530351"/>
                  </a:lnTo>
                </a:path>
                <a:path w="1581785" h="712469">
                  <a:moveTo>
                    <a:pt x="1005779" y="560831"/>
                  </a:moveTo>
                  <a:lnTo>
                    <a:pt x="1328867" y="585215"/>
                  </a:lnTo>
                </a:path>
                <a:path w="1581785" h="712469">
                  <a:moveTo>
                    <a:pt x="271211" y="216407"/>
                  </a:moveTo>
                  <a:lnTo>
                    <a:pt x="594299" y="237743"/>
                  </a:lnTo>
                </a:path>
                <a:path w="1581785" h="712469">
                  <a:moveTo>
                    <a:pt x="1027115" y="268223"/>
                  </a:moveTo>
                  <a:lnTo>
                    <a:pt x="1350203" y="289559"/>
                  </a:lnTo>
                </a:path>
                <a:path w="1581785" h="712469">
                  <a:moveTo>
                    <a:pt x="19946" y="419165"/>
                  </a:moveTo>
                  <a:lnTo>
                    <a:pt x="173675" y="429767"/>
                  </a:lnTo>
                </a:path>
                <a:path w="1581785" h="712469">
                  <a:moveTo>
                    <a:pt x="609539" y="460247"/>
                  </a:moveTo>
                  <a:lnTo>
                    <a:pt x="932627" y="481583"/>
                  </a:lnTo>
                </a:path>
                <a:path w="1581785" h="712469">
                  <a:moveTo>
                    <a:pt x="1365443" y="512063"/>
                  </a:moveTo>
                  <a:lnTo>
                    <a:pt x="1540834" y="525555"/>
                  </a:lnTo>
                </a:path>
                <a:path w="1581785" h="712469">
                  <a:moveTo>
                    <a:pt x="40076" y="125241"/>
                  </a:moveTo>
                  <a:lnTo>
                    <a:pt x="195011" y="137159"/>
                  </a:lnTo>
                </a:path>
                <a:path w="1581785" h="712469">
                  <a:moveTo>
                    <a:pt x="627827" y="167639"/>
                  </a:moveTo>
                  <a:lnTo>
                    <a:pt x="950915" y="188975"/>
                  </a:lnTo>
                </a:path>
                <a:path w="1581785" h="712469">
                  <a:moveTo>
                    <a:pt x="1386779" y="219455"/>
                  </a:moveTo>
                  <a:lnTo>
                    <a:pt x="1563879" y="231927"/>
                  </a:lnTo>
                </a:path>
                <a:path w="1581785" h="712469">
                  <a:moveTo>
                    <a:pt x="9971" y="564804"/>
                  </a:moveTo>
                  <a:lnTo>
                    <a:pt x="298643" y="585215"/>
                  </a:lnTo>
                </a:path>
                <a:path w="1581785" h="712469">
                  <a:moveTo>
                    <a:pt x="731459" y="615695"/>
                  </a:moveTo>
                  <a:lnTo>
                    <a:pt x="1054547" y="637031"/>
                  </a:lnTo>
                </a:path>
                <a:path w="1581785" h="712469">
                  <a:moveTo>
                    <a:pt x="1487363" y="667511"/>
                  </a:moveTo>
                  <a:lnTo>
                    <a:pt x="1529433" y="670833"/>
                  </a:lnTo>
                </a:path>
                <a:path w="1581785" h="712469">
                  <a:moveTo>
                    <a:pt x="29924" y="273473"/>
                  </a:moveTo>
                  <a:lnTo>
                    <a:pt x="316931" y="292607"/>
                  </a:lnTo>
                </a:path>
                <a:path w="1581785" h="712469">
                  <a:moveTo>
                    <a:pt x="752795" y="323087"/>
                  </a:moveTo>
                  <a:lnTo>
                    <a:pt x="1075883" y="344423"/>
                  </a:lnTo>
                </a:path>
                <a:path w="1581785" h="712469">
                  <a:moveTo>
                    <a:pt x="1508699" y="374903"/>
                  </a:moveTo>
                  <a:lnTo>
                    <a:pt x="1552436" y="377725"/>
                  </a:lnTo>
                </a:path>
                <a:path w="1581785" h="712469">
                  <a:moveTo>
                    <a:pt x="771083" y="30479"/>
                  </a:moveTo>
                  <a:lnTo>
                    <a:pt x="1094171" y="51815"/>
                  </a:lnTo>
                </a:path>
                <a:path w="1581785" h="712469">
                  <a:moveTo>
                    <a:pt x="1530035" y="82295"/>
                  </a:moveTo>
                  <a:lnTo>
                    <a:pt x="1575326" y="86069"/>
                  </a:lnTo>
                </a:path>
                <a:path w="1581785" h="712469">
                  <a:moveTo>
                    <a:pt x="353507" y="664463"/>
                  </a:moveTo>
                  <a:lnTo>
                    <a:pt x="676595" y="685799"/>
                  </a:lnTo>
                </a:path>
                <a:path w="1581785" h="712469">
                  <a:moveTo>
                    <a:pt x="374843" y="368807"/>
                  </a:moveTo>
                  <a:lnTo>
                    <a:pt x="697931" y="393191"/>
                  </a:lnTo>
                </a:path>
                <a:path w="1581785" h="712469">
                  <a:moveTo>
                    <a:pt x="1130747" y="423671"/>
                  </a:moveTo>
                  <a:lnTo>
                    <a:pt x="1453835" y="445007"/>
                  </a:lnTo>
                </a:path>
                <a:path w="1581785" h="712469">
                  <a:moveTo>
                    <a:pt x="396179" y="76199"/>
                  </a:moveTo>
                  <a:lnTo>
                    <a:pt x="719267" y="100583"/>
                  </a:lnTo>
                </a:path>
                <a:path w="1581785" h="712469">
                  <a:moveTo>
                    <a:pt x="1152083" y="131063"/>
                  </a:moveTo>
                  <a:lnTo>
                    <a:pt x="1475171" y="152399"/>
                  </a:lnTo>
                </a:path>
                <a:path w="1581785" h="712469">
                  <a:moveTo>
                    <a:pt x="1569605" y="158960"/>
                  </a:moveTo>
                  <a:lnTo>
                    <a:pt x="1523939" y="155447"/>
                  </a:lnTo>
                </a:path>
                <a:path w="1581785" h="712469">
                  <a:moveTo>
                    <a:pt x="1091123" y="124967"/>
                  </a:moveTo>
                  <a:lnTo>
                    <a:pt x="768035" y="100583"/>
                  </a:lnTo>
                </a:path>
                <a:path w="1581785" h="712469">
                  <a:moveTo>
                    <a:pt x="332171" y="70103"/>
                  </a:moveTo>
                  <a:lnTo>
                    <a:pt x="45150" y="51149"/>
                  </a:lnTo>
                </a:path>
                <a:path w="1581785" h="712469">
                  <a:moveTo>
                    <a:pt x="1546707" y="450728"/>
                  </a:moveTo>
                  <a:lnTo>
                    <a:pt x="1502603" y="448055"/>
                  </a:lnTo>
                </a:path>
                <a:path w="1581785" h="712469">
                  <a:moveTo>
                    <a:pt x="1069787" y="417575"/>
                  </a:moveTo>
                  <a:lnTo>
                    <a:pt x="746699" y="393191"/>
                  </a:lnTo>
                </a:path>
                <a:path w="1581785" h="712469">
                  <a:moveTo>
                    <a:pt x="313883" y="365759"/>
                  </a:moveTo>
                  <a:lnTo>
                    <a:pt x="25125" y="343547"/>
                  </a:lnTo>
                </a:path>
                <a:path w="1581785" h="712469">
                  <a:moveTo>
                    <a:pt x="800174" y="693788"/>
                  </a:moveTo>
                  <a:lnTo>
                    <a:pt x="725363" y="688847"/>
                  </a:lnTo>
                </a:path>
                <a:path w="1581785" h="712469">
                  <a:moveTo>
                    <a:pt x="292547" y="658367"/>
                  </a:moveTo>
                  <a:lnTo>
                    <a:pt x="4985" y="637615"/>
                  </a:lnTo>
                </a:path>
                <a:path w="1581785" h="712469">
                  <a:moveTo>
                    <a:pt x="1469075" y="225551"/>
                  </a:moveTo>
                  <a:lnTo>
                    <a:pt x="1145987" y="201167"/>
                  </a:lnTo>
                </a:path>
                <a:path w="1581785" h="712469">
                  <a:moveTo>
                    <a:pt x="713171" y="170687"/>
                  </a:moveTo>
                  <a:lnTo>
                    <a:pt x="390083" y="149351"/>
                  </a:lnTo>
                </a:path>
                <a:path w="1581785" h="712469">
                  <a:moveTo>
                    <a:pt x="1447739" y="518159"/>
                  </a:moveTo>
                  <a:lnTo>
                    <a:pt x="1127699" y="493775"/>
                  </a:lnTo>
                </a:path>
                <a:path w="1581785" h="712469">
                  <a:moveTo>
                    <a:pt x="691835" y="463295"/>
                  </a:moveTo>
                  <a:lnTo>
                    <a:pt x="368747" y="441959"/>
                  </a:lnTo>
                </a:path>
                <a:path w="1581785" h="712469">
                  <a:moveTo>
                    <a:pt x="1581237" y="10752"/>
                  </a:moveTo>
                  <a:lnTo>
                    <a:pt x="1417263" y="0"/>
                  </a:lnTo>
                </a:path>
                <a:path w="1581785" h="712469">
                  <a:moveTo>
                    <a:pt x="1558162" y="304763"/>
                  </a:moveTo>
                  <a:lnTo>
                    <a:pt x="1380683" y="292607"/>
                  </a:lnTo>
                </a:path>
                <a:path w="1581785" h="712469">
                  <a:moveTo>
                    <a:pt x="947867" y="262127"/>
                  </a:moveTo>
                  <a:lnTo>
                    <a:pt x="624779" y="237743"/>
                  </a:lnTo>
                </a:path>
                <a:path w="1581785" h="712469">
                  <a:moveTo>
                    <a:pt x="188915" y="207263"/>
                  </a:moveTo>
                  <a:lnTo>
                    <a:pt x="35127" y="197499"/>
                  </a:lnTo>
                </a:path>
                <a:path w="1581785" h="712469">
                  <a:moveTo>
                    <a:pt x="1535289" y="596212"/>
                  </a:moveTo>
                  <a:lnTo>
                    <a:pt x="1359347" y="585215"/>
                  </a:lnTo>
                </a:path>
                <a:path w="1581785" h="712469">
                  <a:moveTo>
                    <a:pt x="926531" y="554735"/>
                  </a:moveTo>
                  <a:lnTo>
                    <a:pt x="603443" y="533399"/>
                  </a:lnTo>
                </a:path>
                <a:path w="1581785" h="712469">
                  <a:moveTo>
                    <a:pt x="170627" y="502919"/>
                  </a:moveTo>
                  <a:lnTo>
                    <a:pt x="14958" y="491995"/>
                  </a:lnTo>
                </a:path>
                <a:path w="1581785" h="712469">
                  <a:moveTo>
                    <a:pt x="1365443" y="70103"/>
                  </a:moveTo>
                  <a:lnTo>
                    <a:pt x="1042355" y="48767"/>
                  </a:lnTo>
                </a:path>
                <a:path w="1581785" h="712469">
                  <a:moveTo>
                    <a:pt x="609539" y="18287"/>
                  </a:moveTo>
                  <a:lnTo>
                    <a:pt x="365702" y="0"/>
                  </a:lnTo>
                </a:path>
                <a:path w="1581785" h="712469">
                  <a:moveTo>
                    <a:pt x="1344107" y="362711"/>
                  </a:moveTo>
                  <a:lnTo>
                    <a:pt x="1021019" y="341375"/>
                  </a:lnTo>
                </a:path>
                <a:path w="1581785" h="712469">
                  <a:moveTo>
                    <a:pt x="588203" y="310895"/>
                  </a:moveTo>
                  <a:lnTo>
                    <a:pt x="265115" y="286511"/>
                  </a:lnTo>
                </a:path>
                <a:path w="1581785" h="712469">
                  <a:moveTo>
                    <a:pt x="1325819" y="655319"/>
                  </a:moveTo>
                  <a:lnTo>
                    <a:pt x="1002731" y="633983"/>
                  </a:lnTo>
                </a:path>
                <a:path w="1581785" h="712469">
                  <a:moveTo>
                    <a:pt x="566867" y="603503"/>
                  </a:moveTo>
                  <a:lnTo>
                    <a:pt x="243779" y="579119"/>
                  </a:lnTo>
                </a:path>
                <a:path w="1581785" h="712469">
                  <a:moveTo>
                    <a:pt x="14937" y="492296"/>
                  </a:moveTo>
                  <a:lnTo>
                    <a:pt x="66995" y="496823"/>
                  </a:lnTo>
                </a:path>
                <a:path w="1581785" h="712469">
                  <a:moveTo>
                    <a:pt x="572963" y="530351"/>
                  </a:moveTo>
                  <a:lnTo>
                    <a:pt x="825947" y="548639"/>
                  </a:lnTo>
                </a:path>
                <a:path w="1581785" h="712469">
                  <a:moveTo>
                    <a:pt x="1331915" y="585215"/>
                  </a:moveTo>
                  <a:lnTo>
                    <a:pt x="1535179" y="597609"/>
                  </a:lnTo>
                </a:path>
                <a:path w="1581785" h="712469">
                  <a:moveTo>
                    <a:pt x="35032" y="198885"/>
                  </a:moveTo>
                  <a:lnTo>
                    <a:pt x="88331" y="204215"/>
                  </a:lnTo>
                </a:path>
                <a:path w="1581785" h="712469">
                  <a:moveTo>
                    <a:pt x="594299" y="237743"/>
                  </a:moveTo>
                  <a:lnTo>
                    <a:pt x="844235" y="256031"/>
                  </a:lnTo>
                </a:path>
                <a:path w="1581785" h="712469">
                  <a:moveTo>
                    <a:pt x="1350203" y="292607"/>
                  </a:moveTo>
                  <a:lnTo>
                    <a:pt x="1558133" y="305133"/>
                  </a:lnTo>
                </a:path>
                <a:path w="1581785" h="712469">
                  <a:moveTo>
                    <a:pt x="1398974" y="0"/>
                  </a:moveTo>
                  <a:lnTo>
                    <a:pt x="1581015" y="13585"/>
                  </a:lnTo>
                </a:path>
                <a:path w="1581785" h="712469">
                  <a:moveTo>
                    <a:pt x="176723" y="429767"/>
                  </a:moveTo>
                  <a:lnTo>
                    <a:pt x="426659" y="448055"/>
                  </a:lnTo>
                </a:path>
                <a:path w="1581785" h="712469">
                  <a:moveTo>
                    <a:pt x="932627" y="481583"/>
                  </a:moveTo>
                  <a:lnTo>
                    <a:pt x="1182563" y="499871"/>
                  </a:lnTo>
                </a:path>
                <a:path w="1581785" h="712469">
                  <a:moveTo>
                    <a:pt x="195011" y="137159"/>
                  </a:moveTo>
                  <a:lnTo>
                    <a:pt x="447995" y="155447"/>
                  </a:lnTo>
                </a:path>
                <a:path w="1581785" h="712469">
                  <a:moveTo>
                    <a:pt x="953963" y="188975"/>
                  </a:moveTo>
                  <a:lnTo>
                    <a:pt x="1203899" y="207263"/>
                  </a:lnTo>
                </a:path>
                <a:path w="1581785" h="712469">
                  <a:moveTo>
                    <a:pt x="100523" y="646175"/>
                  </a:moveTo>
                  <a:lnTo>
                    <a:pt x="353507" y="664463"/>
                  </a:lnTo>
                </a:path>
                <a:path w="1581785" h="712469">
                  <a:moveTo>
                    <a:pt x="121859" y="353567"/>
                  </a:moveTo>
                  <a:lnTo>
                    <a:pt x="371795" y="368807"/>
                  </a:lnTo>
                </a:path>
                <a:path w="1581785" h="712469">
                  <a:moveTo>
                    <a:pt x="877763" y="405383"/>
                  </a:moveTo>
                  <a:lnTo>
                    <a:pt x="1130747" y="423671"/>
                  </a:lnTo>
                </a:path>
                <a:path w="1581785" h="712469">
                  <a:moveTo>
                    <a:pt x="143195" y="60959"/>
                  </a:moveTo>
                  <a:lnTo>
                    <a:pt x="393131" y="76199"/>
                  </a:lnTo>
                </a:path>
                <a:path w="1581785" h="712469">
                  <a:moveTo>
                    <a:pt x="899099" y="112775"/>
                  </a:moveTo>
                  <a:lnTo>
                    <a:pt x="1152083" y="131063"/>
                  </a:lnTo>
                </a:path>
                <a:path w="1581785" h="712469">
                  <a:moveTo>
                    <a:pt x="478475" y="597407"/>
                  </a:moveTo>
                  <a:lnTo>
                    <a:pt x="728411" y="615695"/>
                  </a:lnTo>
                </a:path>
                <a:path w="1581785" h="712469">
                  <a:moveTo>
                    <a:pt x="1234379" y="652271"/>
                  </a:moveTo>
                  <a:lnTo>
                    <a:pt x="1487363" y="667511"/>
                  </a:lnTo>
                </a:path>
                <a:path w="1581785" h="712469">
                  <a:moveTo>
                    <a:pt x="499811" y="304799"/>
                  </a:moveTo>
                  <a:lnTo>
                    <a:pt x="749747" y="323087"/>
                  </a:lnTo>
                </a:path>
                <a:path w="1581785" h="712469">
                  <a:moveTo>
                    <a:pt x="1255715" y="356615"/>
                  </a:moveTo>
                  <a:lnTo>
                    <a:pt x="1508699" y="374903"/>
                  </a:lnTo>
                </a:path>
                <a:path w="1581785" h="712469">
                  <a:moveTo>
                    <a:pt x="521147" y="12191"/>
                  </a:moveTo>
                  <a:lnTo>
                    <a:pt x="771083" y="30479"/>
                  </a:lnTo>
                </a:path>
                <a:path w="1581785" h="712469">
                  <a:moveTo>
                    <a:pt x="1277051" y="64007"/>
                  </a:moveTo>
                  <a:lnTo>
                    <a:pt x="1526987" y="82295"/>
                  </a:lnTo>
                </a:path>
                <a:path w="1581785" h="712469">
                  <a:moveTo>
                    <a:pt x="1197803" y="280415"/>
                  </a:moveTo>
                  <a:lnTo>
                    <a:pt x="947867" y="262127"/>
                  </a:lnTo>
                </a:path>
                <a:path w="1581785" h="712469">
                  <a:moveTo>
                    <a:pt x="441899" y="225551"/>
                  </a:moveTo>
                  <a:lnTo>
                    <a:pt x="191963" y="207263"/>
                  </a:lnTo>
                </a:path>
                <a:path w="1581785" h="712469">
                  <a:moveTo>
                    <a:pt x="1179515" y="573023"/>
                  </a:moveTo>
                  <a:lnTo>
                    <a:pt x="926531" y="554735"/>
                  </a:lnTo>
                </a:path>
                <a:path w="1581785" h="712469">
                  <a:moveTo>
                    <a:pt x="420563" y="518159"/>
                  </a:moveTo>
                  <a:lnTo>
                    <a:pt x="170627" y="502919"/>
                  </a:lnTo>
                </a:path>
                <a:path w="1581785" h="712469">
                  <a:moveTo>
                    <a:pt x="1523939" y="155447"/>
                  </a:moveTo>
                  <a:lnTo>
                    <a:pt x="1270955" y="137159"/>
                  </a:lnTo>
                </a:path>
                <a:path w="1581785" h="712469">
                  <a:moveTo>
                    <a:pt x="764987" y="100583"/>
                  </a:moveTo>
                  <a:lnTo>
                    <a:pt x="515051" y="85343"/>
                  </a:lnTo>
                </a:path>
                <a:path w="1581785" h="712469">
                  <a:moveTo>
                    <a:pt x="1502603" y="448055"/>
                  </a:moveTo>
                  <a:lnTo>
                    <a:pt x="1252667" y="429767"/>
                  </a:lnTo>
                </a:path>
                <a:path w="1581785" h="712469">
                  <a:moveTo>
                    <a:pt x="746699" y="393191"/>
                  </a:moveTo>
                  <a:lnTo>
                    <a:pt x="493715" y="377951"/>
                  </a:lnTo>
                </a:path>
                <a:path w="1581785" h="712469">
                  <a:moveTo>
                    <a:pt x="725363" y="688847"/>
                  </a:moveTo>
                  <a:lnTo>
                    <a:pt x="475427" y="670559"/>
                  </a:lnTo>
                </a:path>
                <a:path w="1581785" h="712469">
                  <a:moveTo>
                    <a:pt x="1145987" y="201167"/>
                  </a:moveTo>
                  <a:lnTo>
                    <a:pt x="896051" y="182879"/>
                  </a:lnTo>
                </a:path>
                <a:path w="1581785" h="712469">
                  <a:moveTo>
                    <a:pt x="390083" y="149351"/>
                  </a:moveTo>
                  <a:lnTo>
                    <a:pt x="137099" y="131063"/>
                  </a:lnTo>
                </a:path>
                <a:path w="1581785" h="712469">
                  <a:moveTo>
                    <a:pt x="1124651" y="493775"/>
                  </a:moveTo>
                  <a:lnTo>
                    <a:pt x="874715" y="478535"/>
                  </a:lnTo>
                </a:path>
                <a:path w="1581785" h="712469">
                  <a:moveTo>
                    <a:pt x="368747" y="441959"/>
                  </a:moveTo>
                  <a:lnTo>
                    <a:pt x="118811" y="423671"/>
                  </a:lnTo>
                </a:path>
                <a:path w="1581785" h="712469">
                  <a:moveTo>
                    <a:pt x="1575522" y="83570"/>
                  </a:moveTo>
                  <a:lnTo>
                    <a:pt x="1365443" y="70103"/>
                  </a:lnTo>
                </a:path>
                <a:path w="1581785" h="712469">
                  <a:moveTo>
                    <a:pt x="859475" y="33527"/>
                  </a:moveTo>
                  <a:lnTo>
                    <a:pt x="609539" y="18287"/>
                  </a:lnTo>
                </a:path>
                <a:path w="1581785" h="712469">
                  <a:moveTo>
                    <a:pt x="1552436" y="377732"/>
                  </a:moveTo>
                  <a:lnTo>
                    <a:pt x="1347155" y="362711"/>
                  </a:lnTo>
                </a:path>
                <a:path w="1581785" h="712469">
                  <a:moveTo>
                    <a:pt x="841187" y="326135"/>
                  </a:moveTo>
                  <a:lnTo>
                    <a:pt x="588203" y="310895"/>
                  </a:lnTo>
                </a:path>
                <a:path w="1581785" h="712469">
                  <a:moveTo>
                    <a:pt x="82235" y="274319"/>
                  </a:moveTo>
                  <a:lnTo>
                    <a:pt x="30121" y="270597"/>
                  </a:lnTo>
                </a:path>
                <a:path w="1581785" h="712469">
                  <a:moveTo>
                    <a:pt x="1529481" y="670221"/>
                  </a:moveTo>
                  <a:lnTo>
                    <a:pt x="1325819" y="655319"/>
                  </a:lnTo>
                </a:path>
                <a:path w="1581785" h="712469">
                  <a:moveTo>
                    <a:pt x="819851" y="621791"/>
                  </a:moveTo>
                  <a:lnTo>
                    <a:pt x="569915" y="603503"/>
                  </a:lnTo>
                </a:path>
                <a:path w="1581785" h="712469">
                  <a:moveTo>
                    <a:pt x="63947" y="566927"/>
                  </a:moveTo>
                  <a:lnTo>
                    <a:pt x="9994" y="564475"/>
                  </a:lnTo>
                </a:path>
                <a:path w="1581785" h="712469">
                  <a:moveTo>
                    <a:pt x="429707" y="448055"/>
                  </a:moveTo>
                  <a:lnTo>
                    <a:pt x="606491" y="460247"/>
                  </a:lnTo>
                </a:path>
                <a:path w="1581785" h="712469">
                  <a:moveTo>
                    <a:pt x="1185611" y="499871"/>
                  </a:moveTo>
                  <a:lnTo>
                    <a:pt x="1365443" y="512063"/>
                  </a:lnTo>
                </a:path>
                <a:path w="1581785" h="712469">
                  <a:moveTo>
                    <a:pt x="447995" y="155447"/>
                  </a:moveTo>
                  <a:lnTo>
                    <a:pt x="627827" y="167639"/>
                  </a:lnTo>
                </a:path>
                <a:path w="1581785" h="712469">
                  <a:moveTo>
                    <a:pt x="1206947" y="207263"/>
                  </a:moveTo>
                  <a:lnTo>
                    <a:pt x="1383731" y="219455"/>
                  </a:lnTo>
                </a:path>
                <a:path w="1581785" h="712469">
                  <a:moveTo>
                    <a:pt x="4976" y="637745"/>
                  </a:moveTo>
                  <a:lnTo>
                    <a:pt x="100523" y="646175"/>
                  </a:lnTo>
                </a:path>
                <a:path w="1581785" h="712469">
                  <a:moveTo>
                    <a:pt x="679643" y="685799"/>
                  </a:moveTo>
                  <a:lnTo>
                    <a:pt x="796663" y="693870"/>
                  </a:lnTo>
                </a:path>
                <a:path w="1581785" h="712469">
                  <a:moveTo>
                    <a:pt x="24924" y="346474"/>
                  </a:moveTo>
                  <a:lnTo>
                    <a:pt x="121859" y="353567"/>
                  </a:lnTo>
                </a:path>
                <a:path w="1581785" h="712469">
                  <a:moveTo>
                    <a:pt x="697931" y="393191"/>
                  </a:moveTo>
                  <a:lnTo>
                    <a:pt x="877763" y="405383"/>
                  </a:lnTo>
                </a:path>
                <a:path w="1581785" h="712469">
                  <a:moveTo>
                    <a:pt x="1456883" y="445007"/>
                  </a:moveTo>
                  <a:lnTo>
                    <a:pt x="1546569" y="452481"/>
                  </a:lnTo>
                </a:path>
                <a:path w="1581785" h="712469">
                  <a:moveTo>
                    <a:pt x="45103" y="51845"/>
                  </a:moveTo>
                  <a:lnTo>
                    <a:pt x="140147" y="57911"/>
                  </a:lnTo>
                </a:path>
                <a:path w="1581785" h="712469">
                  <a:moveTo>
                    <a:pt x="719267" y="100583"/>
                  </a:moveTo>
                  <a:lnTo>
                    <a:pt x="899099" y="112775"/>
                  </a:lnTo>
                </a:path>
                <a:path w="1581785" h="712469">
                  <a:moveTo>
                    <a:pt x="1475171" y="152399"/>
                  </a:moveTo>
                  <a:lnTo>
                    <a:pt x="1569591" y="159144"/>
                  </a:lnTo>
                </a:path>
                <a:path w="1581785" h="712469">
                  <a:moveTo>
                    <a:pt x="70043" y="496823"/>
                  </a:moveTo>
                  <a:lnTo>
                    <a:pt x="249875" y="509015"/>
                  </a:lnTo>
                </a:path>
                <a:path w="1581785" h="712469">
                  <a:moveTo>
                    <a:pt x="825947" y="548639"/>
                  </a:moveTo>
                  <a:lnTo>
                    <a:pt x="1005779" y="560831"/>
                  </a:lnTo>
                </a:path>
                <a:path w="1581785" h="712469">
                  <a:moveTo>
                    <a:pt x="91379" y="204215"/>
                  </a:moveTo>
                  <a:lnTo>
                    <a:pt x="268163" y="216407"/>
                  </a:lnTo>
                </a:path>
                <a:path w="1581785" h="712469">
                  <a:moveTo>
                    <a:pt x="847283" y="256031"/>
                  </a:moveTo>
                  <a:lnTo>
                    <a:pt x="1027115" y="268223"/>
                  </a:lnTo>
                </a:path>
                <a:path w="1581785" h="712469">
                  <a:moveTo>
                    <a:pt x="298643" y="585215"/>
                  </a:moveTo>
                  <a:lnTo>
                    <a:pt x="478475" y="597407"/>
                  </a:lnTo>
                </a:path>
                <a:path w="1581785" h="712469">
                  <a:moveTo>
                    <a:pt x="1054547" y="637031"/>
                  </a:moveTo>
                  <a:lnTo>
                    <a:pt x="1234379" y="652271"/>
                  </a:lnTo>
                </a:path>
                <a:path w="1581785" h="712469">
                  <a:moveTo>
                    <a:pt x="319979" y="292607"/>
                  </a:moveTo>
                  <a:lnTo>
                    <a:pt x="496763" y="304799"/>
                  </a:lnTo>
                </a:path>
                <a:path w="1581785" h="712469">
                  <a:moveTo>
                    <a:pt x="1075883" y="344423"/>
                  </a:moveTo>
                  <a:lnTo>
                    <a:pt x="1255715" y="356615"/>
                  </a:lnTo>
                </a:path>
                <a:path w="1581785" h="712469">
                  <a:moveTo>
                    <a:pt x="344367" y="0"/>
                  </a:moveTo>
                  <a:lnTo>
                    <a:pt x="518099" y="12191"/>
                  </a:lnTo>
                </a:path>
                <a:path w="1581785" h="712469">
                  <a:moveTo>
                    <a:pt x="1097219" y="51815"/>
                  </a:moveTo>
                  <a:lnTo>
                    <a:pt x="1274003" y="64007"/>
                  </a:lnTo>
                </a:path>
                <a:path w="1581785" h="712469">
                  <a:moveTo>
                    <a:pt x="1563877" y="231953"/>
                  </a:moveTo>
                  <a:lnTo>
                    <a:pt x="1472123" y="225551"/>
                  </a:lnTo>
                </a:path>
                <a:path w="1581785" h="712469">
                  <a:moveTo>
                    <a:pt x="893003" y="182879"/>
                  </a:moveTo>
                  <a:lnTo>
                    <a:pt x="713171" y="170687"/>
                  </a:lnTo>
                </a:path>
                <a:path w="1581785" h="712469">
                  <a:moveTo>
                    <a:pt x="137099" y="131063"/>
                  </a:moveTo>
                  <a:lnTo>
                    <a:pt x="40110" y="124738"/>
                  </a:lnTo>
                </a:path>
                <a:path w="1581785" h="712469">
                  <a:moveTo>
                    <a:pt x="1540990" y="523571"/>
                  </a:moveTo>
                  <a:lnTo>
                    <a:pt x="1450787" y="518159"/>
                  </a:lnTo>
                </a:path>
                <a:path w="1581785" h="712469">
                  <a:moveTo>
                    <a:pt x="871667" y="478535"/>
                  </a:moveTo>
                  <a:lnTo>
                    <a:pt x="694883" y="463295"/>
                  </a:lnTo>
                </a:path>
                <a:path w="1581785" h="712469">
                  <a:moveTo>
                    <a:pt x="115763" y="423671"/>
                  </a:moveTo>
                  <a:lnTo>
                    <a:pt x="20141" y="416316"/>
                  </a:lnTo>
                </a:path>
                <a:path w="1581785" h="712469">
                  <a:moveTo>
                    <a:pt x="21993" y="711976"/>
                  </a:moveTo>
                  <a:lnTo>
                    <a:pt x="0" y="710405"/>
                  </a:lnTo>
                </a:path>
                <a:path w="1581785" h="712469">
                  <a:moveTo>
                    <a:pt x="1042355" y="45719"/>
                  </a:moveTo>
                  <a:lnTo>
                    <a:pt x="862523" y="33527"/>
                  </a:lnTo>
                </a:path>
                <a:path w="1581785" h="712469">
                  <a:moveTo>
                    <a:pt x="1021019" y="341375"/>
                  </a:moveTo>
                  <a:lnTo>
                    <a:pt x="841187" y="329183"/>
                  </a:lnTo>
                </a:path>
                <a:path w="1581785" h="712469">
                  <a:moveTo>
                    <a:pt x="265115" y="286511"/>
                  </a:moveTo>
                  <a:lnTo>
                    <a:pt x="85283" y="274319"/>
                  </a:lnTo>
                </a:path>
                <a:path w="1581785" h="712469">
                  <a:moveTo>
                    <a:pt x="999683" y="633983"/>
                  </a:moveTo>
                  <a:lnTo>
                    <a:pt x="819851" y="621791"/>
                  </a:lnTo>
                </a:path>
                <a:path w="1581785" h="712469">
                  <a:moveTo>
                    <a:pt x="243779" y="579119"/>
                  </a:moveTo>
                  <a:lnTo>
                    <a:pt x="63947" y="566927"/>
                  </a:lnTo>
                </a:path>
                <a:path w="1581785" h="712469">
                  <a:moveTo>
                    <a:pt x="1380683" y="292607"/>
                  </a:moveTo>
                  <a:lnTo>
                    <a:pt x="1200851" y="280415"/>
                  </a:lnTo>
                </a:path>
                <a:path w="1581785" h="712469">
                  <a:moveTo>
                    <a:pt x="621731" y="237743"/>
                  </a:moveTo>
                  <a:lnTo>
                    <a:pt x="444947" y="225551"/>
                  </a:lnTo>
                </a:path>
                <a:path w="1581785" h="712469">
                  <a:moveTo>
                    <a:pt x="1359347" y="585215"/>
                  </a:moveTo>
                  <a:lnTo>
                    <a:pt x="1179515" y="573023"/>
                  </a:lnTo>
                </a:path>
                <a:path w="1581785" h="712469">
                  <a:moveTo>
                    <a:pt x="603443" y="533399"/>
                  </a:moveTo>
                  <a:lnTo>
                    <a:pt x="423611" y="518159"/>
                  </a:lnTo>
                </a:path>
                <a:path w="1581785" h="712469">
                  <a:moveTo>
                    <a:pt x="1270955" y="137159"/>
                  </a:moveTo>
                  <a:lnTo>
                    <a:pt x="1091123" y="124967"/>
                  </a:lnTo>
                </a:path>
                <a:path w="1581785" h="712469">
                  <a:moveTo>
                    <a:pt x="515051" y="85343"/>
                  </a:moveTo>
                  <a:lnTo>
                    <a:pt x="335219" y="70103"/>
                  </a:lnTo>
                </a:path>
                <a:path w="1581785" h="712469">
                  <a:moveTo>
                    <a:pt x="1249619" y="429767"/>
                  </a:moveTo>
                  <a:lnTo>
                    <a:pt x="1069787" y="417575"/>
                  </a:lnTo>
                </a:path>
                <a:path w="1581785" h="712469">
                  <a:moveTo>
                    <a:pt x="493715" y="377951"/>
                  </a:moveTo>
                  <a:lnTo>
                    <a:pt x="313883" y="365759"/>
                  </a:lnTo>
                </a:path>
                <a:path w="1581785" h="712469">
                  <a:moveTo>
                    <a:pt x="472379" y="670559"/>
                  </a:moveTo>
                  <a:lnTo>
                    <a:pt x="292547" y="658367"/>
                  </a:lnTo>
                </a:path>
                <a:path w="1581785" h="712469">
                  <a:moveTo>
                    <a:pt x="1359347" y="585215"/>
                  </a:moveTo>
                  <a:lnTo>
                    <a:pt x="1365443" y="512063"/>
                  </a:lnTo>
                </a:path>
                <a:path w="1581785" h="712469">
                  <a:moveTo>
                    <a:pt x="1380683" y="292607"/>
                  </a:moveTo>
                  <a:lnTo>
                    <a:pt x="1386779" y="219455"/>
                  </a:lnTo>
                </a:path>
                <a:path w="1581785" h="712469">
                  <a:moveTo>
                    <a:pt x="603443" y="533399"/>
                  </a:moveTo>
                  <a:lnTo>
                    <a:pt x="609539" y="460247"/>
                  </a:lnTo>
                </a:path>
                <a:path w="1581785" h="712469">
                  <a:moveTo>
                    <a:pt x="624779" y="237743"/>
                  </a:moveTo>
                  <a:lnTo>
                    <a:pt x="627827" y="167639"/>
                  </a:lnTo>
                </a:path>
                <a:path w="1581785" h="712469">
                  <a:moveTo>
                    <a:pt x="1127699" y="493775"/>
                  </a:moveTo>
                  <a:lnTo>
                    <a:pt x="1130747" y="423671"/>
                  </a:lnTo>
                </a:path>
                <a:path w="1581785" h="712469">
                  <a:moveTo>
                    <a:pt x="1145987" y="201167"/>
                  </a:moveTo>
                  <a:lnTo>
                    <a:pt x="1152083" y="131063"/>
                  </a:lnTo>
                </a:path>
                <a:path w="1581785" h="712469">
                  <a:moveTo>
                    <a:pt x="351018" y="704286"/>
                  </a:moveTo>
                  <a:lnTo>
                    <a:pt x="353507" y="664463"/>
                  </a:lnTo>
                </a:path>
                <a:path w="1581785" h="712469">
                  <a:moveTo>
                    <a:pt x="368747" y="441959"/>
                  </a:moveTo>
                  <a:lnTo>
                    <a:pt x="374843" y="368807"/>
                  </a:lnTo>
                </a:path>
                <a:path w="1581785" h="712469">
                  <a:moveTo>
                    <a:pt x="390083" y="149351"/>
                  </a:moveTo>
                  <a:lnTo>
                    <a:pt x="396179" y="76199"/>
                  </a:lnTo>
                </a:path>
                <a:path w="1581785" h="712469">
                  <a:moveTo>
                    <a:pt x="1232809" y="683675"/>
                  </a:moveTo>
                  <a:lnTo>
                    <a:pt x="1234379" y="652271"/>
                  </a:lnTo>
                </a:path>
                <a:path w="1581785" h="712469">
                  <a:moveTo>
                    <a:pt x="1252667" y="429767"/>
                  </a:moveTo>
                  <a:lnTo>
                    <a:pt x="1255715" y="356615"/>
                  </a:lnTo>
                </a:path>
                <a:path w="1581785" h="712469">
                  <a:moveTo>
                    <a:pt x="1270955" y="137159"/>
                  </a:moveTo>
                  <a:lnTo>
                    <a:pt x="1277051" y="64007"/>
                  </a:lnTo>
                </a:path>
                <a:path w="1581785" h="712469">
                  <a:moveTo>
                    <a:pt x="475427" y="670559"/>
                  </a:moveTo>
                  <a:lnTo>
                    <a:pt x="478475" y="597407"/>
                  </a:lnTo>
                </a:path>
                <a:path w="1581785" h="712469">
                  <a:moveTo>
                    <a:pt x="493715" y="377951"/>
                  </a:moveTo>
                  <a:lnTo>
                    <a:pt x="499811" y="304799"/>
                  </a:lnTo>
                </a:path>
                <a:path w="1581785" h="712469">
                  <a:moveTo>
                    <a:pt x="515051" y="85343"/>
                  </a:moveTo>
                  <a:lnTo>
                    <a:pt x="521147" y="12191"/>
                  </a:lnTo>
                </a:path>
                <a:path w="1581785" h="712469">
                  <a:moveTo>
                    <a:pt x="1325819" y="655319"/>
                  </a:moveTo>
                  <a:lnTo>
                    <a:pt x="1331915" y="585215"/>
                  </a:lnTo>
                </a:path>
                <a:path w="1581785" h="712469">
                  <a:moveTo>
                    <a:pt x="1347155" y="362711"/>
                  </a:moveTo>
                  <a:lnTo>
                    <a:pt x="1350203" y="292607"/>
                  </a:lnTo>
                </a:path>
                <a:path w="1581785" h="712469">
                  <a:moveTo>
                    <a:pt x="1365443" y="70103"/>
                  </a:moveTo>
                  <a:lnTo>
                    <a:pt x="1371539" y="0"/>
                  </a:lnTo>
                </a:path>
                <a:path w="1581785" h="712469">
                  <a:moveTo>
                    <a:pt x="569915" y="603503"/>
                  </a:moveTo>
                  <a:lnTo>
                    <a:pt x="572963" y="530351"/>
                  </a:lnTo>
                </a:path>
                <a:path w="1581785" h="712469">
                  <a:moveTo>
                    <a:pt x="588203" y="310895"/>
                  </a:moveTo>
                  <a:lnTo>
                    <a:pt x="594299" y="237743"/>
                  </a:lnTo>
                </a:path>
                <a:path w="1581785" h="712469">
                  <a:moveTo>
                    <a:pt x="609539" y="18287"/>
                  </a:moveTo>
                  <a:lnTo>
                    <a:pt x="612587" y="0"/>
                  </a:lnTo>
                </a:path>
                <a:path w="1581785" h="712469">
                  <a:moveTo>
                    <a:pt x="1486681" y="677742"/>
                  </a:moveTo>
                  <a:lnTo>
                    <a:pt x="1487363" y="667511"/>
                  </a:lnTo>
                </a:path>
                <a:path w="1581785" h="712469">
                  <a:moveTo>
                    <a:pt x="1502603" y="448055"/>
                  </a:moveTo>
                  <a:lnTo>
                    <a:pt x="1508699" y="374903"/>
                  </a:lnTo>
                </a:path>
                <a:path w="1581785" h="712469">
                  <a:moveTo>
                    <a:pt x="1523939" y="155447"/>
                  </a:moveTo>
                  <a:lnTo>
                    <a:pt x="1530035" y="82295"/>
                  </a:lnTo>
                </a:path>
                <a:path w="1581785" h="712469">
                  <a:moveTo>
                    <a:pt x="725363" y="688847"/>
                  </a:moveTo>
                  <a:lnTo>
                    <a:pt x="731459" y="615695"/>
                  </a:lnTo>
                </a:path>
                <a:path w="1581785" h="712469">
                  <a:moveTo>
                    <a:pt x="746699" y="393191"/>
                  </a:moveTo>
                  <a:lnTo>
                    <a:pt x="752795" y="323087"/>
                  </a:lnTo>
                </a:path>
                <a:path w="1581785" h="712469">
                  <a:moveTo>
                    <a:pt x="768035" y="100583"/>
                  </a:moveTo>
                  <a:lnTo>
                    <a:pt x="771083" y="30479"/>
                  </a:lnTo>
                </a:path>
                <a:path w="1581785" h="712469">
                  <a:moveTo>
                    <a:pt x="819851" y="621791"/>
                  </a:moveTo>
                  <a:lnTo>
                    <a:pt x="825947" y="548639"/>
                  </a:lnTo>
                </a:path>
                <a:path w="1581785" h="712469">
                  <a:moveTo>
                    <a:pt x="841187" y="329183"/>
                  </a:moveTo>
                  <a:lnTo>
                    <a:pt x="847283" y="256031"/>
                  </a:lnTo>
                </a:path>
                <a:path w="1581785" h="712469">
                  <a:moveTo>
                    <a:pt x="862523" y="33527"/>
                  </a:moveTo>
                  <a:lnTo>
                    <a:pt x="865571" y="0"/>
                  </a:lnTo>
                </a:path>
                <a:path w="1581785" h="712469">
                  <a:moveTo>
                    <a:pt x="63947" y="566927"/>
                  </a:moveTo>
                  <a:lnTo>
                    <a:pt x="70043" y="496823"/>
                  </a:lnTo>
                </a:path>
                <a:path w="1581785" h="712469">
                  <a:moveTo>
                    <a:pt x="85283" y="274319"/>
                  </a:moveTo>
                  <a:lnTo>
                    <a:pt x="91379" y="204215"/>
                  </a:lnTo>
                </a:path>
                <a:path w="1581785" h="712469">
                  <a:moveTo>
                    <a:pt x="926531" y="554735"/>
                  </a:moveTo>
                  <a:lnTo>
                    <a:pt x="932627" y="481583"/>
                  </a:lnTo>
                </a:path>
                <a:path w="1581785" h="712469">
                  <a:moveTo>
                    <a:pt x="947867" y="262127"/>
                  </a:moveTo>
                  <a:lnTo>
                    <a:pt x="953963" y="188975"/>
                  </a:lnTo>
                </a:path>
                <a:path w="1581785" h="712469">
                  <a:moveTo>
                    <a:pt x="170627" y="502919"/>
                  </a:moveTo>
                  <a:lnTo>
                    <a:pt x="176723" y="429767"/>
                  </a:lnTo>
                </a:path>
                <a:path w="1581785" h="712469">
                  <a:moveTo>
                    <a:pt x="191963" y="207263"/>
                  </a:moveTo>
                  <a:lnTo>
                    <a:pt x="195011" y="137159"/>
                  </a:lnTo>
                </a:path>
                <a:path w="1581785" h="712469">
                  <a:moveTo>
                    <a:pt x="1179515" y="573023"/>
                  </a:moveTo>
                  <a:lnTo>
                    <a:pt x="1185611" y="499871"/>
                  </a:lnTo>
                </a:path>
                <a:path w="1581785" h="712469">
                  <a:moveTo>
                    <a:pt x="1200851" y="280415"/>
                  </a:moveTo>
                  <a:lnTo>
                    <a:pt x="1206947" y="207263"/>
                  </a:lnTo>
                </a:path>
                <a:path w="1581785" h="712469">
                  <a:moveTo>
                    <a:pt x="423611" y="518159"/>
                  </a:moveTo>
                  <a:lnTo>
                    <a:pt x="429707" y="448055"/>
                  </a:lnTo>
                </a:path>
                <a:path w="1581785" h="712469">
                  <a:moveTo>
                    <a:pt x="444947" y="225551"/>
                  </a:moveTo>
                  <a:lnTo>
                    <a:pt x="447995" y="155447"/>
                  </a:lnTo>
                </a:path>
                <a:path w="1581785" h="712469">
                  <a:moveTo>
                    <a:pt x="1450787" y="518159"/>
                  </a:moveTo>
                  <a:lnTo>
                    <a:pt x="1456883" y="445007"/>
                  </a:lnTo>
                </a:path>
                <a:path w="1581785" h="712469">
                  <a:moveTo>
                    <a:pt x="1472123" y="225551"/>
                  </a:moveTo>
                  <a:lnTo>
                    <a:pt x="1475171" y="152399"/>
                  </a:lnTo>
                </a:path>
                <a:path w="1581785" h="712469">
                  <a:moveTo>
                    <a:pt x="678439" y="696633"/>
                  </a:moveTo>
                  <a:lnTo>
                    <a:pt x="679643" y="685799"/>
                  </a:lnTo>
                </a:path>
                <a:path w="1581785" h="712469">
                  <a:moveTo>
                    <a:pt x="694883" y="463295"/>
                  </a:moveTo>
                  <a:lnTo>
                    <a:pt x="697931" y="393191"/>
                  </a:lnTo>
                </a:path>
                <a:path w="1581785" h="712469">
                  <a:moveTo>
                    <a:pt x="713171" y="170687"/>
                  </a:moveTo>
                  <a:lnTo>
                    <a:pt x="719267" y="100583"/>
                  </a:lnTo>
                </a:path>
                <a:path w="1581785" h="712469">
                  <a:moveTo>
                    <a:pt x="1002731" y="633983"/>
                  </a:moveTo>
                  <a:lnTo>
                    <a:pt x="1005779" y="560831"/>
                  </a:lnTo>
                </a:path>
                <a:path w="1581785" h="712469">
                  <a:moveTo>
                    <a:pt x="1021019" y="341375"/>
                  </a:moveTo>
                  <a:lnTo>
                    <a:pt x="1027115" y="268223"/>
                  </a:lnTo>
                </a:path>
                <a:path w="1581785" h="712469">
                  <a:moveTo>
                    <a:pt x="1042355" y="48767"/>
                  </a:moveTo>
                  <a:lnTo>
                    <a:pt x="1045403" y="0"/>
                  </a:lnTo>
                </a:path>
                <a:path w="1581785" h="712469">
                  <a:moveTo>
                    <a:pt x="243779" y="579119"/>
                  </a:moveTo>
                  <a:lnTo>
                    <a:pt x="249875" y="509015"/>
                  </a:lnTo>
                </a:path>
                <a:path w="1581785" h="712469">
                  <a:moveTo>
                    <a:pt x="265115" y="286511"/>
                  </a:moveTo>
                  <a:lnTo>
                    <a:pt x="271211" y="216407"/>
                  </a:lnTo>
                </a:path>
                <a:path w="1581785" h="712469">
                  <a:moveTo>
                    <a:pt x="874715" y="478535"/>
                  </a:moveTo>
                  <a:lnTo>
                    <a:pt x="877763" y="405383"/>
                  </a:lnTo>
                </a:path>
                <a:path w="1581785" h="712469">
                  <a:moveTo>
                    <a:pt x="896051" y="182879"/>
                  </a:moveTo>
                  <a:lnTo>
                    <a:pt x="899099" y="112775"/>
                  </a:lnTo>
                </a:path>
                <a:path w="1581785" h="712469">
                  <a:moveTo>
                    <a:pt x="97613" y="710209"/>
                  </a:moveTo>
                  <a:lnTo>
                    <a:pt x="100523" y="646175"/>
                  </a:lnTo>
                </a:path>
                <a:path w="1581785" h="712469">
                  <a:moveTo>
                    <a:pt x="118811" y="423671"/>
                  </a:moveTo>
                  <a:lnTo>
                    <a:pt x="121859" y="353567"/>
                  </a:lnTo>
                </a:path>
                <a:path w="1581785" h="712469">
                  <a:moveTo>
                    <a:pt x="137099" y="131063"/>
                  </a:moveTo>
                  <a:lnTo>
                    <a:pt x="143195" y="60959"/>
                  </a:lnTo>
                </a:path>
                <a:path w="1581785" h="712469">
                  <a:moveTo>
                    <a:pt x="1052428" y="687892"/>
                  </a:moveTo>
                  <a:lnTo>
                    <a:pt x="1054547" y="637031"/>
                  </a:lnTo>
                </a:path>
                <a:path w="1581785" h="712469">
                  <a:moveTo>
                    <a:pt x="1069787" y="417575"/>
                  </a:moveTo>
                  <a:lnTo>
                    <a:pt x="1075883" y="344423"/>
                  </a:lnTo>
                </a:path>
                <a:path w="1581785" h="712469">
                  <a:moveTo>
                    <a:pt x="1091123" y="124967"/>
                  </a:moveTo>
                  <a:lnTo>
                    <a:pt x="1097219" y="51815"/>
                  </a:lnTo>
                </a:path>
                <a:path w="1581785" h="712469">
                  <a:moveTo>
                    <a:pt x="292547" y="658367"/>
                  </a:moveTo>
                  <a:lnTo>
                    <a:pt x="298643" y="585215"/>
                  </a:lnTo>
                </a:path>
                <a:path w="1581785" h="712469">
                  <a:moveTo>
                    <a:pt x="313883" y="365759"/>
                  </a:moveTo>
                  <a:lnTo>
                    <a:pt x="319979" y="292607"/>
                  </a:lnTo>
                </a:path>
                <a:path w="1581785" h="712469">
                  <a:moveTo>
                    <a:pt x="335219" y="70103"/>
                  </a:moveTo>
                  <a:lnTo>
                    <a:pt x="338267" y="0"/>
                  </a:lnTo>
                </a:path>
                <a:path w="1581785" h="712469">
                  <a:moveTo>
                    <a:pt x="609539" y="0"/>
                  </a:moveTo>
                  <a:lnTo>
                    <a:pt x="609539" y="18287"/>
                  </a:lnTo>
                </a:path>
                <a:path w="1581785" h="712469">
                  <a:moveTo>
                    <a:pt x="594299" y="237743"/>
                  </a:moveTo>
                  <a:lnTo>
                    <a:pt x="588203" y="310895"/>
                  </a:lnTo>
                </a:path>
                <a:path w="1581785" h="712469">
                  <a:moveTo>
                    <a:pt x="572963" y="530351"/>
                  </a:moveTo>
                  <a:lnTo>
                    <a:pt x="566867" y="603503"/>
                  </a:lnTo>
                </a:path>
                <a:path w="1581785" h="712469">
                  <a:moveTo>
                    <a:pt x="1371539" y="0"/>
                  </a:moveTo>
                  <a:lnTo>
                    <a:pt x="1365443" y="70103"/>
                  </a:lnTo>
                </a:path>
                <a:path w="1581785" h="712469">
                  <a:moveTo>
                    <a:pt x="1350203" y="289559"/>
                  </a:moveTo>
                  <a:lnTo>
                    <a:pt x="1344107" y="362711"/>
                  </a:lnTo>
                </a:path>
                <a:path w="1581785" h="712469">
                  <a:moveTo>
                    <a:pt x="1328867" y="585215"/>
                  </a:moveTo>
                  <a:lnTo>
                    <a:pt x="1325819" y="655319"/>
                  </a:lnTo>
                </a:path>
                <a:path w="1581785" h="712469">
                  <a:moveTo>
                    <a:pt x="88331" y="204215"/>
                  </a:moveTo>
                  <a:lnTo>
                    <a:pt x="82235" y="274319"/>
                  </a:lnTo>
                </a:path>
                <a:path w="1581785" h="712469">
                  <a:moveTo>
                    <a:pt x="66995" y="496823"/>
                  </a:moveTo>
                  <a:lnTo>
                    <a:pt x="63947" y="566927"/>
                  </a:lnTo>
                </a:path>
                <a:path w="1581785" h="712469">
                  <a:moveTo>
                    <a:pt x="862523" y="0"/>
                  </a:moveTo>
                  <a:lnTo>
                    <a:pt x="859475" y="33527"/>
                  </a:lnTo>
                </a:path>
                <a:path w="1581785" h="712469">
                  <a:moveTo>
                    <a:pt x="844235" y="256031"/>
                  </a:moveTo>
                  <a:lnTo>
                    <a:pt x="841187" y="326135"/>
                  </a:lnTo>
                </a:path>
                <a:path w="1581785" h="712469">
                  <a:moveTo>
                    <a:pt x="825947" y="548639"/>
                  </a:moveTo>
                  <a:lnTo>
                    <a:pt x="819851" y="621791"/>
                  </a:lnTo>
                </a:path>
                <a:path w="1581785" h="712469">
                  <a:moveTo>
                    <a:pt x="518099" y="12191"/>
                  </a:moveTo>
                  <a:lnTo>
                    <a:pt x="515051" y="85343"/>
                  </a:lnTo>
                </a:path>
                <a:path w="1581785" h="712469">
                  <a:moveTo>
                    <a:pt x="496763" y="304799"/>
                  </a:moveTo>
                  <a:lnTo>
                    <a:pt x="493715" y="377951"/>
                  </a:lnTo>
                </a:path>
                <a:path w="1581785" h="712469">
                  <a:moveTo>
                    <a:pt x="478475" y="597407"/>
                  </a:moveTo>
                  <a:lnTo>
                    <a:pt x="472379" y="670559"/>
                  </a:lnTo>
                </a:path>
                <a:path w="1581785" h="712469">
                  <a:moveTo>
                    <a:pt x="1274003" y="64007"/>
                  </a:moveTo>
                  <a:lnTo>
                    <a:pt x="1270955" y="137159"/>
                  </a:lnTo>
                </a:path>
                <a:path w="1581785" h="712469">
                  <a:moveTo>
                    <a:pt x="1255715" y="356615"/>
                  </a:moveTo>
                  <a:lnTo>
                    <a:pt x="1249619" y="429767"/>
                  </a:lnTo>
                </a:path>
                <a:path w="1581785" h="712469">
                  <a:moveTo>
                    <a:pt x="1234379" y="652271"/>
                  </a:moveTo>
                  <a:lnTo>
                    <a:pt x="1232809" y="683675"/>
                  </a:lnTo>
                </a:path>
                <a:path w="1581785" h="712469">
                  <a:moveTo>
                    <a:pt x="771083" y="30479"/>
                  </a:moveTo>
                  <a:lnTo>
                    <a:pt x="764987" y="100583"/>
                  </a:lnTo>
                </a:path>
                <a:path w="1581785" h="712469">
                  <a:moveTo>
                    <a:pt x="749747" y="323087"/>
                  </a:moveTo>
                  <a:lnTo>
                    <a:pt x="746699" y="393191"/>
                  </a:lnTo>
                </a:path>
                <a:path w="1581785" h="712469">
                  <a:moveTo>
                    <a:pt x="728411" y="615695"/>
                  </a:moveTo>
                  <a:lnTo>
                    <a:pt x="725363" y="688847"/>
                  </a:lnTo>
                </a:path>
                <a:path w="1581785" h="712469">
                  <a:moveTo>
                    <a:pt x="1526987" y="82295"/>
                  </a:moveTo>
                  <a:lnTo>
                    <a:pt x="1523939" y="155447"/>
                  </a:lnTo>
                </a:path>
                <a:path w="1581785" h="712469">
                  <a:moveTo>
                    <a:pt x="1508699" y="374903"/>
                  </a:moveTo>
                  <a:lnTo>
                    <a:pt x="1502603" y="448055"/>
                  </a:lnTo>
                </a:path>
                <a:path w="1581785" h="712469">
                  <a:moveTo>
                    <a:pt x="1487363" y="667511"/>
                  </a:moveTo>
                  <a:lnTo>
                    <a:pt x="1486681" y="677742"/>
                  </a:lnTo>
                </a:path>
                <a:path w="1581785" h="712469">
                  <a:moveTo>
                    <a:pt x="393131" y="76199"/>
                  </a:moveTo>
                  <a:lnTo>
                    <a:pt x="390083" y="149351"/>
                  </a:lnTo>
                </a:path>
                <a:path w="1581785" h="712469">
                  <a:moveTo>
                    <a:pt x="371795" y="368807"/>
                  </a:moveTo>
                  <a:lnTo>
                    <a:pt x="368747" y="441959"/>
                  </a:lnTo>
                </a:path>
                <a:path w="1581785" h="712469">
                  <a:moveTo>
                    <a:pt x="353507" y="664463"/>
                  </a:moveTo>
                  <a:lnTo>
                    <a:pt x="351018" y="704286"/>
                  </a:lnTo>
                </a:path>
                <a:path w="1581785" h="712469">
                  <a:moveTo>
                    <a:pt x="1152083" y="131063"/>
                  </a:moveTo>
                  <a:lnTo>
                    <a:pt x="1145987" y="201167"/>
                  </a:lnTo>
                </a:path>
                <a:path w="1581785" h="712469">
                  <a:moveTo>
                    <a:pt x="1130747" y="423671"/>
                  </a:moveTo>
                  <a:lnTo>
                    <a:pt x="1124651" y="493775"/>
                  </a:lnTo>
                </a:path>
                <a:path w="1581785" h="712469">
                  <a:moveTo>
                    <a:pt x="447995" y="155447"/>
                  </a:moveTo>
                  <a:lnTo>
                    <a:pt x="441899" y="225551"/>
                  </a:lnTo>
                </a:path>
                <a:path w="1581785" h="712469">
                  <a:moveTo>
                    <a:pt x="426659" y="448055"/>
                  </a:moveTo>
                  <a:lnTo>
                    <a:pt x="420563" y="518159"/>
                  </a:lnTo>
                </a:path>
                <a:path w="1581785" h="712469">
                  <a:moveTo>
                    <a:pt x="1203899" y="207263"/>
                  </a:moveTo>
                  <a:lnTo>
                    <a:pt x="1197803" y="280415"/>
                  </a:lnTo>
                </a:path>
                <a:path w="1581785" h="712469">
                  <a:moveTo>
                    <a:pt x="1182563" y="499871"/>
                  </a:moveTo>
                  <a:lnTo>
                    <a:pt x="1179515" y="573023"/>
                  </a:lnTo>
                </a:path>
                <a:path w="1581785" h="712469">
                  <a:moveTo>
                    <a:pt x="140147" y="57911"/>
                  </a:moveTo>
                  <a:lnTo>
                    <a:pt x="137099" y="131063"/>
                  </a:lnTo>
                </a:path>
                <a:path w="1581785" h="712469">
                  <a:moveTo>
                    <a:pt x="121859" y="353567"/>
                  </a:moveTo>
                  <a:lnTo>
                    <a:pt x="115763" y="423671"/>
                  </a:lnTo>
                </a:path>
                <a:path w="1581785" h="712469">
                  <a:moveTo>
                    <a:pt x="100523" y="646175"/>
                  </a:moveTo>
                  <a:lnTo>
                    <a:pt x="94696" y="710277"/>
                  </a:lnTo>
                </a:path>
                <a:path w="1581785" h="712469">
                  <a:moveTo>
                    <a:pt x="899099" y="112775"/>
                  </a:moveTo>
                  <a:lnTo>
                    <a:pt x="893003" y="182879"/>
                  </a:lnTo>
                </a:path>
                <a:path w="1581785" h="712469">
                  <a:moveTo>
                    <a:pt x="877763" y="405383"/>
                  </a:moveTo>
                  <a:lnTo>
                    <a:pt x="871667" y="478535"/>
                  </a:lnTo>
                </a:path>
                <a:path w="1581785" h="712469">
                  <a:moveTo>
                    <a:pt x="627827" y="167639"/>
                  </a:moveTo>
                  <a:lnTo>
                    <a:pt x="621731" y="237743"/>
                  </a:lnTo>
                </a:path>
                <a:path w="1581785" h="712469">
                  <a:moveTo>
                    <a:pt x="606491" y="460247"/>
                  </a:moveTo>
                  <a:lnTo>
                    <a:pt x="603443" y="533399"/>
                  </a:lnTo>
                </a:path>
                <a:path w="1581785" h="712469">
                  <a:moveTo>
                    <a:pt x="1383731" y="219455"/>
                  </a:moveTo>
                  <a:lnTo>
                    <a:pt x="1380683" y="292607"/>
                  </a:lnTo>
                </a:path>
                <a:path w="1581785" h="712469">
                  <a:moveTo>
                    <a:pt x="1365443" y="512063"/>
                  </a:moveTo>
                  <a:lnTo>
                    <a:pt x="1359347" y="585215"/>
                  </a:lnTo>
                </a:path>
                <a:path w="1581785" h="712469">
                  <a:moveTo>
                    <a:pt x="338267" y="0"/>
                  </a:moveTo>
                  <a:lnTo>
                    <a:pt x="332171" y="70103"/>
                  </a:lnTo>
                </a:path>
                <a:path w="1581785" h="712469">
                  <a:moveTo>
                    <a:pt x="316931" y="292607"/>
                  </a:moveTo>
                  <a:lnTo>
                    <a:pt x="313883" y="365759"/>
                  </a:lnTo>
                </a:path>
                <a:path w="1581785" h="712469">
                  <a:moveTo>
                    <a:pt x="298643" y="585215"/>
                  </a:moveTo>
                  <a:lnTo>
                    <a:pt x="292547" y="658367"/>
                  </a:lnTo>
                </a:path>
                <a:path w="1581785" h="712469">
                  <a:moveTo>
                    <a:pt x="1094171" y="51815"/>
                  </a:moveTo>
                  <a:lnTo>
                    <a:pt x="1091123" y="124967"/>
                  </a:lnTo>
                </a:path>
                <a:path w="1581785" h="712469">
                  <a:moveTo>
                    <a:pt x="1075883" y="344423"/>
                  </a:moveTo>
                  <a:lnTo>
                    <a:pt x="1069787" y="417575"/>
                  </a:lnTo>
                </a:path>
                <a:path w="1581785" h="712469">
                  <a:moveTo>
                    <a:pt x="1054547" y="637031"/>
                  </a:moveTo>
                  <a:lnTo>
                    <a:pt x="1050305" y="687941"/>
                  </a:lnTo>
                </a:path>
                <a:path w="1581785" h="712469">
                  <a:moveTo>
                    <a:pt x="268163" y="216407"/>
                  </a:moveTo>
                  <a:lnTo>
                    <a:pt x="265115" y="286511"/>
                  </a:lnTo>
                </a:path>
                <a:path w="1581785" h="712469">
                  <a:moveTo>
                    <a:pt x="249875" y="509015"/>
                  </a:moveTo>
                  <a:lnTo>
                    <a:pt x="243779" y="579119"/>
                  </a:lnTo>
                </a:path>
                <a:path w="1581785" h="712469">
                  <a:moveTo>
                    <a:pt x="1045403" y="0"/>
                  </a:moveTo>
                  <a:lnTo>
                    <a:pt x="1042355" y="45719"/>
                  </a:lnTo>
                </a:path>
                <a:path w="1581785" h="712469">
                  <a:moveTo>
                    <a:pt x="1027115" y="268223"/>
                  </a:moveTo>
                  <a:lnTo>
                    <a:pt x="1021019" y="341375"/>
                  </a:lnTo>
                </a:path>
                <a:path w="1581785" h="712469">
                  <a:moveTo>
                    <a:pt x="1005779" y="560831"/>
                  </a:moveTo>
                  <a:lnTo>
                    <a:pt x="999683" y="633983"/>
                  </a:lnTo>
                </a:path>
                <a:path w="1581785" h="712469">
                  <a:moveTo>
                    <a:pt x="719267" y="100583"/>
                  </a:moveTo>
                  <a:lnTo>
                    <a:pt x="713171" y="170687"/>
                  </a:lnTo>
                </a:path>
                <a:path w="1581785" h="712469">
                  <a:moveTo>
                    <a:pt x="697931" y="393191"/>
                  </a:moveTo>
                  <a:lnTo>
                    <a:pt x="691835" y="463295"/>
                  </a:lnTo>
                </a:path>
                <a:path w="1581785" h="712469">
                  <a:moveTo>
                    <a:pt x="676595" y="685799"/>
                  </a:moveTo>
                  <a:lnTo>
                    <a:pt x="675383" y="696704"/>
                  </a:lnTo>
                </a:path>
                <a:path w="1581785" h="712469">
                  <a:moveTo>
                    <a:pt x="1475171" y="152399"/>
                  </a:moveTo>
                  <a:lnTo>
                    <a:pt x="1469075" y="225551"/>
                  </a:lnTo>
                </a:path>
                <a:path w="1581785" h="712469">
                  <a:moveTo>
                    <a:pt x="1453835" y="445007"/>
                  </a:moveTo>
                  <a:lnTo>
                    <a:pt x="1447739" y="518159"/>
                  </a:lnTo>
                </a:path>
                <a:path w="1581785" h="712469">
                  <a:moveTo>
                    <a:pt x="195011" y="137159"/>
                  </a:moveTo>
                  <a:lnTo>
                    <a:pt x="188915" y="207263"/>
                  </a:lnTo>
                </a:path>
                <a:path w="1581785" h="712469">
                  <a:moveTo>
                    <a:pt x="173675" y="429767"/>
                  </a:moveTo>
                  <a:lnTo>
                    <a:pt x="170627" y="502919"/>
                  </a:lnTo>
                </a:path>
                <a:path w="1581785" h="712469">
                  <a:moveTo>
                    <a:pt x="950915" y="188975"/>
                  </a:moveTo>
                  <a:lnTo>
                    <a:pt x="947867" y="262127"/>
                  </a:lnTo>
                </a:path>
                <a:path w="1581785" h="712469">
                  <a:moveTo>
                    <a:pt x="932627" y="481583"/>
                  </a:moveTo>
                  <a:lnTo>
                    <a:pt x="926531" y="554735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" name="object 52"/>
            <p:cNvSpPr/>
            <p:nvPr/>
          </p:nvSpPr>
          <p:spPr>
            <a:xfrm>
              <a:off x="3111925" y="457200"/>
              <a:ext cx="1582420" cy="713105"/>
            </a:xfrm>
            <a:custGeom>
              <a:avLst/>
              <a:gdLst/>
              <a:ahLst/>
              <a:cxnLst/>
              <a:rect l="l" t="t" r="r" b="b"/>
              <a:pathLst>
                <a:path w="1582420" h="713105">
                  <a:moveTo>
                    <a:pt x="48796" y="0"/>
                  </a:moveTo>
                  <a:lnTo>
                    <a:pt x="0" y="712494"/>
                  </a:lnTo>
                  <a:lnTo>
                    <a:pt x="1529111" y="676753"/>
                  </a:lnTo>
                  <a:lnTo>
                    <a:pt x="1582224" y="0"/>
                  </a:lnTo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" name="object 53"/>
            <p:cNvSpPr/>
            <p:nvPr/>
          </p:nvSpPr>
          <p:spPr>
            <a:xfrm>
              <a:off x="2945023" y="457200"/>
              <a:ext cx="167005" cy="713105"/>
            </a:xfrm>
            <a:custGeom>
              <a:avLst/>
              <a:gdLst/>
              <a:ahLst/>
              <a:cxnLst/>
              <a:rect l="l" t="t" r="r" b="b"/>
              <a:pathLst>
                <a:path w="167005" h="713105">
                  <a:moveTo>
                    <a:pt x="0" y="0"/>
                  </a:moveTo>
                  <a:lnTo>
                    <a:pt x="166902" y="712494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" name="object 54"/>
            <p:cNvSpPr/>
            <p:nvPr/>
          </p:nvSpPr>
          <p:spPr>
            <a:xfrm>
              <a:off x="1666112" y="457200"/>
              <a:ext cx="281305" cy="748665"/>
            </a:xfrm>
            <a:custGeom>
              <a:avLst/>
              <a:gdLst/>
              <a:ahLst/>
              <a:cxnLst/>
              <a:rect l="l" t="t" r="r" b="b"/>
              <a:pathLst>
                <a:path w="281305" h="748665">
                  <a:moveTo>
                    <a:pt x="280758" y="0"/>
                  </a:moveTo>
                  <a:lnTo>
                    <a:pt x="0" y="748091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" name="object 55"/>
            <p:cNvSpPr/>
            <p:nvPr/>
          </p:nvSpPr>
          <p:spPr>
            <a:xfrm>
              <a:off x="1193980" y="457200"/>
              <a:ext cx="1464945" cy="681990"/>
            </a:xfrm>
            <a:custGeom>
              <a:avLst/>
              <a:gdLst/>
              <a:ahLst/>
              <a:cxnLst/>
              <a:rect l="l" t="t" r="r" b="b"/>
              <a:pathLst>
                <a:path w="1464945" h="681990">
                  <a:moveTo>
                    <a:pt x="1464768" y="681447"/>
                  </a:moveTo>
                  <a:lnTo>
                    <a:pt x="0" y="581107"/>
                  </a:lnTo>
                </a:path>
                <a:path w="1464945" h="681990">
                  <a:moveTo>
                    <a:pt x="114034" y="588916"/>
                  </a:moveTo>
                  <a:lnTo>
                    <a:pt x="110127" y="645934"/>
                  </a:lnTo>
                </a:path>
                <a:path w="1464945" h="681990">
                  <a:moveTo>
                    <a:pt x="154378" y="0"/>
                  </a:moveTo>
                  <a:lnTo>
                    <a:pt x="114034" y="588916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6" name="object 56"/>
            <p:cNvSpPr/>
            <p:nvPr/>
          </p:nvSpPr>
          <p:spPr>
            <a:xfrm>
              <a:off x="1270461" y="1003038"/>
              <a:ext cx="75565" cy="86360"/>
            </a:xfrm>
            <a:custGeom>
              <a:avLst/>
              <a:gdLst/>
              <a:ahLst/>
              <a:cxnLst/>
              <a:rect l="l" t="t" r="r" b="b"/>
              <a:pathLst>
                <a:path w="75565" h="86359">
                  <a:moveTo>
                    <a:pt x="75108" y="861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7" name="object 57"/>
            <p:cNvSpPr/>
            <p:nvPr/>
          </p:nvSpPr>
          <p:spPr>
            <a:xfrm>
              <a:off x="6539697" y="457199"/>
              <a:ext cx="3140710" cy="1351915"/>
            </a:xfrm>
            <a:custGeom>
              <a:avLst/>
              <a:gdLst/>
              <a:ahLst/>
              <a:cxnLst/>
              <a:rect l="l" t="t" r="r" b="b"/>
              <a:pathLst>
                <a:path w="3140709" h="1351914">
                  <a:moveTo>
                    <a:pt x="2138834" y="0"/>
                  </a:moveTo>
                  <a:lnTo>
                    <a:pt x="0" y="0"/>
                  </a:lnTo>
                  <a:lnTo>
                    <a:pt x="0" y="631280"/>
                  </a:lnTo>
                  <a:lnTo>
                    <a:pt x="14508" y="1230124"/>
                  </a:lnTo>
                  <a:lnTo>
                    <a:pt x="816681" y="1351611"/>
                  </a:lnTo>
                  <a:lnTo>
                    <a:pt x="875995" y="959967"/>
                  </a:lnTo>
                  <a:lnTo>
                    <a:pt x="3078834" y="959967"/>
                  </a:lnTo>
                  <a:lnTo>
                    <a:pt x="3140141" y="555193"/>
                  </a:lnTo>
                  <a:lnTo>
                    <a:pt x="2076114" y="400988"/>
                  </a:lnTo>
                  <a:lnTo>
                    <a:pt x="2138834" y="0"/>
                  </a:lnTo>
                  <a:close/>
                </a:path>
                <a:path w="3140709" h="1351914">
                  <a:moveTo>
                    <a:pt x="3078834" y="959967"/>
                  </a:moveTo>
                  <a:lnTo>
                    <a:pt x="875995" y="959967"/>
                  </a:lnTo>
                  <a:lnTo>
                    <a:pt x="3029437" y="1286106"/>
                  </a:lnTo>
                  <a:lnTo>
                    <a:pt x="3078834" y="9599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" name="object 58"/>
            <p:cNvSpPr/>
            <p:nvPr/>
          </p:nvSpPr>
          <p:spPr>
            <a:xfrm>
              <a:off x="7352807" y="1808270"/>
              <a:ext cx="3810" cy="635"/>
            </a:xfrm>
            <a:custGeom>
              <a:avLst/>
              <a:gdLst/>
              <a:ahLst/>
              <a:cxnLst/>
              <a:rect l="l" t="t" r="r" b="b"/>
              <a:pathLst>
                <a:path w="3809" h="635">
                  <a:moveTo>
                    <a:pt x="0" y="0"/>
                  </a:moveTo>
                  <a:lnTo>
                    <a:pt x="3615" y="249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9" name="object 59"/>
            <p:cNvSpPr/>
            <p:nvPr/>
          </p:nvSpPr>
          <p:spPr>
            <a:xfrm>
              <a:off x="6554205" y="1466469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0700" y="0"/>
                  </a:lnTo>
                </a:path>
              </a:pathLst>
            </a:custGeom>
            <a:ln w="19353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0" name="object 60"/>
            <p:cNvSpPr/>
            <p:nvPr/>
          </p:nvSpPr>
          <p:spPr>
            <a:xfrm>
              <a:off x="7229855" y="1505711"/>
              <a:ext cx="2350770" cy="164465"/>
            </a:xfrm>
            <a:custGeom>
              <a:avLst/>
              <a:gdLst/>
              <a:ahLst/>
              <a:cxnLst/>
              <a:rect l="l" t="t" r="r" b="b"/>
              <a:pathLst>
                <a:path w="2350770" h="164464">
                  <a:moveTo>
                    <a:pt x="0" y="0"/>
                  </a:moveTo>
                  <a:lnTo>
                    <a:pt x="170702" y="11380"/>
                  </a:lnTo>
                </a:path>
                <a:path w="2350770" h="164464">
                  <a:moveTo>
                    <a:pt x="1511807" y="106679"/>
                  </a:moveTo>
                  <a:lnTo>
                    <a:pt x="1834895" y="128015"/>
                  </a:lnTo>
                </a:path>
                <a:path w="2350770" h="164464">
                  <a:moveTo>
                    <a:pt x="2267711" y="158495"/>
                  </a:moveTo>
                  <a:lnTo>
                    <a:pt x="2350423" y="164010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" name="object 61"/>
            <p:cNvSpPr/>
            <p:nvPr/>
          </p:nvSpPr>
          <p:spPr>
            <a:xfrm>
              <a:off x="6554205" y="1172090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>
                  <a:moveTo>
                    <a:pt x="0" y="0"/>
                  </a:moveTo>
                  <a:lnTo>
                    <a:pt x="262036" y="0"/>
                  </a:lnTo>
                </a:path>
              </a:pathLst>
            </a:custGeom>
            <a:ln w="2289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" name="object 62"/>
            <p:cNvSpPr/>
            <p:nvPr/>
          </p:nvSpPr>
          <p:spPr>
            <a:xfrm>
              <a:off x="6539696" y="457200"/>
              <a:ext cx="3137535" cy="1276985"/>
            </a:xfrm>
            <a:custGeom>
              <a:avLst/>
              <a:gdLst/>
              <a:ahLst/>
              <a:cxnLst/>
              <a:rect l="l" t="t" r="r" b="b"/>
              <a:pathLst>
                <a:path w="3137534" h="1276985">
                  <a:moveTo>
                    <a:pt x="708446" y="755903"/>
                  </a:moveTo>
                  <a:lnTo>
                    <a:pt x="1031534" y="777239"/>
                  </a:lnTo>
                </a:path>
                <a:path w="3137534" h="1276985">
                  <a:moveTo>
                    <a:pt x="1467398" y="807719"/>
                  </a:moveTo>
                  <a:lnTo>
                    <a:pt x="1787438" y="829055"/>
                  </a:lnTo>
                </a:path>
                <a:path w="3137534" h="1276985">
                  <a:moveTo>
                    <a:pt x="2223302" y="859535"/>
                  </a:moveTo>
                  <a:lnTo>
                    <a:pt x="2546390" y="883919"/>
                  </a:lnTo>
                </a:path>
                <a:path w="3137534" h="1276985">
                  <a:moveTo>
                    <a:pt x="2979206" y="914399"/>
                  </a:moveTo>
                  <a:lnTo>
                    <a:pt x="3084830" y="920378"/>
                  </a:lnTo>
                </a:path>
                <a:path w="3137534" h="1276985">
                  <a:moveTo>
                    <a:pt x="0" y="411603"/>
                  </a:moveTo>
                  <a:lnTo>
                    <a:pt x="296966" y="432815"/>
                  </a:lnTo>
                </a:path>
                <a:path w="3137534" h="1276985">
                  <a:moveTo>
                    <a:pt x="729782" y="463295"/>
                  </a:moveTo>
                  <a:lnTo>
                    <a:pt x="1052870" y="484631"/>
                  </a:lnTo>
                </a:path>
                <a:path w="3137534" h="1276985">
                  <a:moveTo>
                    <a:pt x="1485686" y="515111"/>
                  </a:moveTo>
                  <a:lnTo>
                    <a:pt x="1808774" y="536447"/>
                  </a:lnTo>
                </a:path>
                <a:path w="3137534" h="1276985">
                  <a:moveTo>
                    <a:pt x="2244638" y="566927"/>
                  </a:moveTo>
                  <a:lnTo>
                    <a:pt x="2564678" y="591311"/>
                  </a:lnTo>
                </a:path>
                <a:path w="3137534" h="1276985">
                  <a:moveTo>
                    <a:pt x="3000542" y="621791"/>
                  </a:moveTo>
                  <a:lnTo>
                    <a:pt x="3128787" y="630155"/>
                  </a:lnTo>
                </a:path>
                <a:path w="3137534" h="1276985">
                  <a:moveTo>
                    <a:pt x="0" y="115940"/>
                  </a:moveTo>
                  <a:lnTo>
                    <a:pt x="315254" y="137159"/>
                  </a:lnTo>
                </a:path>
                <a:path w="3137534" h="1276985">
                  <a:moveTo>
                    <a:pt x="751118" y="167639"/>
                  </a:moveTo>
                  <a:lnTo>
                    <a:pt x="1074206" y="192023"/>
                  </a:lnTo>
                </a:path>
                <a:path w="3137534" h="1276985">
                  <a:moveTo>
                    <a:pt x="1507022" y="222503"/>
                  </a:moveTo>
                  <a:lnTo>
                    <a:pt x="1830110" y="243839"/>
                  </a:lnTo>
                </a:path>
                <a:path w="3137534" h="1276985">
                  <a:moveTo>
                    <a:pt x="269534" y="1240535"/>
                  </a:moveTo>
                  <a:lnTo>
                    <a:pt x="592622" y="1261871"/>
                  </a:lnTo>
                </a:path>
                <a:path w="3137534" h="1276985">
                  <a:moveTo>
                    <a:pt x="290870" y="947927"/>
                  </a:moveTo>
                  <a:lnTo>
                    <a:pt x="613958" y="969263"/>
                  </a:lnTo>
                </a:path>
                <a:path w="3137534" h="1276985">
                  <a:moveTo>
                    <a:pt x="1209651" y="1010499"/>
                  </a:moveTo>
                  <a:lnTo>
                    <a:pt x="1369862" y="1021079"/>
                  </a:lnTo>
                </a:path>
                <a:path w="3137534" h="1276985">
                  <a:moveTo>
                    <a:pt x="1805726" y="1051559"/>
                  </a:moveTo>
                  <a:lnTo>
                    <a:pt x="2125766" y="1075943"/>
                  </a:lnTo>
                </a:path>
                <a:path w="3137534" h="1276985">
                  <a:moveTo>
                    <a:pt x="2561630" y="1106423"/>
                  </a:moveTo>
                  <a:lnTo>
                    <a:pt x="2884718" y="1127759"/>
                  </a:lnTo>
                </a:path>
                <a:path w="3137534" h="1276985">
                  <a:moveTo>
                    <a:pt x="312206" y="652271"/>
                  </a:moveTo>
                  <a:lnTo>
                    <a:pt x="635294" y="676655"/>
                  </a:lnTo>
                </a:path>
                <a:path w="3137534" h="1276985">
                  <a:moveTo>
                    <a:pt x="1068110" y="707135"/>
                  </a:moveTo>
                  <a:lnTo>
                    <a:pt x="1391198" y="728471"/>
                  </a:lnTo>
                </a:path>
                <a:path w="3137534" h="1276985">
                  <a:moveTo>
                    <a:pt x="1824014" y="758951"/>
                  </a:moveTo>
                  <a:lnTo>
                    <a:pt x="2147102" y="783335"/>
                  </a:lnTo>
                </a:path>
                <a:path w="3137534" h="1276985">
                  <a:moveTo>
                    <a:pt x="2582966" y="813815"/>
                  </a:moveTo>
                  <a:lnTo>
                    <a:pt x="2903006" y="835151"/>
                  </a:lnTo>
                </a:path>
                <a:path w="3137534" h="1276985">
                  <a:moveTo>
                    <a:pt x="330494" y="359663"/>
                  </a:moveTo>
                  <a:lnTo>
                    <a:pt x="653582" y="384047"/>
                  </a:lnTo>
                </a:path>
                <a:path w="3137534" h="1276985">
                  <a:moveTo>
                    <a:pt x="1089446" y="414527"/>
                  </a:moveTo>
                  <a:lnTo>
                    <a:pt x="1412534" y="435863"/>
                  </a:lnTo>
                </a:path>
                <a:path w="3137534" h="1276985">
                  <a:moveTo>
                    <a:pt x="1845350" y="466343"/>
                  </a:moveTo>
                  <a:lnTo>
                    <a:pt x="2168438" y="487679"/>
                  </a:lnTo>
                </a:path>
                <a:path w="3137534" h="1276985">
                  <a:moveTo>
                    <a:pt x="2601254" y="518159"/>
                  </a:moveTo>
                  <a:lnTo>
                    <a:pt x="2924342" y="542543"/>
                  </a:lnTo>
                </a:path>
                <a:path w="3137534" h="1276985">
                  <a:moveTo>
                    <a:pt x="351830" y="67055"/>
                  </a:moveTo>
                  <a:lnTo>
                    <a:pt x="674918" y="91439"/>
                  </a:lnTo>
                </a:path>
                <a:path w="3137534" h="1276985">
                  <a:moveTo>
                    <a:pt x="1107734" y="121919"/>
                  </a:moveTo>
                  <a:lnTo>
                    <a:pt x="1430822" y="143255"/>
                  </a:lnTo>
                </a:path>
                <a:path w="3137534" h="1276985">
                  <a:moveTo>
                    <a:pt x="1866686" y="173735"/>
                  </a:moveTo>
                  <a:lnTo>
                    <a:pt x="2109155" y="189747"/>
                  </a:lnTo>
                </a:path>
                <a:path w="3137534" h="1276985">
                  <a:moveTo>
                    <a:pt x="412790" y="1103375"/>
                  </a:moveTo>
                  <a:lnTo>
                    <a:pt x="735878" y="1124711"/>
                  </a:lnTo>
                </a:path>
                <a:path w="3137534" h="1276985">
                  <a:moveTo>
                    <a:pt x="434126" y="810767"/>
                  </a:moveTo>
                  <a:lnTo>
                    <a:pt x="757214" y="832103"/>
                  </a:lnTo>
                </a:path>
                <a:path w="3137534" h="1276985">
                  <a:moveTo>
                    <a:pt x="1190030" y="862583"/>
                  </a:moveTo>
                  <a:lnTo>
                    <a:pt x="1513118" y="883919"/>
                  </a:lnTo>
                </a:path>
                <a:path w="3137534" h="1276985">
                  <a:moveTo>
                    <a:pt x="1948982" y="914399"/>
                  </a:moveTo>
                  <a:lnTo>
                    <a:pt x="2269022" y="938783"/>
                  </a:lnTo>
                </a:path>
                <a:path w="3137534" h="1276985">
                  <a:moveTo>
                    <a:pt x="2704886" y="969263"/>
                  </a:moveTo>
                  <a:lnTo>
                    <a:pt x="3027974" y="990599"/>
                  </a:lnTo>
                </a:path>
                <a:path w="3137534" h="1276985">
                  <a:moveTo>
                    <a:pt x="0" y="484631"/>
                  </a:moveTo>
                  <a:lnTo>
                    <a:pt x="19598" y="484631"/>
                  </a:lnTo>
                </a:path>
                <a:path w="3137534" h="1276985">
                  <a:moveTo>
                    <a:pt x="455462" y="515111"/>
                  </a:moveTo>
                  <a:lnTo>
                    <a:pt x="778550" y="539495"/>
                  </a:lnTo>
                </a:path>
                <a:path w="3137534" h="1276985">
                  <a:moveTo>
                    <a:pt x="1211366" y="569975"/>
                  </a:moveTo>
                  <a:lnTo>
                    <a:pt x="1534454" y="591311"/>
                  </a:lnTo>
                </a:path>
                <a:path w="3137534" h="1276985">
                  <a:moveTo>
                    <a:pt x="1967270" y="621791"/>
                  </a:moveTo>
                  <a:lnTo>
                    <a:pt x="2290358" y="646175"/>
                  </a:lnTo>
                </a:path>
                <a:path w="3137534" h="1276985">
                  <a:moveTo>
                    <a:pt x="2726222" y="673607"/>
                  </a:moveTo>
                  <a:lnTo>
                    <a:pt x="3046262" y="697991"/>
                  </a:lnTo>
                </a:path>
                <a:path w="3137534" h="1276985">
                  <a:moveTo>
                    <a:pt x="0" y="189099"/>
                  </a:moveTo>
                  <a:lnTo>
                    <a:pt x="40934" y="192023"/>
                  </a:lnTo>
                </a:path>
                <a:path w="3137534" h="1276985">
                  <a:moveTo>
                    <a:pt x="473750" y="222503"/>
                  </a:moveTo>
                  <a:lnTo>
                    <a:pt x="796838" y="246887"/>
                  </a:lnTo>
                </a:path>
                <a:path w="3137534" h="1276985">
                  <a:moveTo>
                    <a:pt x="1232702" y="277367"/>
                  </a:moveTo>
                  <a:lnTo>
                    <a:pt x="1555790" y="298703"/>
                  </a:lnTo>
                </a:path>
                <a:path w="3137534" h="1276985">
                  <a:moveTo>
                    <a:pt x="1988606" y="329183"/>
                  </a:moveTo>
                  <a:lnTo>
                    <a:pt x="2086336" y="335637"/>
                  </a:lnTo>
                </a:path>
                <a:path w="3137534" h="1276985">
                  <a:moveTo>
                    <a:pt x="1491786" y="0"/>
                  </a:moveTo>
                  <a:lnTo>
                    <a:pt x="1574078" y="6095"/>
                  </a:lnTo>
                </a:path>
                <a:path w="3137534" h="1276985">
                  <a:moveTo>
                    <a:pt x="2009942" y="36575"/>
                  </a:moveTo>
                  <a:lnTo>
                    <a:pt x="2131853" y="44626"/>
                  </a:lnTo>
                </a:path>
                <a:path w="3137534" h="1276985">
                  <a:moveTo>
                    <a:pt x="34838" y="1149095"/>
                  </a:moveTo>
                  <a:lnTo>
                    <a:pt x="357926" y="1173479"/>
                  </a:lnTo>
                </a:path>
                <a:path w="3137534" h="1276985">
                  <a:moveTo>
                    <a:pt x="793790" y="1203959"/>
                  </a:moveTo>
                  <a:lnTo>
                    <a:pt x="838594" y="1206918"/>
                  </a:lnTo>
                </a:path>
                <a:path w="3137534" h="1276985">
                  <a:moveTo>
                    <a:pt x="56174" y="856487"/>
                  </a:moveTo>
                  <a:lnTo>
                    <a:pt x="379262" y="877823"/>
                  </a:lnTo>
                </a:path>
                <a:path w="3137534" h="1276985">
                  <a:moveTo>
                    <a:pt x="812078" y="908303"/>
                  </a:moveTo>
                  <a:lnTo>
                    <a:pt x="1135166" y="932687"/>
                  </a:lnTo>
                </a:path>
                <a:path w="3137534" h="1276985">
                  <a:moveTo>
                    <a:pt x="1571030" y="963167"/>
                  </a:moveTo>
                  <a:lnTo>
                    <a:pt x="1894118" y="984503"/>
                  </a:lnTo>
                </a:path>
                <a:path w="3137534" h="1276985">
                  <a:moveTo>
                    <a:pt x="2326934" y="1014983"/>
                  </a:moveTo>
                  <a:lnTo>
                    <a:pt x="2650022" y="1039367"/>
                  </a:lnTo>
                </a:path>
                <a:path w="3137534" h="1276985">
                  <a:moveTo>
                    <a:pt x="77510" y="563879"/>
                  </a:moveTo>
                  <a:lnTo>
                    <a:pt x="400598" y="585215"/>
                  </a:lnTo>
                </a:path>
                <a:path w="3137534" h="1276985">
                  <a:moveTo>
                    <a:pt x="833414" y="615695"/>
                  </a:moveTo>
                  <a:lnTo>
                    <a:pt x="1156502" y="640079"/>
                  </a:lnTo>
                </a:path>
                <a:path w="3137534" h="1276985">
                  <a:moveTo>
                    <a:pt x="1592366" y="670559"/>
                  </a:moveTo>
                  <a:lnTo>
                    <a:pt x="1912406" y="691895"/>
                  </a:lnTo>
                </a:path>
                <a:path w="3137534" h="1276985">
                  <a:moveTo>
                    <a:pt x="2348270" y="722375"/>
                  </a:moveTo>
                  <a:lnTo>
                    <a:pt x="2671358" y="743711"/>
                  </a:lnTo>
                </a:path>
                <a:path w="3137534" h="1276985">
                  <a:moveTo>
                    <a:pt x="3104174" y="774191"/>
                  </a:moveTo>
                  <a:lnTo>
                    <a:pt x="3106936" y="774421"/>
                  </a:lnTo>
                </a:path>
                <a:path w="3137534" h="1276985">
                  <a:moveTo>
                    <a:pt x="98846" y="271271"/>
                  </a:moveTo>
                  <a:lnTo>
                    <a:pt x="421934" y="292607"/>
                  </a:lnTo>
                </a:path>
                <a:path w="3137534" h="1276985">
                  <a:moveTo>
                    <a:pt x="854750" y="323087"/>
                  </a:moveTo>
                  <a:lnTo>
                    <a:pt x="1177838" y="347471"/>
                  </a:lnTo>
                </a:path>
                <a:path w="3137534" h="1276985">
                  <a:moveTo>
                    <a:pt x="1610654" y="374903"/>
                  </a:moveTo>
                  <a:lnTo>
                    <a:pt x="1933742" y="399287"/>
                  </a:lnTo>
                </a:path>
                <a:path w="3137534" h="1276985">
                  <a:moveTo>
                    <a:pt x="876086" y="30479"/>
                  </a:moveTo>
                  <a:lnTo>
                    <a:pt x="1199174" y="51815"/>
                  </a:lnTo>
                </a:path>
                <a:path w="3137534" h="1276985">
                  <a:moveTo>
                    <a:pt x="1631990" y="82295"/>
                  </a:moveTo>
                  <a:lnTo>
                    <a:pt x="1955078" y="106679"/>
                  </a:lnTo>
                </a:path>
                <a:path w="3137534" h="1276985">
                  <a:moveTo>
                    <a:pt x="2120767" y="115503"/>
                  </a:moveTo>
                  <a:lnTo>
                    <a:pt x="2003846" y="106679"/>
                  </a:lnTo>
                </a:path>
                <a:path w="3137534" h="1276985">
                  <a:moveTo>
                    <a:pt x="1571030" y="76199"/>
                  </a:moveTo>
                  <a:lnTo>
                    <a:pt x="1247942" y="54863"/>
                  </a:lnTo>
                </a:path>
                <a:path w="3137534" h="1276985">
                  <a:moveTo>
                    <a:pt x="812078" y="24383"/>
                  </a:moveTo>
                  <a:lnTo>
                    <a:pt x="488990" y="3047"/>
                  </a:lnTo>
                </a:path>
                <a:path w="3137534" h="1276985">
                  <a:moveTo>
                    <a:pt x="2171549" y="414819"/>
                  </a:moveTo>
                  <a:lnTo>
                    <a:pt x="1982510" y="402335"/>
                  </a:lnTo>
                </a:path>
                <a:path w="3137534" h="1276985">
                  <a:moveTo>
                    <a:pt x="1549694" y="371855"/>
                  </a:moveTo>
                  <a:lnTo>
                    <a:pt x="1226606" y="347471"/>
                  </a:lnTo>
                </a:path>
                <a:path w="3137534" h="1276985">
                  <a:moveTo>
                    <a:pt x="793790" y="316991"/>
                  </a:moveTo>
                  <a:lnTo>
                    <a:pt x="470702" y="295655"/>
                  </a:lnTo>
                </a:path>
                <a:path w="3137534" h="1276985">
                  <a:moveTo>
                    <a:pt x="34838" y="265175"/>
                  </a:moveTo>
                  <a:lnTo>
                    <a:pt x="0" y="262272"/>
                  </a:lnTo>
                </a:path>
                <a:path w="3137534" h="1276985">
                  <a:moveTo>
                    <a:pt x="3043214" y="768095"/>
                  </a:moveTo>
                  <a:lnTo>
                    <a:pt x="2720126" y="746759"/>
                  </a:lnTo>
                </a:path>
                <a:path w="3137534" h="1276985">
                  <a:moveTo>
                    <a:pt x="2284262" y="716279"/>
                  </a:moveTo>
                  <a:lnTo>
                    <a:pt x="1964222" y="694943"/>
                  </a:lnTo>
                </a:path>
                <a:path w="3137534" h="1276985">
                  <a:moveTo>
                    <a:pt x="1528358" y="664463"/>
                  </a:moveTo>
                  <a:lnTo>
                    <a:pt x="1205270" y="640079"/>
                  </a:lnTo>
                </a:path>
                <a:path w="3137534" h="1276985">
                  <a:moveTo>
                    <a:pt x="772454" y="609599"/>
                  </a:moveTo>
                  <a:lnTo>
                    <a:pt x="449366" y="588263"/>
                  </a:lnTo>
                </a:path>
                <a:path w="3137534" h="1276985">
                  <a:moveTo>
                    <a:pt x="16550" y="557783"/>
                  </a:moveTo>
                  <a:lnTo>
                    <a:pt x="0" y="557783"/>
                  </a:lnTo>
                </a:path>
                <a:path w="3137534" h="1276985">
                  <a:moveTo>
                    <a:pt x="3021878" y="1063751"/>
                  </a:moveTo>
                  <a:lnTo>
                    <a:pt x="2698790" y="1039367"/>
                  </a:lnTo>
                </a:path>
                <a:path w="3137534" h="1276985">
                  <a:moveTo>
                    <a:pt x="2265974" y="1008887"/>
                  </a:moveTo>
                  <a:lnTo>
                    <a:pt x="1942886" y="987551"/>
                  </a:lnTo>
                </a:path>
                <a:path w="3137534" h="1276985">
                  <a:moveTo>
                    <a:pt x="1507022" y="957071"/>
                  </a:moveTo>
                  <a:lnTo>
                    <a:pt x="1186982" y="932687"/>
                  </a:lnTo>
                </a:path>
                <a:path w="3137534" h="1276985">
                  <a:moveTo>
                    <a:pt x="751118" y="902207"/>
                  </a:moveTo>
                  <a:lnTo>
                    <a:pt x="428030" y="880871"/>
                  </a:lnTo>
                </a:path>
                <a:path w="3137534" h="1276985">
                  <a:moveTo>
                    <a:pt x="729782" y="1197863"/>
                  </a:moveTo>
                  <a:lnTo>
                    <a:pt x="409742" y="1173479"/>
                  </a:lnTo>
                </a:path>
                <a:path w="3137534" h="1276985">
                  <a:moveTo>
                    <a:pt x="1948982" y="176783"/>
                  </a:moveTo>
                  <a:lnTo>
                    <a:pt x="1625894" y="155447"/>
                  </a:lnTo>
                </a:path>
                <a:path w="3137534" h="1276985">
                  <a:moveTo>
                    <a:pt x="1193078" y="124967"/>
                  </a:moveTo>
                  <a:lnTo>
                    <a:pt x="869990" y="103631"/>
                  </a:lnTo>
                </a:path>
                <a:path w="3137534" h="1276985">
                  <a:moveTo>
                    <a:pt x="437174" y="73151"/>
                  </a:moveTo>
                  <a:lnTo>
                    <a:pt x="114086" y="48767"/>
                  </a:lnTo>
                </a:path>
                <a:path w="3137534" h="1276985">
                  <a:moveTo>
                    <a:pt x="3136984" y="554735"/>
                  </a:moveTo>
                  <a:lnTo>
                    <a:pt x="3119414" y="554735"/>
                  </a:lnTo>
                </a:path>
                <a:path w="3137534" h="1276985">
                  <a:moveTo>
                    <a:pt x="2686598" y="524255"/>
                  </a:moveTo>
                  <a:lnTo>
                    <a:pt x="2363510" y="499871"/>
                  </a:lnTo>
                </a:path>
                <a:path w="3137534" h="1276985">
                  <a:moveTo>
                    <a:pt x="1927646" y="469391"/>
                  </a:moveTo>
                  <a:lnTo>
                    <a:pt x="1607606" y="448055"/>
                  </a:lnTo>
                </a:path>
                <a:path w="3137534" h="1276985">
                  <a:moveTo>
                    <a:pt x="1171742" y="417575"/>
                  </a:moveTo>
                  <a:lnTo>
                    <a:pt x="848654" y="396239"/>
                  </a:lnTo>
                </a:path>
                <a:path w="3137534" h="1276985">
                  <a:moveTo>
                    <a:pt x="415838" y="365759"/>
                  </a:moveTo>
                  <a:lnTo>
                    <a:pt x="92750" y="341375"/>
                  </a:lnTo>
                </a:path>
                <a:path w="3137534" h="1276985">
                  <a:moveTo>
                    <a:pt x="2665262" y="816863"/>
                  </a:moveTo>
                  <a:lnTo>
                    <a:pt x="2342174" y="795527"/>
                  </a:lnTo>
                </a:path>
                <a:path w="3137534" h="1276985">
                  <a:moveTo>
                    <a:pt x="1909358" y="765047"/>
                  </a:moveTo>
                  <a:lnTo>
                    <a:pt x="1586270" y="740663"/>
                  </a:lnTo>
                </a:path>
                <a:path w="3137534" h="1276985">
                  <a:moveTo>
                    <a:pt x="1150406" y="710183"/>
                  </a:moveTo>
                  <a:lnTo>
                    <a:pt x="830366" y="688847"/>
                  </a:lnTo>
                </a:path>
                <a:path w="3137534" h="1276985">
                  <a:moveTo>
                    <a:pt x="394502" y="658367"/>
                  </a:moveTo>
                  <a:lnTo>
                    <a:pt x="71414" y="633983"/>
                  </a:lnTo>
                </a:path>
                <a:path w="3137534" h="1276985">
                  <a:moveTo>
                    <a:pt x="2643926" y="1109471"/>
                  </a:moveTo>
                  <a:lnTo>
                    <a:pt x="2320838" y="1088135"/>
                  </a:lnTo>
                </a:path>
                <a:path w="3137534" h="1276985">
                  <a:moveTo>
                    <a:pt x="1888022" y="1057655"/>
                  </a:moveTo>
                  <a:lnTo>
                    <a:pt x="1564934" y="1033271"/>
                  </a:lnTo>
                </a:path>
                <a:path w="3137534" h="1276985">
                  <a:moveTo>
                    <a:pt x="872109" y="985621"/>
                  </a:moveTo>
                  <a:lnTo>
                    <a:pt x="809030" y="981455"/>
                  </a:lnTo>
                </a:path>
                <a:path w="3137534" h="1276985">
                  <a:moveTo>
                    <a:pt x="373166" y="950975"/>
                  </a:moveTo>
                  <a:lnTo>
                    <a:pt x="53126" y="929639"/>
                  </a:lnTo>
                </a:path>
                <a:path w="3137534" h="1276985">
                  <a:moveTo>
                    <a:pt x="828022" y="1276726"/>
                  </a:moveTo>
                  <a:lnTo>
                    <a:pt x="787694" y="1274063"/>
                  </a:lnTo>
                </a:path>
                <a:path w="3137534" h="1276985">
                  <a:moveTo>
                    <a:pt x="354878" y="1243583"/>
                  </a:moveTo>
                  <a:lnTo>
                    <a:pt x="31790" y="1222247"/>
                  </a:lnTo>
                </a:path>
                <a:path w="3137534" h="1276985">
                  <a:moveTo>
                    <a:pt x="2097893" y="261749"/>
                  </a:moveTo>
                  <a:lnTo>
                    <a:pt x="1860590" y="243839"/>
                  </a:lnTo>
                </a:path>
                <a:path w="3137534" h="1276985">
                  <a:moveTo>
                    <a:pt x="1427774" y="216407"/>
                  </a:moveTo>
                  <a:lnTo>
                    <a:pt x="1104686" y="192023"/>
                  </a:lnTo>
                </a:path>
                <a:path w="3137534" h="1276985">
                  <a:moveTo>
                    <a:pt x="668822" y="161543"/>
                  </a:moveTo>
                  <a:lnTo>
                    <a:pt x="345734" y="140207"/>
                  </a:lnTo>
                </a:path>
                <a:path w="3137534" h="1276985">
                  <a:moveTo>
                    <a:pt x="2921294" y="612647"/>
                  </a:moveTo>
                  <a:lnTo>
                    <a:pt x="2598206" y="591311"/>
                  </a:lnTo>
                </a:path>
                <a:path w="3137534" h="1276985">
                  <a:moveTo>
                    <a:pt x="2162342" y="560831"/>
                  </a:moveTo>
                  <a:lnTo>
                    <a:pt x="1839254" y="539495"/>
                  </a:lnTo>
                </a:path>
                <a:path w="3137534" h="1276985">
                  <a:moveTo>
                    <a:pt x="1406438" y="509015"/>
                  </a:moveTo>
                  <a:lnTo>
                    <a:pt x="1083350" y="484631"/>
                  </a:lnTo>
                </a:path>
                <a:path w="3137534" h="1276985">
                  <a:moveTo>
                    <a:pt x="650534" y="454151"/>
                  </a:moveTo>
                  <a:lnTo>
                    <a:pt x="327446" y="432815"/>
                  </a:lnTo>
                </a:path>
                <a:path w="3137534" h="1276985">
                  <a:moveTo>
                    <a:pt x="2899958" y="905255"/>
                  </a:moveTo>
                  <a:lnTo>
                    <a:pt x="2576870" y="883919"/>
                  </a:lnTo>
                </a:path>
                <a:path w="3137534" h="1276985">
                  <a:moveTo>
                    <a:pt x="2144054" y="853439"/>
                  </a:moveTo>
                  <a:lnTo>
                    <a:pt x="1820966" y="832103"/>
                  </a:lnTo>
                </a:path>
                <a:path w="3137534" h="1276985">
                  <a:moveTo>
                    <a:pt x="1385102" y="801623"/>
                  </a:moveTo>
                  <a:lnTo>
                    <a:pt x="1062014" y="777239"/>
                  </a:lnTo>
                </a:path>
                <a:path w="3137534" h="1276985">
                  <a:moveTo>
                    <a:pt x="629198" y="746759"/>
                  </a:moveTo>
                  <a:lnTo>
                    <a:pt x="306110" y="725423"/>
                  </a:lnTo>
                </a:path>
                <a:path w="3137534" h="1276985">
                  <a:moveTo>
                    <a:pt x="2878622" y="1200911"/>
                  </a:moveTo>
                  <a:lnTo>
                    <a:pt x="2555534" y="1176527"/>
                  </a:lnTo>
                </a:path>
                <a:path w="3137534" h="1276985">
                  <a:moveTo>
                    <a:pt x="2122718" y="1146047"/>
                  </a:moveTo>
                  <a:lnTo>
                    <a:pt x="2090686" y="1143932"/>
                  </a:lnTo>
                </a:path>
                <a:path w="3137534" h="1276985">
                  <a:moveTo>
                    <a:pt x="607862" y="1042415"/>
                  </a:moveTo>
                  <a:lnTo>
                    <a:pt x="284774" y="1018031"/>
                  </a:lnTo>
                </a:path>
                <a:path w="3137534" h="1276985">
                  <a:moveTo>
                    <a:pt x="1845350" y="24383"/>
                  </a:moveTo>
                  <a:lnTo>
                    <a:pt x="1522266" y="0"/>
                  </a:lnTo>
                </a:path>
                <a:path w="3137534" h="1276985">
                  <a:moveTo>
                    <a:pt x="1824014" y="316991"/>
                  </a:moveTo>
                  <a:lnTo>
                    <a:pt x="1500926" y="292607"/>
                  </a:lnTo>
                </a:path>
                <a:path w="3137534" h="1276985">
                  <a:moveTo>
                    <a:pt x="1068110" y="262127"/>
                  </a:moveTo>
                  <a:lnTo>
                    <a:pt x="745022" y="240791"/>
                  </a:lnTo>
                </a:path>
                <a:path w="3137534" h="1276985">
                  <a:moveTo>
                    <a:pt x="312206" y="210311"/>
                  </a:moveTo>
                  <a:lnTo>
                    <a:pt x="0" y="189093"/>
                  </a:lnTo>
                </a:path>
                <a:path w="3137534" h="1276985">
                  <a:moveTo>
                    <a:pt x="3117878" y="702181"/>
                  </a:moveTo>
                  <a:lnTo>
                    <a:pt x="2994446" y="691895"/>
                  </a:lnTo>
                </a:path>
                <a:path w="3137534" h="1276985">
                  <a:moveTo>
                    <a:pt x="2561630" y="661415"/>
                  </a:moveTo>
                  <a:lnTo>
                    <a:pt x="2238542" y="640079"/>
                  </a:lnTo>
                </a:path>
                <a:path w="3137534" h="1276985">
                  <a:moveTo>
                    <a:pt x="1805726" y="609599"/>
                  </a:moveTo>
                  <a:lnTo>
                    <a:pt x="1482638" y="585215"/>
                  </a:lnTo>
                </a:path>
                <a:path w="3137534" h="1276985">
                  <a:moveTo>
                    <a:pt x="1046774" y="557783"/>
                  </a:moveTo>
                  <a:lnTo>
                    <a:pt x="723686" y="533399"/>
                  </a:lnTo>
                </a:path>
                <a:path w="3137534" h="1276985">
                  <a:moveTo>
                    <a:pt x="290870" y="502919"/>
                  </a:moveTo>
                  <a:lnTo>
                    <a:pt x="0" y="481710"/>
                  </a:lnTo>
                </a:path>
                <a:path w="3137534" h="1276985">
                  <a:moveTo>
                    <a:pt x="3074019" y="991752"/>
                  </a:moveTo>
                  <a:lnTo>
                    <a:pt x="2976158" y="984503"/>
                  </a:lnTo>
                </a:path>
                <a:path w="3137534" h="1276985">
                  <a:moveTo>
                    <a:pt x="2540294" y="954023"/>
                  </a:moveTo>
                  <a:lnTo>
                    <a:pt x="2217206" y="932687"/>
                  </a:lnTo>
                </a:path>
                <a:path w="3137534" h="1276985">
                  <a:moveTo>
                    <a:pt x="1784390" y="902207"/>
                  </a:moveTo>
                  <a:lnTo>
                    <a:pt x="1461302" y="880871"/>
                  </a:lnTo>
                </a:path>
                <a:path w="3137534" h="1276985">
                  <a:moveTo>
                    <a:pt x="1028486" y="850391"/>
                  </a:moveTo>
                  <a:lnTo>
                    <a:pt x="705398" y="826007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" name="object 63"/>
            <p:cNvSpPr/>
            <p:nvPr/>
          </p:nvSpPr>
          <p:spPr>
            <a:xfrm>
              <a:off x="6554205" y="1243762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5940" y="0"/>
                  </a:lnTo>
                </a:path>
              </a:pathLst>
            </a:custGeom>
            <a:ln w="19760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" name="object 64"/>
            <p:cNvSpPr/>
            <p:nvPr/>
          </p:nvSpPr>
          <p:spPr>
            <a:xfrm>
              <a:off x="7223759" y="1575815"/>
              <a:ext cx="2346325" cy="165100"/>
            </a:xfrm>
            <a:custGeom>
              <a:avLst/>
              <a:gdLst/>
              <a:ahLst/>
              <a:cxnLst/>
              <a:rect l="l" t="t" r="r" b="b"/>
              <a:pathLst>
                <a:path w="2346325" h="165100">
                  <a:moveTo>
                    <a:pt x="2345805" y="164647"/>
                  </a:moveTo>
                  <a:lnTo>
                    <a:pt x="2303948" y="161216"/>
                  </a:lnTo>
                </a:path>
                <a:path w="2346325" h="165100">
                  <a:moveTo>
                    <a:pt x="166007" y="1252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5" name="object 65"/>
            <p:cNvSpPr/>
            <p:nvPr/>
          </p:nvSpPr>
          <p:spPr>
            <a:xfrm>
              <a:off x="6554205" y="1538091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237652" y="0"/>
                  </a:lnTo>
                </a:path>
              </a:pathLst>
            </a:custGeom>
            <a:ln w="1631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6" name="object 66"/>
            <p:cNvSpPr/>
            <p:nvPr/>
          </p:nvSpPr>
          <p:spPr>
            <a:xfrm>
              <a:off x="6797039" y="594359"/>
              <a:ext cx="2560320" cy="1057910"/>
            </a:xfrm>
            <a:custGeom>
              <a:avLst/>
              <a:gdLst/>
              <a:ahLst/>
              <a:cxnLst/>
              <a:rect l="l" t="t" r="r" b="b"/>
              <a:pathLst>
                <a:path w="2560320" h="1057910">
                  <a:moveTo>
                    <a:pt x="0" y="880871"/>
                  </a:moveTo>
                  <a:lnTo>
                    <a:pt x="249935" y="899159"/>
                  </a:lnTo>
                </a:path>
                <a:path w="2560320" h="1057910">
                  <a:moveTo>
                    <a:pt x="2267711" y="1039367"/>
                  </a:moveTo>
                  <a:lnTo>
                    <a:pt x="2520695" y="1057655"/>
                  </a:lnTo>
                </a:path>
                <a:path w="2560320" h="1057910">
                  <a:moveTo>
                    <a:pt x="18287" y="588263"/>
                  </a:moveTo>
                  <a:lnTo>
                    <a:pt x="271271" y="603503"/>
                  </a:lnTo>
                </a:path>
                <a:path w="2560320" h="1057910">
                  <a:moveTo>
                    <a:pt x="777239" y="640079"/>
                  </a:moveTo>
                  <a:lnTo>
                    <a:pt x="1027175" y="658367"/>
                  </a:lnTo>
                </a:path>
                <a:path w="2560320" h="1057910">
                  <a:moveTo>
                    <a:pt x="1533143" y="691895"/>
                  </a:moveTo>
                  <a:lnTo>
                    <a:pt x="1783079" y="710183"/>
                  </a:lnTo>
                </a:path>
                <a:path w="2560320" h="1057910">
                  <a:moveTo>
                    <a:pt x="2289047" y="746759"/>
                  </a:moveTo>
                  <a:lnTo>
                    <a:pt x="2542031" y="765047"/>
                  </a:lnTo>
                </a:path>
                <a:path w="2560320" h="1057910">
                  <a:moveTo>
                    <a:pt x="39623" y="295655"/>
                  </a:moveTo>
                  <a:lnTo>
                    <a:pt x="289559" y="310895"/>
                  </a:lnTo>
                </a:path>
                <a:path w="2560320" h="1057910">
                  <a:moveTo>
                    <a:pt x="795527" y="347471"/>
                  </a:moveTo>
                  <a:lnTo>
                    <a:pt x="1048511" y="365759"/>
                  </a:lnTo>
                </a:path>
                <a:path w="2560320" h="1057910">
                  <a:moveTo>
                    <a:pt x="1554479" y="399287"/>
                  </a:moveTo>
                  <a:lnTo>
                    <a:pt x="1804415" y="417575"/>
                  </a:lnTo>
                </a:path>
                <a:path w="2560320" h="1057910">
                  <a:moveTo>
                    <a:pt x="2310383" y="454151"/>
                  </a:moveTo>
                  <a:lnTo>
                    <a:pt x="2560319" y="469391"/>
                  </a:lnTo>
                </a:path>
                <a:path w="2560320" h="1057910">
                  <a:moveTo>
                    <a:pt x="60959" y="0"/>
                  </a:moveTo>
                  <a:lnTo>
                    <a:pt x="310895" y="18287"/>
                  </a:lnTo>
                </a:path>
                <a:path w="2560320" h="1057910">
                  <a:moveTo>
                    <a:pt x="816863" y="54863"/>
                  </a:moveTo>
                  <a:lnTo>
                    <a:pt x="1066799" y="73151"/>
                  </a:lnTo>
                </a:path>
                <a:path w="2560320" h="1057910">
                  <a:moveTo>
                    <a:pt x="1572767" y="106679"/>
                  </a:moveTo>
                  <a:lnTo>
                    <a:pt x="1825751" y="124967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7" name="object 67"/>
            <p:cNvSpPr/>
            <p:nvPr/>
          </p:nvSpPr>
          <p:spPr>
            <a:xfrm>
              <a:off x="6554205" y="1681772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108" y="0"/>
                  </a:lnTo>
                </a:path>
              </a:pathLst>
            </a:custGeom>
            <a:ln w="9370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8" name="object 68"/>
            <p:cNvSpPr/>
            <p:nvPr/>
          </p:nvSpPr>
          <p:spPr>
            <a:xfrm>
              <a:off x="7135367" y="1719071"/>
              <a:ext cx="232410" cy="17145"/>
            </a:xfrm>
            <a:custGeom>
              <a:avLst/>
              <a:gdLst/>
              <a:ahLst/>
              <a:cxnLst/>
              <a:rect l="l" t="t" r="r" b="b"/>
              <a:pathLst>
                <a:path w="232409" h="17144">
                  <a:moveTo>
                    <a:pt x="0" y="0"/>
                  </a:moveTo>
                  <a:lnTo>
                    <a:pt x="232029" y="16977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9" name="object 69"/>
            <p:cNvSpPr/>
            <p:nvPr/>
          </p:nvSpPr>
          <p:spPr>
            <a:xfrm>
              <a:off x="6554205" y="1387087"/>
              <a:ext cx="94615" cy="0"/>
            </a:xfrm>
            <a:custGeom>
              <a:avLst/>
              <a:gdLst/>
              <a:ahLst/>
              <a:cxnLst/>
              <a:rect l="l" t="t" r="r" b="b"/>
              <a:pathLst>
                <a:path w="94615">
                  <a:moveTo>
                    <a:pt x="0" y="0"/>
                  </a:moveTo>
                  <a:lnTo>
                    <a:pt x="94396" y="0"/>
                  </a:lnTo>
                </a:path>
              </a:pathLst>
            </a:custGeom>
            <a:ln w="7430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0" name="object 70"/>
            <p:cNvSpPr/>
            <p:nvPr/>
          </p:nvSpPr>
          <p:spPr>
            <a:xfrm>
              <a:off x="7153655" y="1426463"/>
              <a:ext cx="2437765" cy="170815"/>
            </a:xfrm>
            <a:custGeom>
              <a:avLst/>
              <a:gdLst/>
              <a:ahLst/>
              <a:cxnLst/>
              <a:rect l="l" t="t" r="r" b="b"/>
              <a:pathLst>
                <a:path w="2437765" h="170815">
                  <a:moveTo>
                    <a:pt x="0" y="0"/>
                  </a:moveTo>
                  <a:lnTo>
                    <a:pt x="252983" y="18287"/>
                  </a:lnTo>
                </a:path>
                <a:path w="2437765" h="170815">
                  <a:moveTo>
                    <a:pt x="758951" y="51815"/>
                  </a:moveTo>
                  <a:lnTo>
                    <a:pt x="1008887" y="70103"/>
                  </a:lnTo>
                </a:path>
                <a:path w="2437765" h="170815">
                  <a:moveTo>
                    <a:pt x="1514855" y="106679"/>
                  </a:moveTo>
                  <a:lnTo>
                    <a:pt x="1764791" y="121919"/>
                  </a:lnTo>
                </a:path>
                <a:path w="2437765" h="170815">
                  <a:moveTo>
                    <a:pt x="2270759" y="158495"/>
                  </a:moveTo>
                  <a:lnTo>
                    <a:pt x="2437612" y="170704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1" name="object 71"/>
            <p:cNvSpPr/>
            <p:nvPr/>
          </p:nvSpPr>
          <p:spPr>
            <a:xfrm>
              <a:off x="6538782" y="1087911"/>
              <a:ext cx="131445" cy="5715"/>
            </a:xfrm>
            <a:custGeom>
              <a:avLst/>
              <a:gdLst/>
              <a:ahLst/>
              <a:cxnLst/>
              <a:rect l="l" t="t" r="r" b="b"/>
              <a:pathLst>
                <a:path w="131445" h="5715">
                  <a:moveTo>
                    <a:pt x="0" y="5425"/>
                  </a:moveTo>
                  <a:lnTo>
                    <a:pt x="131155" y="5425"/>
                  </a:lnTo>
                </a:path>
                <a:path w="131445" h="5715">
                  <a:moveTo>
                    <a:pt x="0" y="0"/>
                  </a:moveTo>
                  <a:lnTo>
                    <a:pt x="131155" y="0"/>
                  </a:lnTo>
                </a:path>
              </a:pathLst>
            </a:custGeom>
            <a:ln w="971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2" name="object 72"/>
            <p:cNvSpPr/>
            <p:nvPr/>
          </p:nvSpPr>
          <p:spPr>
            <a:xfrm>
              <a:off x="6539696" y="499996"/>
              <a:ext cx="3140075" cy="805180"/>
            </a:xfrm>
            <a:custGeom>
              <a:avLst/>
              <a:gdLst/>
              <a:ahLst/>
              <a:cxnLst/>
              <a:rect l="l" t="t" r="r" b="b"/>
              <a:pathLst>
                <a:path w="3140075" h="805180">
                  <a:moveTo>
                    <a:pt x="635294" y="633859"/>
                  </a:moveTo>
                  <a:lnTo>
                    <a:pt x="885230" y="652147"/>
                  </a:lnTo>
                </a:path>
                <a:path w="3140075" h="805180">
                  <a:moveTo>
                    <a:pt x="1391198" y="685675"/>
                  </a:moveTo>
                  <a:lnTo>
                    <a:pt x="1644182" y="703963"/>
                  </a:lnTo>
                </a:path>
                <a:path w="3140075" h="805180">
                  <a:moveTo>
                    <a:pt x="2150150" y="740539"/>
                  </a:moveTo>
                  <a:lnTo>
                    <a:pt x="2400086" y="755779"/>
                  </a:lnTo>
                </a:path>
                <a:path w="3140075" h="805180">
                  <a:moveTo>
                    <a:pt x="2906054" y="792355"/>
                  </a:moveTo>
                  <a:lnTo>
                    <a:pt x="3095871" y="804681"/>
                  </a:lnTo>
                </a:path>
                <a:path w="3140075" h="805180">
                  <a:moveTo>
                    <a:pt x="0" y="295636"/>
                  </a:moveTo>
                  <a:lnTo>
                    <a:pt x="150662" y="304675"/>
                  </a:lnTo>
                </a:path>
                <a:path w="3140075" h="805180">
                  <a:moveTo>
                    <a:pt x="656630" y="341251"/>
                  </a:moveTo>
                  <a:lnTo>
                    <a:pt x="906566" y="356491"/>
                  </a:lnTo>
                </a:path>
                <a:path w="3140075" h="805180">
                  <a:moveTo>
                    <a:pt x="1412534" y="393067"/>
                  </a:moveTo>
                  <a:lnTo>
                    <a:pt x="1662470" y="411355"/>
                  </a:lnTo>
                </a:path>
                <a:path w="3140075" h="805180">
                  <a:moveTo>
                    <a:pt x="2168438" y="444883"/>
                  </a:moveTo>
                  <a:lnTo>
                    <a:pt x="2421422" y="463171"/>
                  </a:lnTo>
                </a:path>
                <a:path w="3140075" h="805180">
                  <a:moveTo>
                    <a:pt x="2927390" y="499747"/>
                  </a:moveTo>
                  <a:lnTo>
                    <a:pt x="3139759" y="514917"/>
                  </a:lnTo>
                </a:path>
                <a:path w="3140075" h="805180">
                  <a:moveTo>
                    <a:pt x="0" y="0"/>
                  </a:moveTo>
                  <a:lnTo>
                    <a:pt x="168950" y="12067"/>
                  </a:lnTo>
                </a:path>
                <a:path w="3140075" h="805180">
                  <a:moveTo>
                    <a:pt x="674918" y="48643"/>
                  </a:moveTo>
                  <a:lnTo>
                    <a:pt x="927902" y="63883"/>
                  </a:lnTo>
                </a:path>
                <a:path w="3140075" h="805180">
                  <a:moveTo>
                    <a:pt x="1433870" y="100459"/>
                  </a:moveTo>
                  <a:lnTo>
                    <a:pt x="1683806" y="118747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3" name="object 73"/>
            <p:cNvSpPr/>
            <p:nvPr/>
          </p:nvSpPr>
          <p:spPr>
            <a:xfrm>
              <a:off x="6554205" y="1605365"/>
              <a:ext cx="21590" cy="0"/>
            </a:xfrm>
            <a:custGeom>
              <a:avLst/>
              <a:gdLst/>
              <a:ahLst/>
              <a:cxnLst/>
              <a:rect l="l" t="t" r="r" b="b"/>
              <a:pathLst>
                <a:path w="21590">
                  <a:moveTo>
                    <a:pt x="0" y="0"/>
                  </a:moveTo>
                  <a:lnTo>
                    <a:pt x="21244" y="0"/>
                  </a:lnTo>
                </a:path>
              </a:pathLst>
            </a:custGeom>
            <a:ln w="3690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4" name="object 74"/>
            <p:cNvSpPr/>
            <p:nvPr/>
          </p:nvSpPr>
          <p:spPr>
            <a:xfrm>
              <a:off x="7080503" y="1642871"/>
              <a:ext cx="250190" cy="15240"/>
            </a:xfrm>
            <a:custGeom>
              <a:avLst/>
              <a:gdLst/>
              <a:ahLst/>
              <a:cxnLst/>
              <a:rect l="l" t="t" r="r" b="b"/>
              <a:pathLst>
                <a:path w="250190" h="15239">
                  <a:moveTo>
                    <a:pt x="0" y="0"/>
                  </a:moveTo>
                  <a:lnTo>
                    <a:pt x="249935" y="15239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5" name="object 75"/>
            <p:cNvSpPr/>
            <p:nvPr/>
          </p:nvSpPr>
          <p:spPr>
            <a:xfrm>
              <a:off x="6554205" y="131235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0" y="0"/>
                  </a:moveTo>
                  <a:lnTo>
                    <a:pt x="42580" y="0"/>
                  </a:lnTo>
                </a:path>
              </a:pathLst>
            </a:custGeom>
            <a:ln w="4501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6" name="object 76"/>
            <p:cNvSpPr/>
            <p:nvPr/>
          </p:nvSpPr>
          <p:spPr>
            <a:xfrm>
              <a:off x="6539696" y="469391"/>
              <a:ext cx="3129280" cy="1091565"/>
            </a:xfrm>
            <a:custGeom>
              <a:avLst/>
              <a:gdLst/>
              <a:ahLst/>
              <a:cxnLst/>
              <a:rect l="l" t="t" r="r" b="b"/>
              <a:pathLst>
                <a:path w="3129279" h="1091565">
                  <a:moveTo>
                    <a:pt x="562142" y="880871"/>
                  </a:moveTo>
                  <a:lnTo>
                    <a:pt x="812078" y="896111"/>
                  </a:lnTo>
                </a:path>
                <a:path w="3129279" h="1091565">
                  <a:moveTo>
                    <a:pt x="1318046" y="932687"/>
                  </a:moveTo>
                  <a:lnTo>
                    <a:pt x="1524246" y="947775"/>
                  </a:lnTo>
                </a:path>
                <a:path w="3129279" h="1091565">
                  <a:moveTo>
                    <a:pt x="1524246" y="947775"/>
                  </a:moveTo>
                  <a:lnTo>
                    <a:pt x="1567982" y="950975"/>
                  </a:lnTo>
                </a:path>
                <a:path w="3129279" h="1091565">
                  <a:moveTo>
                    <a:pt x="2073950" y="984503"/>
                  </a:moveTo>
                  <a:lnTo>
                    <a:pt x="2326934" y="1002791"/>
                  </a:lnTo>
                </a:path>
                <a:path w="3129279" h="1091565">
                  <a:moveTo>
                    <a:pt x="2832902" y="1039367"/>
                  </a:moveTo>
                  <a:lnTo>
                    <a:pt x="3062838" y="1053388"/>
                  </a:lnTo>
                </a:path>
                <a:path w="3129279" h="1091565">
                  <a:moveTo>
                    <a:pt x="0" y="545730"/>
                  </a:moveTo>
                  <a:lnTo>
                    <a:pt x="74462" y="551687"/>
                  </a:lnTo>
                </a:path>
                <a:path w="3129279" h="1091565">
                  <a:moveTo>
                    <a:pt x="580430" y="585215"/>
                  </a:moveTo>
                  <a:lnTo>
                    <a:pt x="833414" y="603503"/>
                  </a:lnTo>
                </a:path>
                <a:path w="3129279" h="1091565">
                  <a:moveTo>
                    <a:pt x="1339382" y="640079"/>
                  </a:moveTo>
                  <a:lnTo>
                    <a:pt x="1589318" y="658367"/>
                  </a:lnTo>
                </a:path>
                <a:path w="3129279" h="1091565">
                  <a:moveTo>
                    <a:pt x="2095286" y="691895"/>
                  </a:moveTo>
                  <a:lnTo>
                    <a:pt x="2345222" y="710183"/>
                  </a:lnTo>
                </a:path>
                <a:path w="3129279" h="1091565">
                  <a:moveTo>
                    <a:pt x="2851190" y="746759"/>
                  </a:moveTo>
                  <a:lnTo>
                    <a:pt x="3104174" y="761999"/>
                  </a:lnTo>
                </a:path>
                <a:path w="3129279" h="1091565">
                  <a:moveTo>
                    <a:pt x="0" y="250098"/>
                  </a:moveTo>
                  <a:lnTo>
                    <a:pt x="95798" y="259079"/>
                  </a:lnTo>
                </a:path>
                <a:path w="3129279" h="1091565">
                  <a:moveTo>
                    <a:pt x="601766" y="292607"/>
                  </a:moveTo>
                  <a:lnTo>
                    <a:pt x="851702" y="310895"/>
                  </a:lnTo>
                </a:path>
                <a:path w="3129279" h="1091565">
                  <a:moveTo>
                    <a:pt x="1357670" y="347471"/>
                  </a:moveTo>
                  <a:lnTo>
                    <a:pt x="1610654" y="362711"/>
                  </a:lnTo>
                </a:path>
                <a:path w="3129279" h="1091565">
                  <a:moveTo>
                    <a:pt x="2116622" y="399287"/>
                  </a:moveTo>
                  <a:lnTo>
                    <a:pt x="2181016" y="403999"/>
                  </a:lnTo>
                </a:path>
                <a:path w="3129279" h="1091565">
                  <a:moveTo>
                    <a:pt x="623102" y="0"/>
                  </a:moveTo>
                  <a:lnTo>
                    <a:pt x="873038" y="18287"/>
                  </a:lnTo>
                </a:path>
                <a:path w="3129279" h="1091565">
                  <a:moveTo>
                    <a:pt x="1379006" y="54863"/>
                  </a:moveTo>
                  <a:lnTo>
                    <a:pt x="1628942" y="70103"/>
                  </a:lnTo>
                </a:path>
                <a:path w="3129279" h="1091565">
                  <a:moveTo>
                    <a:pt x="159806" y="1072895"/>
                  </a:moveTo>
                  <a:lnTo>
                    <a:pt x="412790" y="1091183"/>
                  </a:lnTo>
                </a:path>
                <a:path w="3129279" h="1091565">
                  <a:moveTo>
                    <a:pt x="181142" y="780287"/>
                  </a:moveTo>
                  <a:lnTo>
                    <a:pt x="431078" y="795527"/>
                  </a:lnTo>
                </a:path>
                <a:path w="3129279" h="1091565">
                  <a:moveTo>
                    <a:pt x="937046" y="832103"/>
                  </a:moveTo>
                  <a:lnTo>
                    <a:pt x="1190030" y="850391"/>
                  </a:lnTo>
                </a:path>
                <a:path w="3129279" h="1091565">
                  <a:moveTo>
                    <a:pt x="1695998" y="883919"/>
                  </a:moveTo>
                  <a:lnTo>
                    <a:pt x="1945934" y="902207"/>
                  </a:lnTo>
                </a:path>
                <a:path w="3129279" h="1091565">
                  <a:moveTo>
                    <a:pt x="2451902" y="938783"/>
                  </a:moveTo>
                  <a:lnTo>
                    <a:pt x="2574790" y="947775"/>
                  </a:lnTo>
                </a:path>
                <a:path w="3129279" h="1091565">
                  <a:moveTo>
                    <a:pt x="2574790" y="947775"/>
                  </a:moveTo>
                  <a:lnTo>
                    <a:pt x="2701838" y="957071"/>
                  </a:lnTo>
                </a:path>
                <a:path w="3129279" h="1091565">
                  <a:moveTo>
                    <a:pt x="202478" y="487679"/>
                  </a:moveTo>
                  <a:lnTo>
                    <a:pt x="452414" y="502919"/>
                  </a:lnTo>
                </a:path>
                <a:path w="3129279" h="1091565">
                  <a:moveTo>
                    <a:pt x="958382" y="539495"/>
                  </a:moveTo>
                  <a:lnTo>
                    <a:pt x="1208318" y="557783"/>
                  </a:lnTo>
                </a:path>
                <a:path w="3129279" h="1091565">
                  <a:moveTo>
                    <a:pt x="1714286" y="591311"/>
                  </a:moveTo>
                  <a:lnTo>
                    <a:pt x="1967270" y="609599"/>
                  </a:lnTo>
                </a:path>
                <a:path w="3129279" h="1091565">
                  <a:moveTo>
                    <a:pt x="2473238" y="646175"/>
                  </a:moveTo>
                  <a:lnTo>
                    <a:pt x="2723174" y="661415"/>
                  </a:lnTo>
                </a:path>
                <a:path w="3129279" h="1091565">
                  <a:moveTo>
                    <a:pt x="223814" y="192023"/>
                  </a:moveTo>
                  <a:lnTo>
                    <a:pt x="473750" y="210311"/>
                  </a:lnTo>
                </a:path>
                <a:path w="3129279" h="1091565">
                  <a:moveTo>
                    <a:pt x="979718" y="246887"/>
                  </a:moveTo>
                  <a:lnTo>
                    <a:pt x="1229654" y="265175"/>
                  </a:lnTo>
                </a:path>
                <a:path w="3129279" h="1091565">
                  <a:moveTo>
                    <a:pt x="1735622" y="298703"/>
                  </a:moveTo>
                  <a:lnTo>
                    <a:pt x="1985558" y="316991"/>
                  </a:lnTo>
                </a:path>
                <a:path w="3129279" h="1091565">
                  <a:moveTo>
                    <a:pt x="1756958" y="6095"/>
                  </a:moveTo>
                  <a:lnTo>
                    <a:pt x="2006894" y="24383"/>
                  </a:lnTo>
                </a:path>
                <a:path w="3129279" h="1091565">
                  <a:moveTo>
                    <a:pt x="1677710" y="219455"/>
                  </a:moveTo>
                  <a:lnTo>
                    <a:pt x="1427774" y="204215"/>
                  </a:lnTo>
                </a:path>
                <a:path w="3129279" h="1091565">
                  <a:moveTo>
                    <a:pt x="921806" y="167639"/>
                  </a:moveTo>
                  <a:lnTo>
                    <a:pt x="671870" y="149351"/>
                  </a:lnTo>
                </a:path>
                <a:path w="3129279" h="1091565">
                  <a:moveTo>
                    <a:pt x="165902" y="115823"/>
                  </a:moveTo>
                  <a:lnTo>
                    <a:pt x="0" y="103758"/>
                  </a:lnTo>
                </a:path>
                <a:path w="3129279" h="1091565">
                  <a:moveTo>
                    <a:pt x="3129251" y="614897"/>
                  </a:moveTo>
                  <a:lnTo>
                    <a:pt x="2921294" y="600455"/>
                  </a:lnTo>
                </a:path>
                <a:path w="3129279" h="1091565">
                  <a:moveTo>
                    <a:pt x="2415326" y="566927"/>
                  </a:moveTo>
                  <a:lnTo>
                    <a:pt x="2165390" y="548639"/>
                  </a:lnTo>
                </a:path>
                <a:path w="3129279" h="1091565">
                  <a:moveTo>
                    <a:pt x="1659422" y="512063"/>
                  </a:moveTo>
                  <a:lnTo>
                    <a:pt x="1406438" y="496823"/>
                  </a:lnTo>
                </a:path>
                <a:path w="3129279" h="1091565">
                  <a:moveTo>
                    <a:pt x="900470" y="460247"/>
                  </a:moveTo>
                  <a:lnTo>
                    <a:pt x="650534" y="441959"/>
                  </a:lnTo>
                </a:path>
                <a:path w="3129279" h="1091565">
                  <a:moveTo>
                    <a:pt x="144566" y="408431"/>
                  </a:moveTo>
                  <a:lnTo>
                    <a:pt x="0" y="396384"/>
                  </a:lnTo>
                </a:path>
                <a:path w="3129279" h="1091565">
                  <a:moveTo>
                    <a:pt x="3084886" y="907816"/>
                  </a:moveTo>
                  <a:lnTo>
                    <a:pt x="2899958" y="896111"/>
                  </a:lnTo>
                </a:path>
                <a:path w="3129279" h="1091565">
                  <a:moveTo>
                    <a:pt x="2393990" y="859535"/>
                  </a:moveTo>
                  <a:lnTo>
                    <a:pt x="2144054" y="841247"/>
                  </a:lnTo>
                </a:path>
                <a:path w="3129279" h="1091565">
                  <a:moveTo>
                    <a:pt x="1638086" y="807719"/>
                  </a:moveTo>
                  <a:lnTo>
                    <a:pt x="1388150" y="789431"/>
                  </a:lnTo>
                </a:path>
                <a:path w="3129279" h="1091565">
                  <a:moveTo>
                    <a:pt x="882182" y="752855"/>
                  </a:moveTo>
                  <a:lnTo>
                    <a:pt x="629198" y="734567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7" name="object 77"/>
            <p:cNvSpPr/>
            <p:nvPr/>
          </p:nvSpPr>
          <p:spPr>
            <a:xfrm>
              <a:off x="6554205" y="1165988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4">
                  <a:moveTo>
                    <a:pt x="0" y="0"/>
                  </a:moveTo>
                  <a:lnTo>
                    <a:pt x="109636" y="0"/>
                  </a:lnTo>
                </a:path>
              </a:pathLst>
            </a:custGeom>
            <a:ln w="10716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8" name="object 78"/>
            <p:cNvSpPr/>
            <p:nvPr/>
          </p:nvSpPr>
          <p:spPr>
            <a:xfrm>
              <a:off x="7150607" y="1499615"/>
              <a:ext cx="2430145" cy="168275"/>
            </a:xfrm>
            <a:custGeom>
              <a:avLst/>
              <a:gdLst/>
              <a:ahLst/>
              <a:cxnLst/>
              <a:rect l="l" t="t" r="r" b="b"/>
              <a:pathLst>
                <a:path w="2430145" h="168275">
                  <a:moveTo>
                    <a:pt x="2429959" y="168203"/>
                  </a:moveTo>
                  <a:lnTo>
                    <a:pt x="2270759" y="158495"/>
                  </a:lnTo>
                </a:path>
                <a:path w="2430145" h="168275">
                  <a:moveTo>
                    <a:pt x="1764791" y="121919"/>
                  </a:moveTo>
                  <a:lnTo>
                    <a:pt x="1511807" y="103631"/>
                  </a:lnTo>
                </a:path>
                <a:path w="2430145" h="168275">
                  <a:moveTo>
                    <a:pt x="249935" y="152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9" name="object 79"/>
            <p:cNvSpPr/>
            <p:nvPr/>
          </p:nvSpPr>
          <p:spPr>
            <a:xfrm>
              <a:off x="6554205" y="146029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348" y="0"/>
                  </a:lnTo>
                </a:path>
              </a:pathLst>
            </a:custGeom>
            <a:ln w="731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0" name="object 80"/>
            <p:cNvSpPr/>
            <p:nvPr/>
          </p:nvSpPr>
          <p:spPr>
            <a:xfrm>
              <a:off x="6539696" y="457200"/>
              <a:ext cx="3119755" cy="1349375"/>
            </a:xfrm>
            <a:custGeom>
              <a:avLst/>
              <a:gdLst/>
              <a:ahLst/>
              <a:cxnLst/>
              <a:rect l="l" t="t" r="r" b="b"/>
              <a:pathLst>
                <a:path w="3119754" h="1349375">
                  <a:moveTo>
                    <a:pt x="817092" y="1348896"/>
                  </a:moveTo>
                  <a:lnTo>
                    <a:pt x="786398" y="1347025"/>
                  </a:lnTo>
                </a:path>
                <a:path w="3119754" h="1349375">
                  <a:moveTo>
                    <a:pt x="2003846" y="106679"/>
                  </a:moveTo>
                  <a:lnTo>
                    <a:pt x="1750862" y="91439"/>
                  </a:lnTo>
                </a:path>
                <a:path w="3119754" h="1349375">
                  <a:moveTo>
                    <a:pt x="1244894" y="54863"/>
                  </a:moveTo>
                  <a:lnTo>
                    <a:pt x="994958" y="36575"/>
                  </a:lnTo>
                </a:path>
                <a:path w="3119754" h="1349375">
                  <a:moveTo>
                    <a:pt x="488990" y="3047"/>
                  </a:moveTo>
                  <a:lnTo>
                    <a:pt x="458513" y="0"/>
                  </a:lnTo>
                </a:path>
                <a:path w="3119754" h="1349375">
                  <a:moveTo>
                    <a:pt x="1982510" y="402335"/>
                  </a:moveTo>
                  <a:lnTo>
                    <a:pt x="1732574" y="384047"/>
                  </a:lnTo>
                </a:path>
                <a:path w="3119754" h="1349375">
                  <a:moveTo>
                    <a:pt x="1226606" y="347471"/>
                  </a:moveTo>
                  <a:lnTo>
                    <a:pt x="973622" y="329183"/>
                  </a:lnTo>
                </a:path>
                <a:path w="3119754" h="1349375">
                  <a:moveTo>
                    <a:pt x="467654" y="295655"/>
                  </a:moveTo>
                  <a:lnTo>
                    <a:pt x="217718" y="277367"/>
                  </a:lnTo>
                </a:path>
                <a:path w="3119754" h="1349375">
                  <a:moveTo>
                    <a:pt x="2717078" y="746759"/>
                  </a:moveTo>
                  <a:lnTo>
                    <a:pt x="2467142" y="728471"/>
                  </a:lnTo>
                </a:path>
                <a:path w="3119754" h="1349375">
                  <a:moveTo>
                    <a:pt x="1961174" y="694943"/>
                  </a:moveTo>
                  <a:lnTo>
                    <a:pt x="1711238" y="676655"/>
                  </a:lnTo>
                </a:path>
                <a:path w="3119754" h="1349375">
                  <a:moveTo>
                    <a:pt x="1205270" y="640079"/>
                  </a:moveTo>
                  <a:lnTo>
                    <a:pt x="955334" y="624839"/>
                  </a:lnTo>
                </a:path>
                <a:path w="3119754" h="1349375">
                  <a:moveTo>
                    <a:pt x="449366" y="588263"/>
                  </a:moveTo>
                  <a:lnTo>
                    <a:pt x="196382" y="569975"/>
                  </a:lnTo>
                </a:path>
                <a:path w="3119754" h="1349375">
                  <a:moveTo>
                    <a:pt x="2698790" y="1039367"/>
                  </a:moveTo>
                  <a:lnTo>
                    <a:pt x="2445806" y="1021079"/>
                  </a:lnTo>
                </a:path>
                <a:path w="3119754" h="1349375">
                  <a:moveTo>
                    <a:pt x="1939838" y="987551"/>
                  </a:moveTo>
                  <a:lnTo>
                    <a:pt x="1689902" y="969263"/>
                  </a:lnTo>
                </a:path>
                <a:path w="3119754" h="1349375">
                  <a:moveTo>
                    <a:pt x="1183934" y="932687"/>
                  </a:moveTo>
                  <a:lnTo>
                    <a:pt x="933998" y="917447"/>
                  </a:lnTo>
                </a:path>
                <a:path w="3119754" h="1349375">
                  <a:moveTo>
                    <a:pt x="428030" y="880871"/>
                  </a:moveTo>
                  <a:lnTo>
                    <a:pt x="175046" y="862583"/>
                  </a:lnTo>
                </a:path>
                <a:path w="3119754" h="1349375">
                  <a:moveTo>
                    <a:pt x="406694" y="1173479"/>
                  </a:moveTo>
                  <a:lnTo>
                    <a:pt x="156758" y="1155191"/>
                  </a:lnTo>
                </a:path>
                <a:path w="3119754" h="1349375">
                  <a:moveTo>
                    <a:pt x="1625894" y="155447"/>
                  </a:moveTo>
                  <a:lnTo>
                    <a:pt x="1375958" y="137159"/>
                  </a:lnTo>
                </a:path>
                <a:path w="3119754" h="1349375">
                  <a:moveTo>
                    <a:pt x="869990" y="103631"/>
                  </a:moveTo>
                  <a:lnTo>
                    <a:pt x="617006" y="85343"/>
                  </a:lnTo>
                </a:path>
                <a:path w="3119754" h="1349375">
                  <a:moveTo>
                    <a:pt x="111038" y="48767"/>
                  </a:moveTo>
                  <a:lnTo>
                    <a:pt x="0" y="42765"/>
                  </a:lnTo>
                </a:path>
                <a:path w="3119754" h="1349375">
                  <a:moveTo>
                    <a:pt x="3119414" y="554735"/>
                  </a:moveTo>
                  <a:lnTo>
                    <a:pt x="2866430" y="536447"/>
                  </a:lnTo>
                </a:path>
                <a:path w="3119754" h="1349375">
                  <a:moveTo>
                    <a:pt x="2360462" y="499871"/>
                  </a:moveTo>
                  <a:lnTo>
                    <a:pt x="2110526" y="484631"/>
                  </a:lnTo>
                </a:path>
                <a:path w="3119754" h="1349375">
                  <a:moveTo>
                    <a:pt x="1604558" y="448055"/>
                  </a:moveTo>
                  <a:lnTo>
                    <a:pt x="1354622" y="429767"/>
                  </a:lnTo>
                </a:path>
                <a:path w="3119754" h="1349375">
                  <a:moveTo>
                    <a:pt x="848654" y="396239"/>
                  </a:moveTo>
                  <a:lnTo>
                    <a:pt x="598718" y="377951"/>
                  </a:lnTo>
                </a:path>
                <a:path w="3119754" h="1349375">
                  <a:moveTo>
                    <a:pt x="92750" y="341375"/>
                  </a:moveTo>
                  <a:lnTo>
                    <a:pt x="0" y="335391"/>
                  </a:lnTo>
                </a:path>
                <a:path w="3119754" h="1349375">
                  <a:moveTo>
                    <a:pt x="3095915" y="847185"/>
                  </a:moveTo>
                  <a:lnTo>
                    <a:pt x="2848142" y="829055"/>
                  </a:lnTo>
                </a:path>
                <a:path w="3119754" h="1349375">
                  <a:moveTo>
                    <a:pt x="2342174" y="795527"/>
                  </a:moveTo>
                  <a:lnTo>
                    <a:pt x="2089190" y="777239"/>
                  </a:lnTo>
                </a:path>
                <a:path w="3119754" h="1349375">
                  <a:moveTo>
                    <a:pt x="1583222" y="740663"/>
                  </a:moveTo>
                  <a:lnTo>
                    <a:pt x="1333286" y="722375"/>
                  </a:lnTo>
                </a:path>
                <a:path w="3119754" h="1349375">
                  <a:moveTo>
                    <a:pt x="827318" y="688847"/>
                  </a:moveTo>
                  <a:lnTo>
                    <a:pt x="577382" y="670559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1" name="object 81"/>
            <p:cNvSpPr/>
            <p:nvPr/>
          </p:nvSpPr>
          <p:spPr>
            <a:xfrm>
              <a:off x="6538782" y="1087887"/>
              <a:ext cx="73660" cy="2540"/>
            </a:xfrm>
            <a:custGeom>
              <a:avLst/>
              <a:gdLst/>
              <a:ahLst/>
              <a:cxnLst/>
              <a:rect l="l" t="t" r="r" b="b"/>
              <a:pathLst>
                <a:path w="73659" h="2540">
                  <a:moveTo>
                    <a:pt x="0" y="2402"/>
                  </a:moveTo>
                  <a:lnTo>
                    <a:pt x="73243" y="2402"/>
                  </a:lnTo>
                </a:path>
                <a:path w="73659" h="2540">
                  <a:moveTo>
                    <a:pt x="0" y="0"/>
                  </a:moveTo>
                  <a:lnTo>
                    <a:pt x="73243" y="0"/>
                  </a:lnTo>
                </a:path>
              </a:pathLst>
            </a:custGeom>
            <a:ln w="361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2" name="object 82"/>
            <p:cNvSpPr/>
            <p:nvPr/>
          </p:nvSpPr>
          <p:spPr>
            <a:xfrm>
              <a:off x="6546803" y="1381784"/>
              <a:ext cx="3044825" cy="349885"/>
            </a:xfrm>
            <a:custGeom>
              <a:avLst/>
              <a:gdLst/>
              <a:ahLst/>
              <a:cxnLst/>
              <a:rect l="l" t="t" r="r" b="b"/>
              <a:pathLst>
                <a:path w="3044825" h="349885">
                  <a:moveTo>
                    <a:pt x="3044743" y="213546"/>
                  </a:moveTo>
                  <a:lnTo>
                    <a:pt x="2819700" y="197079"/>
                  </a:lnTo>
                </a:path>
                <a:path w="3044825" h="349885">
                  <a:moveTo>
                    <a:pt x="2313732" y="163551"/>
                  </a:moveTo>
                  <a:lnTo>
                    <a:pt x="2063796" y="145263"/>
                  </a:lnTo>
                </a:path>
                <a:path w="3044825" h="349885">
                  <a:moveTo>
                    <a:pt x="1557828" y="108687"/>
                  </a:moveTo>
                  <a:lnTo>
                    <a:pt x="1304844" y="93447"/>
                  </a:lnTo>
                </a:path>
                <a:path w="3044825" h="349885">
                  <a:moveTo>
                    <a:pt x="798876" y="56871"/>
                  </a:moveTo>
                  <a:lnTo>
                    <a:pt x="548940" y="38583"/>
                  </a:lnTo>
                </a:path>
                <a:path w="3044825" h="349885">
                  <a:moveTo>
                    <a:pt x="42972" y="5055"/>
                  </a:moveTo>
                  <a:lnTo>
                    <a:pt x="0" y="0"/>
                  </a:lnTo>
                </a:path>
                <a:path w="3044825" h="349885">
                  <a:moveTo>
                    <a:pt x="780588" y="349479"/>
                  </a:moveTo>
                  <a:lnTo>
                    <a:pt x="527604" y="331191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3" name="object 83"/>
            <p:cNvSpPr/>
            <p:nvPr/>
          </p:nvSpPr>
          <p:spPr>
            <a:xfrm>
              <a:off x="6554205" y="1678724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148" y="0"/>
                  </a:lnTo>
                </a:path>
              </a:pathLst>
            </a:custGeom>
            <a:ln w="327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4" name="object 84"/>
            <p:cNvSpPr/>
            <p:nvPr/>
          </p:nvSpPr>
          <p:spPr>
            <a:xfrm>
              <a:off x="6629400" y="457200"/>
              <a:ext cx="2908300" cy="1240790"/>
            </a:xfrm>
            <a:custGeom>
              <a:avLst/>
              <a:gdLst/>
              <a:ahLst/>
              <a:cxnLst/>
              <a:rect l="l" t="t" r="r" b="b"/>
              <a:pathLst>
                <a:path w="2908300" h="1240789">
                  <a:moveTo>
                    <a:pt x="2008631" y="39623"/>
                  </a:moveTo>
                  <a:lnTo>
                    <a:pt x="1755647" y="24383"/>
                  </a:lnTo>
                </a:path>
                <a:path w="2908300" h="1240789">
                  <a:moveTo>
                    <a:pt x="1987295" y="335279"/>
                  </a:moveTo>
                  <a:lnTo>
                    <a:pt x="1737359" y="316991"/>
                  </a:lnTo>
                </a:path>
                <a:path w="2908300" h="1240789">
                  <a:moveTo>
                    <a:pt x="1231391" y="280415"/>
                  </a:moveTo>
                  <a:lnTo>
                    <a:pt x="978407" y="262127"/>
                  </a:lnTo>
                </a:path>
                <a:path w="2908300" h="1240789">
                  <a:moveTo>
                    <a:pt x="472439" y="228599"/>
                  </a:moveTo>
                  <a:lnTo>
                    <a:pt x="222503" y="210311"/>
                  </a:lnTo>
                </a:path>
                <a:path w="2908300" h="1240789">
                  <a:moveTo>
                    <a:pt x="2724911" y="679703"/>
                  </a:moveTo>
                  <a:lnTo>
                    <a:pt x="2471927" y="661415"/>
                  </a:lnTo>
                </a:path>
                <a:path w="2908300" h="1240789">
                  <a:moveTo>
                    <a:pt x="1965959" y="627887"/>
                  </a:moveTo>
                  <a:lnTo>
                    <a:pt x="1716023" y="609599"/>
                  </a:lnTo>
                </a:path>
                <a:path w="2908300" h="1240789">
                  <a:moveTo>
                    <a:pt x="1210055" y="573023"/>
                  </a:moveTo>
                  <a:lnTo>
                    <a:pt x="960119" y="557783"/>
                  </a:lnTo>
                </a:path>
                <a:path w="2908300" h="1240789">
                  <a:moveTo>
                    <a:pt x="454151" y="521207"/>
                  </a:moveTo>
                  <a:lnTo>
                    <a:pt x="201167" y="502919"/>
                  </a:lnTo>
                </a:path>
                <a:path w="2908300" h="1240789">
                  <a:moveTo>
                    <a:pt x="2534871" y="959967"/>
                  </a:moveTo>
                  <a:lnTo>
                    <a:pt x="2453639" y="954023"/>
                  </a:lnTo>
                </a:path>
                <a:path w="2908300" h="1240789">
                  <a:moveTo>
                    <a:pt x="2703575" y="972311"/>
                  </a:moveTo>
                  <a:lnTo>
                    <a:pt x="2534871" y="959967"/>
                  </a:lnTo>
                </a:path>
                <a:path w="2908300" h="1240789">
                  <a:moveTo>
                    <a:pt x="1947671" y="920495"/>
                  </a:moveTo>
                  <a:lnTo>
                    <a:pt x="1694687" y="902207"/>
                  </a:lnTo>
                </a:path>
                <a:path w="2908300" h="1240789">
                  <a:moveTo>
                    <a:pt x="1188719" y="865631"/>
                  </a:moveTo>
                  <a:lnTo>
                    <a:pt x="938783" y="850391"/>
                  </a:lnTo>
                </a:path>
                <a:path w="2908300" h="1240789">
                  <a:moveTo>
                    <a:pt x="432815" y="813815"/>
                  </a:moveTo>
                  <a:lnTo>
                    <a:pt x="182879" y="795527"/>
                  </a:lnTo>
                </a:path>
                <a:path w="2908300" h="1240789">
                  <a:moveTo>
                    <a:pt x="411479" y="1106423"/>
                  </a:moveTo>
                  <a:lnTo>
                    <a:pt x="161543" y="1088135"/>
                  </a:lnTo>
                </a:path>
                <a:path w="2908300" h="1240789">
                  <a:moveTo>
                    <a:pt x="0" y="1228343"/>
                  </a:moveTo>
                  <a:lnTo>
                    <a:pt x="179831" y="1240535"/>
                  </a:lnTo>
                </a:path>
                <a:path w="2908300" h="1240789">
                  <a:moveTo>
                    <a:pt x="21335" y="932687"/>
                  </a:moveTo>
                  <a:lnTo>
                    <a:pt x="201167" y="947927"/>
                  </a:lnTo>
                </a:path>
                <a:path w="2908300" h="1240789">
                  <a:moveTo>
                    <a:pt x="777239" y="987551"/>
                  </a:moveTo>
                  <a:lnTo>
                    <a:pt x="782065" y="987878"/>
                  </a:lnTo>
                </a:path>
                <a:path w="2908300" h="1240789">
                  <a:moveTo>
                    <a:pt x="1533143" y="1039367"/>
                  </a:moveTo>
                  <a:lnTo>
                    <a:pt x="1712975" y="1051559"/>
                  </a:lnTo>
                </a:path>
                <a:path w="2908300" h="1240789">
                  <a:moveTo>
                    <a:pt x="2292095" y="1094231"/>
                  </a:moveTo>
                  <a:lnTo>
                    <a:pt x="2468879" y="1106423"/>
                  </a:lnTo>
                </a:path>
                <a:path w="2908300" h="1240789">
                  <a:moveTo>
                    <a:pt x="39623" y="640079"/>
                  </a:moveTo>
                  <a:lnTo>
                    <a:pt x="219455" y="652271"/>
                  </a:lnTo>
                </a:path>
                <a:path w="2908300" h="1240789">
                  <a:moveTo>
                    <a:pt x="798575" y="694943"/>
                  </a:moveTo>
                  <a:lnTo>
                    <a:pt x="978407" y="707135"/>
                  </a:lnTo>
                </a:path>
                <a:path w="2908300" h="1240789">
                  <a:moveTo>
                    <a:pt x="1554479" y="746759"/>
                  </a:moveTo>
                  <a:lnTo>
                    <a:pt x="1734311" y="758951"/>
                  </a:lnTo>
                </a:path>
                <a:path w="2908300" h="1240789">
                  <a:moveTo>
                    <a:pt x="2310383" y="798575"/>
                  </a:moveTo>
                  <a:lnTo>
                    <a:pt x="2490215" y="810767"/>
                  </a:lnTo>
                </a:path>
                <a:path w="2908300" h="1240789">
                  <a:moveTo>
                    <a:pt x="60959" y="347471"/>
                  </a:moveTo>
                  <a:lnTo>
                    <a:pt x="240791" y="359663"/>
                  </a:lnTo>
                </a:path>
                <a:path w="2908300" h="1240789">
                  <a:moveTo>
                    <a:pt x="819911" y="402335"/>
                  </a:moveTo>
                  <a:lnTo>
                    <a:pt x="996695" y="414527"/>
                  </a:lnTo>
                </a:path>
                <a:path w="2908300" h="1240789">
                  <a:moveTo>
                    <a:pt x="1575815" y="454151"/>
                  </a:moveTo>
                  <a:lnTo>
                    <a:pt x="1755647" y="466343"/>
                  </a:lnTo>
                </a:path>
                <a:path w="2908300" h="1240789">
                  <a:moveTo>
                    <a:pt x="2331719" y="505967"/>
                  </a:moveTo>
                  <a:lnTo>
                    <a:pt x="2511551" y="518159"/>
                  </a:lnTo>
                </a:path>
                <a:path w="2908300" h="1240789">
                  <a:moveTo>
                    <a:pt x="82295" y="54863"/>
                  </a:moveTo>
                  <a:lnTo>
                    <a:pt x="262127" y="67055"/>
                  </a:lnTo>
                </a:path>
                <a:path w="2908300" h="1240789">
                  <a:moveTo>
                    <a:pt x="838199" y="106679"/>
                  </a:moveTo>
                  <a:lnTo>
                    <a:pt x="1018031" y="121919"/>
                  </a:lnTo>
                </a:path>
                <a:path w="2908300" h="1240789">
                  <a:moveTo>
                    <a:pt x="1597151" y="161543"/>
                  </a:moveTo>
                  <a:lnTo>
                    <a:pt x="1773935" y="173735"/>
                  </a:lnTo>
                </a:path>
                <a:path w="2908300" h="1240789">
                  <a:moveTo>
                    <a:pt x="271271" y="1173479"/>
                  </a:moveTo>
                  <a:lnTo>
                    <a:pt x="451103" y="1185671"/>
                  </a:lnTo>
                </a:path>
                <a:path w="2908300" h="1240789">
                  <a:moveTo>
                    <a:pt x="292607" y="877823"/>
                  </a:moveTo>
                  <a:lnTo>
                    <a:pt x="469391" y="893063"/>
                  </a:lnTo>
                </a:path>
                <a:path w="2908300" h="1240789">
                  <a:moveTo>
                    <a:pt x="1048511" y="932687"/>
                  </a:moveTo>
                  <a:lnTo>
                    <a:pt x="1228343" y="944879"/>
                  </a:lnTo>
                </a:path>
                <a:path w="2908300" h="1240789">
                  <a:moveTo>
                    <a:pt x="1804415" y="984503"/>
                  </a:moveTo>
                  <a:lnTo>
                    <a:pt x="1984247" y="996695"/>
                  </a:lnTo>
                </a:path>
                <a:path w="2908300" h="1240789">
                  <a:moveTo>
                    <a:pt x="2560319" y="1039367"/>
                  </a:moveTo>
                  <a:lnTo>
                    <a:pt x="2740151" y="1051559"/>
                  </a:lnTo>
                </a:path>
                <a:path w="2908300" h="1240789">
                  <a:moveTo>
                    <a:pt x="310895" y="585215"/>
                  </a:moveTo>
                  <a:lnTo>
                    <a:pt x="490727" y="597407"/>
                  </a:lnTo>
                </a:path>
                <a:path w="2908300" h="1240789">
                  <a:moveTo>
                    <a:pt x="1069847" y="640079"/>
                  </a:moveTo>
                  <a:lnTo>
                    <a:pt x="1246631" y="652271"/>
                  </a:lnTo>
                </a:path>
                <a:path w="2908300" h="1240789">
                  <a:moveTo>
                    <a:pt x="1825751" y="691895"/>
                  </a:moveTo>
                  <a:lnTo>
                    <a:pt x="2005583" y="704087"/>
                  </a:lnTo>
                </a:path>
                <a:path w="2908300" h="1240789">
                  <a:moveTo>
                    <a:pt x="2581655" y="743711"/>
                  </a:moveTo>
                  <a:lnTo>
                    <a:pt x="2761487" y="758951"/>
                  </a:lnTo>
                </a:path>
                <a:path w="2908300" h="1240789">
                  <a:moveTo>
                    <a:pt x="332231" y="292607"/>
                  </a:moveTo>
                  <a:lnTo>
                    <a:pt x="512063" y="304799"/>
                  </a:lnTo>
                </a:path>
                <a:path w="2908300" h="1240789">
                  <a:moveTo>
                    <a:pt x="1088135" y="347471"/>
                  </a:moveTo>
                  <a:lnTo>
                    <a:pt x="1267967" y="359663"/>
                  </a:lnTo>
                </a:path>
                <a:path w="2908300" h="1240789">
                  <a:moveTo>
                    <a:pt x="1847087" y="399287"/>
                  </a:moveTo>
                  <a:lnTo>
                    <a:pt x="2023871" y="411479"/>
                  </a:lnTo>
                </a:path>
                <a:path w="2908300" h="1240789">
                  <a:moveTo>
                    <a:pt x="353571" y="0"/>
                  </a:moveTo>
                  <a:lnTo>
                    <a:pt x="530351" y="12191"/>
                  </a:lnTo>
                </a:path>
                <a:path w="2908300" h="1240789">
                  <a:moveTo>
                    <a:pt x="1109471" y="51815"/>
                  </a:moveTo>
                  <a:lnTo>
                    <a:pt x="1289303" y="67055"/>
                  </a:lnTo>
                </a:path>
                <a:path w="2908300" h="1240789">
                  <a:moveTo>
                    <a:pt x="1865375" y="106679"/>
                  </a:moveTo>
                  <a:lnTo>
                    <a:pt x="2030692" y="117887"/>
                  </a:lnTo>
                </a:path>
                <a:path w="2908300" h="1240789">
                  <a:moveTo>
                    <a:pt x="417575" y="1036319"/>
                  </a:moveTo>
                  <a:lnTo>
                    <a:pt x="597407" y="1048511"/>
                  </a:lnTo>
                </a:path>
                <a:path w="2908300" h="1240789">
                  <a:moveTo>
                    <a:pt x="2008956" y="1145139"/>
                  </a:moveTo>
                  <a:lnTo>
                    <a:pt x="2112263" y="1152143"/>
                  </a:lnTo>
                </a:path>
                <a:path w="2908300" h="1240789">
                  <a:moveTo>
                    <a:pt x="2688335" y="1194815"/>
                  </a:moveTo>
                  <a:lnTo>
                    <a:pt x="2868167" y="1207007"/>
                  </a:lnTo>
                </a:path>
                <a:path w="2908300" h="1240789">
                  <a:moveTo>
                    <a:pt x="438911" y="743711"/>
                  </a:moveTo>
                  <a:lnTo>
                    <a:pt x="618743" y="755903"/>
                  </a:lnTo>
                </a:path>
                <a:path w="2908300" h="1240789">
                  <a:moveTo>
                    <a:pt x="1194815" y="795527"/>
                  </a:moveTo>
                  <a:lnTo>
                    <a:pt x="1374647" y="807719"/>
                  </a:lnTo>
                </a:path>
                <a:path w="2908300" h="1240789">
                  <a:moveTo>
                    <a:pt x="1953767" y="847343"/>
                  </a:moveTo>
                  <a:lnTo>
                    <a:pt x="2130551" y="859535"/>
                  </a:lnTo>
                </a:path>
                <a:path w="2908300" h="1240789">
                  <a:moveTo>
                    <a:pt x="2709671" y="902207"/>
                  </a:moveTo>
                  <a:lnTo>
                    <a:pt x="2889503" y="914399"/>
                  </a:lnTo>
                </a:path>
                <a:path w="2908300" h="1240789">
                  <a:moveTo>
                    <a:pt x="460247" y="448055"/>
                  </a:moveTo>
                  <a:lnTo>
                    <a:pt x="640079" y="463295"/>
                  </a:lnTo>
                </a:path>
                <a:path w="2908300" h="1240789">
                  <a:moveTo>
                    <a:pt x="1216151" y="502919"/>
                  </a:moveTo>
                  <a:lnTo>
                    <a:pt x="1395983" y="515111"/>
                  </a:lnTo>
                </a:path>
                <a:path w="2908300" h="1240789">
                  <a:moveTo>
                    <a:pt x="1972055" y="554735"/>
                  </a:moveTo>
                  <a:lnTo>
                    <a:pt x="2151887" y="566927"/>
                  </a:lnTo>
                </a:path>
                <a:path w="2908300" h="1240789">
                  <a:moveTo>
                    <a:pt x="2731007" y="606551"/>
                  </a:moveTo>
                  <a:lnTo>
                    <a:pt x="2907791" y="621791"/>
                  </a:lnTo>
                </a:path>
                <a:path w="2908300" h="1240789">
                  <a:moveTo>
                    <a:pt x="481583" y="155447"/>
                  </a:moveTo>
                  <a:lnTo>
                    <a:pt x="658367" y="167639"/>
                  </a:lnTo>
                </a:path>
                <a:path w="2908300" h="1240789">
                  <a:moveTo>
                    <a:pt x="1237487" y="210311"/>
                  </a:moveTo>
                  <a:lnTo>
                    <a:pt x="1417319" y="222503"/>
                  </a:lnTo>
                </a:path>
                <a:path w="2908300" h="1240789">
                  <a:moveTo>
                    <a:pt x="1993391" y="262127"/>
                  </a:moveTo>
                  <a:lnTo>
                    <a:pt x="2007976" y="263116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5" name="object 85"/>
            <p:cNvSpPr/>
            <p:nvPr/>
          </p:nvSpPr>
          <p:spPr>
            <a:xfrm>
              <a:off x="6554205" y="1536662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0" y="0"/>
                  </a:moveTo>
                  <a:lnTo>
                    <a:pt x="146212" y="0"/>
                  </a:lnTo>
                </a:path>
              </a:pathLst>
            </a:custGeom>
            <a:ln w="13080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6" name="object 86"/>
            <p:cNvSpPr/>
            <p:nvPr/>
          </p:nvSpPr>
          <p:spPr>
            <a:xfrm>
              <a:off x="7278623" y="1581911"/>
              <a:ext cx="2291080" cy="160655"/>
            </a:xfrm>
            <a:custGeom>
              <a:avLst/>
              <a:gdLst/>
              <a:ahLst/>
              <a:cxnLst/>
              <a:rect l="l" t="t" r="r" b="b"/>
              <a:pathLst>
                <a:path w="2291079" h="160655">
                  <a:moveTo>
                    <a:pt x="0" y="0"/>
                  </a:moveTo>
                  <a:lnTo>
                    <a:pt x="110959" y="7652"/>
                  </a:lnTo>
                </a:path>
                <a:path w="2291079" h="160655">
                  <a:moveTo>
                    <a:pt x="2274371" y="158950"/>
                  </a:moveTo>
                  <a:lnTo>
                    <a:pt x="2290712" y="160064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7" name="object 87"/>
            <p:cNvSpPr/>
            <p:nvPr/>
          </p:nvSpPr>
          <p:spPr>
            <a:xfrm>
              <a:off x="6554205" y="1243662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548" y="0"/>
                  </a:lnTo>
                </a:path>
              </a:pathLst>
            </a:custGeom>
            <a:ln w="1386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8" name="object 88"/>
            <p:cNvSpPr/>
            <p:nvPr/>
          </p:nvSpPr>
          <p:spPr>
            <a:xfrm>
              <a:off x="6556247" y="463295"/>
              <a:ext cx="3101340" cy="1249680"/>
            </a:xfrm>
            <a:custGeom>
              <a:avLst/>
              <a:gdLst/>
              <a:ahLst/>
              <a:cxnLst/>
              <a:rect l="l" t="t" r="r" b="b"/>
              <a:pathLst>
                <a:path w="3101340" h="1249680">
                  <a:moveTo>
                    <a:pt x="740663" y="826007"/>
                  </a:moveTo>
                  <a:lnTo>
                    <a:pt x="920495" y="838199"/>
                  </a:lnTo>
                </a:path>
                <a:path w="3101340" h="1249680">
                  <a:moveTo>
                    <a:pt x="1499615" y="877823"/>
                  </a:moveTo>
                  <a:lnTo>
                    <a:pt x="1676399" y="890015"/>
                  </a:lnTo>
                </a:path>
                <a:path w="3101340" h="1249680">
                  <a:moveTo>
                    <a:pt x="2255519" y="932687"/>
                  </a:moveTo>
                  <a:lnTo>
                    <a:pt x="2435351" y="944879"/>
                  </a:lnTo>
                </a:path>
                <a:path w="3101340" h="1249680">
                  <a:moveTo>
                    <a:pt x="3011423" y="984503"/>
                  </a:moveTo>
                  <a:lnTo>
                    <a:pt x="3057083" y="988206"/>
                  </a:lnTo>
                </a:path>
                <a:path w="3101340" h="1249680">
                  <a:moveTo>
                    <a:pt x="6095" y="478535"/>
                  </a:moveTo>
                  <a:lnTo>
                    <a:pt x="182879" y="493775"/>
                  </a:lnTo>
                </a:path>
                <a:path w="3101340" h="1249680">
                  <a:moveTo>
                    <a:pt x="761999" y="533399"/>
                  </a:moveTo>
                  <a:lnTo>
                    <a:pt x="941831" y="545591"/>
                  </a:lnTo>
                </a:path>
                <a:path w="3101340" h="1249680">
                  <a:moveTo>
                    <a:pt x="1517903" y="585215"/>
                  </a:moveTo>
                  <a:lnTo>
                    <a:pt x="1697735" y="597407"/>
                  </a:lnTo>
                </a:path>
                <a:path w="3101340" h="1249680">
                  <a:moveTo>
                    <a:pt x="2276855" y="640079"/>
                  </a:moveTo>
                  <a:lnTo>
                    <a:pt x="2453639" y="652271"/>
                  </a:lnTo>
                </a:path>
                <a:path w="3101340" h="1249680">
                  <a:moveTo>
                    <a:pt x="3032759" y="691895"/>
                  </a:moveTo>
                  <a:lnTo>
                    <a:pt x="3101270" y="696463"/>
                  </a:lnTo>
                </a:path>
                <a:path w="3101340" h="1249680">
                  <a:moveTo>
                    <a:pt x="24383" y="185927"/>
                  </a:moveTo>
                  <a:lnTo>
                    <a:pt x="204215" y="198119"/>
                  </a:lnTo>
                </a:path>
                <a:path w="3101340" h="1249680">
                  <a:moveTo>
                    <a:pt x="783335" y="240791"/>
                  </a:moveTo>
                  <a:lnTo>
                    <a:pt x="960119" y="252983"/>
                  </a:lnTo>
                </a:path>
                <a:path w="3101340" h="1249680">
                  <a:moveTo>
                    <a:pt x="1539239" y="292607"/>
                  </a:moveTo>
                  <a:lnTo>
                    <a:pt x="1719071" y="304799"/>
                  </a:lnTo>
                </a:path>
                <a:path w="3101340" h="1249680">
                  <a:moveTo>
                    <a:pt x="1560575" y="0"/>
                  </a:moveTo>
                  <a:lnTo>
                    <a:pt x="1737359" y="12191"/>
                  </a:lnTo>
                </a:path>
                <a:path w="3101340" h="1249680">
                  <a:moveTo>
                    <a:pt x="2092933" y="181546"/>
                  </a:moveTo>
                  <a:lnTo>
                    <a:pt x="1935479" y="170687"/>
                  </a:lnTo>
                </a:path>
                <a:path w="3101340" h="1249680">
                  <a:moveTo>
                    <a:pt x="1356359" y="131063"/>
                  </a:moveTo>
                  <a:lnTo>
                    <a:pt x="1176527" y="118871"/>
                  </a:lnTo>
                </a:path>
                <a:path w="3101340" h="1249680">
                  <a:moveTo>
                    <a:pt x="600455" y="79247"/>
                  </a:moveTo>
                  <a:lnTo>
                    <a:pt x="420623" y="67055"/>
                  </a:lnTo>
                </a:path>
                <a:path w="3101340" h="1249680">
                  <a:moveTo>
                    <a:pt x="2849879" y="530351"/>
                  </a:moveTo>
                  <a:lnTo>
                    <a:pt x="2670047" y="518159"/>
                  </a:lnTo>
                </a:path>
                <a:path w="3101340" h="1249680">
                  <a:moveTo>
                    <a:pt x="2093975" y="478535"/>
                  </a:moveTo>
                  <a:lnTo>
                    <a:pt x="1914143" y="463295"/>
                  </a:lnTo>
                </a:path>
                <a:path w="3101340" h="1249680">
                  <a:moveTo>
                    <a:pt x="1335023" y="423671"/>
                  </a:moveTo>
                  <a:lnTo>
                    <a:pt x="1158239" y="411479"/>
                  </a:lnTo>
                </a:path>
                <a:path w="3101340" h="1249680">
                  <a:moveTo>
                    <a:pt x="579119" y="371855"/>
                  </a:moveTo>
                  <a:lnTo>
                    <a:pt x="399287" y="359663"/>
                  </a:lnTo>
                </a:path>
                <a:path w="3101340" h="1249680">
                  <a:moveTo>
                    <a:pt x="2828543" y="822959"/>
                  </a:moveTo>
                  <a:lnTo>
                    <a:pt x="2651759" y="810767"/>
                  </a:lnTo>
                </a:path>
                <a:path w="3101340" h="1249680">
                  <a:moveTo>
                    <a:pt x="2072639" y="771143"/>
                  </a:moveTo>
                  <a:lnTo>
                    <a:pt x="1892807" y="758951"/>
                  </a:lnTo>
                </a:path>
                <a:path w="3101340" h="1249680">
                  <a:moveTo>
                    <a:pt x="1316735" y="716279"/>
                  </a:moveTo>
                  <a:lnTo>
                    <a:pt x="1136903" y="704087"/>
                  </a:lnTo>
                </a:path>
                <a:path w="3101340" h="1249680">
                  <a:moveTo>
                    <a:pt x="557783" y="664463"/>
                  </a:moveTo>
                  <a:lnTo>
                    <a:pt x="380999" y="652271"/>
                  </a:lnTo>
                </a:path>
                <a:path w="3101340" h="1249680">
                  <a:moveTo>
                    <a:pt x="2810255" y="1115567"/>
                  </a:moveTo>
                  <a:lnTo>
                    <a:pt x="2630423" y="1103375"/>
                  </a:lnTo>
                </a:path>
                <a:path w="3101340" h="1249680">
                  <a:moveTo>
                    <a:pt x="2051303" y="1063751"/>
                  </a:moveTo>
                  <a:lnTo>
                    <a:pt x="1871471" y="1051559"/>
                  </a:lnTo>
                </a:path>
                <a:path w="3101340" h="1249680">
                  <a:moveTo>
                    <a:pt x="1295399" y="1008887"/>
                  </a:moveTo>
                  <a:lnTo>
                    <a:pt x="1163794" y="999965"/>
                  </a:lnTo>
                </a:path>
                <a:path w="3101340" h="1249680">
                  <a:moveTo>
                    <a:pt x="539495" y="957071"/>
                  </a:moveTo>
                  <a:lnTo>
                    <a:pt x="359663" y="944879"/>
                  </a:lnTo>
                </a:path>
                <a:path w="3101340" h="1249680">
                  <a:moveTo>
                    <a:pt x="518159" y="1249679"/>
                  </a:moveTo>
                  <a:lnTo>
                    <a:pt x="338327" y="1237487"/>
                  </a:lnTo>
                </a:path>
                <a:path w="3101340" h="1249680">
                  <a:moveTo>
                    <a:pt x="2115636" y="36396"/>
                  </a:moveTo>
                  <a:lnTo>
                    <a:pt x="2081783" y="33527"/>
                  </a:lnTo>
                </a:path>
                <a:path w="3101340" h="1249680">
                  <a:moveTo>
                    <a:pt x="2069742" y="329814"/>
                  </a:moveTo>
                  <a:lnTo>
                    <a:pt x="2060447" y="329183"/>
                  </a:lnTo>
                </a:path>
                <a:path w="3101340" h="1249680">
                  <a:moveTo>
                    <a:pt x="1484375" y="286511"/>
                  </a:moveTo>
                  <a:lnTo>
                    <a:pt x="1304543" y="274319"/>
                  </a:lnTo>
                </a:path>
                <a:path w="3101340" h="1249680">
                  <a:moveTo>
                    <a:pt x="728471" y="234695"/>
                  </a:moveTo>
                  <a:lnTo>
                    <a:pt x="548639" y="222503"/>
                  </a:lnTo>
                </a:path>
                <a:path w="3101340" h="1249680">
                  <a:moveTo>
                    <a:pt x="2977895" y="685799"/>
                  </a:moveTo>
                  <a:lnTo>
                    <a:pt x="2798063" y="673607"/>
                  </a:lnTo>
                </a:path>
                <a:path w="3101340" h="1249680">
                  <a:moveTo>
                    <a:pt x="2218943" y="633983"/>
                  </a:moveTo>
                  <a:lnTo>
                    <a:pt x="2042159" y="621791"/>
                  </a:lnTo>
                </a:path>
                <a:path w="3101340" h="1249680">
                  <a:moveTo>
                    <a:pt x="1463039" y="579119"/>
                  </a:moveTo>
                  <a:lnTo>
                    <a:pt x="1283207" y="566927"/>
                  </a:lnTo>
                </a:path>
                <a:path w="3101340" h="1249680">
                  <a:moveTo>
                    <a:pt x="707135" y="527303"/>
                  </a:moveTo>
                  <a:lnTo>
                    <a:pt x="527303" y="515111"/>
                  </a:lnTo>
                </a:path>
                <a:path w="3101340" h="1249680">
                  <a:moveTo>
                    <a:pt x="2956559" y="978407"/>
                  </a:moveTo>
                  <a:lnTo>
                    <a:pt x="2776727" y="966215"/>
                  </a:lnTo>
                </a:path>
                <a:path w="3101340" h="1249680">
                  <a:moveTo>
                    <a:pt x="2200655" y="926591"/>
                  </a:moveTo>
                  <a:lnTo>
                    <a:pt x="2020823" y="914399"/>
                  </a:lnTo>
                </a:path>
                <a:path w="3101340" h="1249680">
                  <a:moveTo>
                    <a:pt x="1441703" y="874775"/>
                  </a:moveTo>
                  <a:lnTo>
                    <a:pt x="1264919" y="859535"/>
                  </a:lnTo>
                </a:path>
                <a:path w="3101340" h="1249680">
                  <a:moveTo>
                    <a:pt x="685799" y="819911"/>
                  </a:moveTo>
                  <a:lnTo>
                    <a:pt x="505967" y="807719"/>
                  </a:lnTo>
                </a:path>
                <a:path w="3101340" h="1249680">
                  <a:moveTo>
                    <a:pt x="664463" y="1112519"/>
                  </a:moveTo>
                  <a:lnTo>
                    <a:pt x="487679" y="1100327"/>
                  </a:lnTo>
                </a:path>
                <a:path w="3101340" h="1249680">
                  <a:moveTo>
                    <a:pt x="1844039" y="237743"/>
                  </a:moveTo>
                  <a:lnTo>
                    <a:pt x="1664207" y="225551"/>
                  </a:lnTo>
                </a:path>
                <a:path w="3101340" h="1249680">
                  <a:moveTo>
                    <a:pt x="1085087" y="185927"/>
                  </a:moveTo>
                  <a:lnTo>
                    <a:pt x="908303" y="173735"/>
                  </a:lnTo>
                </a:path>
                <a:path w="3101340" h="1249680">
                  <a:moveTo>
                    <a:pt x="329183" y="134111"/>
                  </a:moveTo>
                  <a:lnTo>
                    <a:pt x="149351" y="121919"/>
                  </a:lnTo>
                </a:path>
                <a:path w="3101340" h="1249680">
                  <a:moveTo>
                    <a:pt x="2578607" y="585215"/>
                  </a:moveTo>
                  <a:lnTo>
                    <a:pt x="2398775" y="573023"/>
                  </a:lnTo>
                </a:path>
                <a:path w="3101340" h="1249680">
                  <a:moveTo>
                    <a:pt x="1822703" y="533399"/>
                  </a:moveTo>
                  <a:lnTo>
                    <a:pt x="1642871" y="518159"/>
                  </a:lnTo>
                </a:path>
                <a:path w="3101340" h="1249680">
                  <a:moveTo>
                    <a:pt x="1066799" y="478535"/>
                  </a:moveTo>
                  <a:lnTo>
                    <a:pt x="886967" y="466343"/>
                  </a:lnTo>
                </a:path>
                <a:path w="3101340" h="1249680">
                  <a:moveTo>
                    <a:pt x="307847" y="426719"/>
                  </a:moveTo>
                  <a:lnTo>
                    <a:pt x="131063" y="414527"/>
                  </a:lnTo>
                </a:path>
                <a:path w="3101340" h="1249680">
                  <a:moveTo>
                    <a:pt x="2557271" y="877823"/>
                  </a:moveTo>
                  <a:lnTo>
                    <a:pt x="2380487" y="865631"/>
                  </a:lnTo>
                </a:path>
                <a:path w="3101340" h="1249680">
                  <a:moveTo>
                    <a:pt x="1801367" y="826007"/>
                  </a:moveTo>
                  <a:lnTo>
                    <a:pt x="1621535" y="813815"/>
                  </a:lnTo>
                </a:path>
                <a:path w="3101340" h="1249680">
                  <a:moveTo>
                    <a:pt x="1045463" y="771143"/>
                  </a:moveTo>
                  <a:lnTo>
                    <a:pt x="865631" y="758951"/>
                  </a:lnTo>
                </a:path>
                <a:path w="3101340" h="1249680">
                  <a:moveTo>
                    <a:pt x="289559" y="719327"/>
                  </a:moveTo>
                  <a:lnTo>
                    <a:pt x="109727" y="707135"/>
                  </a:lnTo>
                </a:path>
                <a:path w="3101340" h="1249680">
                  <a:moveTo>
                    <a:pt x="2538983" y="1170431"/>
                  </a:moveTo>
                  <a:lnTo>
                    <a:pt x="2359151" y="1158239"/>
                  </a:lnTo>
                </a:path>
                <a:path w="3101340" h="1249680">
                  <a:moveTo>
                    <a:pt x="844645" y="1051583"/>
                  </a:moveTo>
                  <a:lnTo>
                    <a:pt x="844295" y="1051559"/>
                  </a:lnTo>
                </a:path>
                <a:path w="3101340" h="1249680">
                  <a:moveTo>
                    <a:pt x="268223" y="1011935"/>
                  </a:moveTo>
                  <a:lnTo>
                    <a:pt x="88391" y="999743"/>
                  </a:lnTo>
                </a:path>
                <a:path w="3101340" h="1249680">
                  <a:moveTo>
                    <a:pt x="1734311" y="85343"/>
                  </a:moveTo>
                  <a:lnTo>
                    <a:pt x="1554479" y="70103"/>
                  </a:lnTo>
                </a:path>
                <a:path w="3101340" h="1249680">
                  <a:moveTo>
                    <a:pt x="975359" y="30479"/>
                  </a:moveTo>
                  <a:lnTo>
                    <a:pt x="798575" y="18287"/>
                  </a:lnTo>
                </a:path>
                <a:path w="3101340" h="1249680">
                  <a:moveTo>
                    <a:pt x="1712975" y="377951"/>
                  </a:moveTo>
                  <a:lnTo>
                    <a:pt x="1533143" y="365759"/>
                  </a:lnTo>
                </a:path>
                <a:path w="3101340" h="1249680">
                  <a:moveTo>
                    <a:pt x="957071" y="323087"/>
                  </a:moveTo>
                  <a:lnTo>
                    <a:pt x="777239" y="310895"/>
                  </a:lnTo>
                </a:path>
                <a:path w="3101340" h="1249680">
                  <a:moveTo>
                    <a:pt x="198119" y="271271"/>
                  </a:moveTo>
                  <a:lnTo>
                    <a:pt x="21335" y="259079"/>
                  </a:lnTo>
                </a:path>
                <a:path w="3101340" h="1249680">
                  <a:moveTo>
                    <a:pt x="3090438" y="767978"/>
                  </a:moveTo>
                  <a:lnTo>
                    <a:pt x="3026663" y="761999"/>
                  </a:lnTo>
                </a:path>
                <a:path w="3101340" h="1249680">
                  <a:moveTo>
                    <a:pt x="2450591" y="722375"/>
                  </a:moveTo>
                  <a:lnTo>
                    <a:pt x="2270759" y="710183"/>
                  </a:lnTo>
                </a:path>
                <a:path w="3101340" h="1249680">
                  <a:moveTo>
                    <a:pt x="1691639" y="670559"/>
                  </a:moveTo>
                  <a:lnTo>
                    <a:pt x="1514855" y="658367"/>
                  </a:lnTo>
                </a:path>
                <a:path w="3101340" h="1249680">
                  <a:moveTo>
                    <a:pt x="935735" y="615695"/>
                  </a:moveTo>
                  <a:lnTo>
                    <a:pt x="755903" y="603503"/>
                  </a:lnTo>
                </a:path>
                <a:path w="3101340" h="1249680">
                  <a:moveTo>
                    <a:pt x="179831" y="563879"/>
                  </a:moveTo>
                  <a:lnTo>
                    <a:pt x="0" y="551687"/>
                  </a:lnTo>
                </a:path>
                <a:path w="3101340" h="1249680">
                  <a:moveTo>
                    <a:pt x="3046246" y="1059754"/>
                  </a:moveTo>
                  <a:lnTo>
                    <a:pt x="3005327" y="1057655"/>
                  </a:lnTo>
                </a:path>
                <a:path w="3101340" h="1249680">
                  <a:moveTo>
                    <a:pt x="2429255" y="1014983"/>
                  </a:moveTo>
                  <a:lnTo>
                    <a:pt x="2249423" y="1002791"/>
                  </a:lnTo>
                </a:path>
                <a:path w="3101340" h="1249680">
                  <a:moveTo>
                    <a:pt x="1536233" y="953871"/>
                  </a:moveTo>
                  <a:lnTo>
                    <a:pt x="1493519" y="950975"/>
                  </a:lnTo>
                </a:path>
                <a:path w="3101340" h="1249680">
                  <a:moveTo>
                    <a:pt x="1673351" y="963167"/>
                  </a:moveTo>
                  <a:lnTo>
                    <a:pt x="1536233" y="953871"/>
                  </a:lnTo>
                </a:path>
                <a:path w="3101340" h="1249680">
                  <a:moveTo>
                    <a:pt x="914399" y="911351"/>
                  </a:moveTo>
                  <a:lnTo>
                    <a:pt x="737615" y="899159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9" name="object 89"/>
            <p:cNvSpPr/>
            <p:nvPr/>
          </p:nvSpPr>
          <p:spPr>
            <a:xfrm>
              <a:off x="6554205" y="1313931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161452" y="0"/>
                  </a:lnTo>
                </a:path>
              </a:pathLst>
            </a:custGeom>
            <a:ln w="135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0" name="object 90"/>
            <p:cNvSpPr/>
            <p:nvPr/>
          </p:nvSpPr>
          <p:spPr>
            <a:xfrm>
              <a:off x="7272527" y="1655063"/>
              <a:ext cx="106045" cy="7620"/>
            </a:xfrm>
            <a:custGeom>
              <a:avLst/>
              <a:gdLst/>
              <a:ahLst/>
              <a:cxnLst/>
              <a:rect l="l" t="t" r="r" b="b"/>
              <a:pathLst>
                <a:path w="106045" h="7619">
                  <a:moveTo>
                    <a:pt x="106046" y="71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1" name="object 91"/>
            <p:cNvSpPr/>
            <p:nvPr/>
          </p:nvSpPr>
          <p:spPr>
            <a:xfrm>
              <a:off x="6554205" y="1608238"/>
              <a:ext cx="140335" cy="0"/>
            </a:xfrm>
            <a:custGeom>
              <a:avLst/>
              <a:gdLst/>
              <a:ahLst/>
              <a:cxnLst/>
              <a:rect l="l" t="t" r="r" b="b"/>
              <a:pathLst>
                <a:path w="140334">
                  <a:moveTo>
                    <a:pt x="0" y="0"/>
                  </a:moveTo>
                  <a:lnTo>
                    <a:pt x="140116" y="0"/>
                  </a:lnTo>
                </a:path>
              </a:pathLst>
            </a:custGeom>
            <a:ln w="1013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2" name="object 92"/>
            <p:cNvSpPr/>
            <p:nvPr/>
          </p:nvSpPr>
          <p:spPr>
            <a:xfrm>
              <a:off x="6556247" y="457200"/>
              <a:ext cx="3103245" cy="1317625"/>
            </a:xfrm>
            <a:custGeom>
              <a:avLst/>
              <a:gdLst/>
              <a:ahLst/>
              <a:cxnLst/>
              <a:rect l="l" t="t" r="r" b="b"/>
              <a:pathLst>
                <a:path w="3103245" h="1317625">
                  <a:moveTo>
                    <a:pt x="2538983" y="1176527"/>
                  </a:moveTo>
                  <a:lnTo>
                    <a:pt x="2545079" y="1106423"/>
                  </a:lnTo>
                </a:path>
                <a:path w="3103245" h="1317625">
                  <a:moveTo>
                    <a:pt x="2560319" y="883919"/>
                  </a:moveTo>
                  <a:lnTo>
                    <a:pt x="2566415" y="813815"/>
                  </a:lnTo>
                </a:path>
                <a:path w="3103245" h="1317625">
                  <a:moveTo>
                    <a:pt x="2581655" y="591311"/>
                  </a:moveTo>
                  <a:lnTo>
                    <a:pt x="2584703" y="518159"/>
                  </a:lnTo>
                </a:path>
                <a:path w="3103245" h="1317625">
                  <a:moveTo>
                    <a:pt x="1785125" y="1100161"/>
                  </a:moveTo>
                  <a:lnTo>
                    <a:pt x="1789175" y="1051559"/>
                  </a:lnTo>
                </a:path>
                <a:path w="3103245" h="1317625">
                  <a:moveTo>
                    <a:pt x="1804415" y="832103"/>
                  </a:moveTo>
                  <a:lnTo>
                    <a:pt x="1807463" y="758951"/>
                  </a:lnTo>
                </a:path>
                <a:path w="3103245" h="1317625">
                  <a:moveTo>
                    <a:pt x="1822703" y="539495"/>
                  </a:moveTo>
                  <a:lnTo>
                    <a:pt x="1828799" y="466343"/>
                  </a:lnTo>
                </a:path>
                <a:path w="3103245" h="1317625">
                  <a:moveTo>
                    <a:pt x="1844039" y="243839"/>
                  </a:moveTo>
                  <a:lnTo>
                    <a:pt x="1850135" y="173735"/>
                  </a:lnTo>
                </a:path>
                <a:path w="3103245" h="1317625">
                  <a:moveTo>
                    <a:pt x="1045463" y="777239"/>
                  </a:moveTo>
                  <a:lnTo>
                    <a:pt x="1051559" y="707135"/>
                  </a:lnTo>
                </a:path>
                <a:path w="3103245" h="1317625">
                  <a:moveTo>
                    <a:pt x="1066799" y="484631"/>
                  </a:moveTo>
                  <a:lnTo>
                    <a:pt x="1072895" y="414527"/>
                  </a:lnTo>
                </a:path>
                <a:path w="3103245" h="1317625">
                  <a:moveTo>
                    <a:pt x="1088135" y="192023"/>
                  </a:moveTo>
                  <a:lnTo>
                    <a:pt x="1091183" y="121919"/>
                  </a:lnTo>
                </a:path>
                <a:path w="3103245" h="1317625">
                  <a:moveTo>
                    <a:pt x="251765" y="1268562"/>
                  </a:moveTo>
                  <a:lnTo>
                    <a:pt x="252983" y="1240535"/>
                  </a:lnTo>
                </a:path>
                <a:path w="3103245" h="1317625">
                  <a:moveTo>
                    <a:pt x="268223" y="1018031"/>
                  </a:moveTo>
                  <a:lnTo>
                    <a:pt x="274319" y="947927"/>
                  </a:lnTo>
                </a:path>
                <a:path w="3103245" h="1317625">
                  <a:moveTo>
                    <a:pt x="289559" y="725423"/>
                  </a:moveTo>
                  <a:lnTo>
                    <a:pt x="295655" y="652271"/>
                  </a:lnTo>
                </a:path>
                <a:path w="3103245" h="1317625">
                  <a:moveTo>
                    <a:pt x="310895" y="432815"/>
                  </a:moveTo>
                  <a:lnTo>
                    <a:pt x="313943" y="359663"/>
                  </a:lnTo>
                </a:path>
                <a:path w="3103245" h="1317625">
                  <a:moveTo>
                    <a:pt x="329183" y="140207"/>
                  </a:moveTo>
                  <a:lnTo>
                    <a:pt x="335279" y="67055"/>
                  </a:lnTo>
                </a:path>
                <a:path w="3103245" h="1317625">
                  <a:moveTo>
                    <a:pt x="3084202" y="815244"/>
                  </a:moveTo>
                  <a:lnTo>
                    <a:pt x="3087623" y="774191"/>
                  </a:lnTo>
                </a:path>
                <a:path w="3103245" h="1317625">
                  <a:moveTo>
                    <a:pt x="3102863" y="554735"/>
                  </a:moveTo>
                  <a:lnTo>
                    <a:pt x="3103073" y="552219"/>
                  </a:lnTo>
                </a:path>
                <a:path w="3103245" h="1317625">
                  <a:moveTo>
                    <a:pt x="2304287" y="1088135"/>
                  </a:moveTo>
                  <a:lnTo>
                    <a:pt x="2310383" y="1014983"/>
                  </a:lnTo>
                </a:path>
                <a:path w="3103245" h="1317625">
                  <a:moveTo>
                    <a:pt x="2325623" y="795527"/>
                  </a:moveTo>
                  <a:lnTo>
                    <a:pt x="2331719" y="722375"/>
                  </a:lnTo>
                </a:path>
                <a:path w="3103245" h="1317625">
                  <a:moveTo>
                    <a:pt x="2346959" y="499871"/>
                  </a:moveTo>
                  <a:lnTo>
                    <a:pt x="2351874" y="443351"/>
                  </a:lnTo>
                </a:path>
                <a:path w="3103245" h="1317625">
                  <a:moveTo>
                    <a:pt x="1548383" y="1033271"/>
                  </a:moveTo>
                  <a:lnTo>
                    <a:pt x="1554479" y="963167"/>
                  </a:lnTo>
                </a:path>
                <a:path w="3103245" h="1317625">
                  <a:moveTo>
                    <a:pt x="1569719" y="740663"/>
                  </a:moveTo>
                  <a:lnTo>
                    <a:pt x="1575815" y="670559"/>
                  </a:lnTo>
                </a:path>
                <a:path w="3103245" h="1317625">
                  <a:moveTo>
                    <a:pt x="1591055" y="448055"/>
                  </a:moveTo>
                  <a:lnTo>
                    <a:pt x="1594103" y="374903"/>
                  </a:lnTo>
                </a:path>
                <a:path w="3103245" h="1317625">
                  <a:moveTo>
                    <a:pt x="1609343" y="155447"/>
                  </a:moveTo>
                  <a:lnTo>
                    <a:pt x="1615439" y="82295"/>
                  </a:lnTo>
                </a:path>
                <a:path w="3103245" h="1317625">
                  <a:moveTo>
                    <a:pt x="771143" y="1274063"/>
                  </a:moveTo>
                  <a:lnTo>
                    <a:pt x="777239" y="1203959"/>
                  </a:lnTo>
                </a:path>
                <a:path w="3103245" h="1317625">
                  <a:moveTo>
                    <a:pt x="792479" y="981455"/>
                  </a:moveTo>
                  <a:lnTo>
                    <a:pt x="795527" y="908303"/>
                  </a:lnTo>
                </a:path>
                <a:path w="3103245" h="1317625">
                  <a:moveTo>
                    <a:pt x="813815" y="688847"/>
                  </a:moveTo>
                  <a:lnTo>
                    <a:pt x="816863" y="615695"/>
                  </a:lnTo>
                </a:path>
                <a:path w="3103245" h="1317625">
                  <a:moveTo>
                    <a:pt x="832103" y="396239"/>
                  </a:moveTo>
                  <a:lnTo>
                    <a:pt x="838199" y="323087"/>
                  </a:lnTo>
                </a:path>
                <a:path w="3103245" h="1317625">
                  <a:moveTo>
                    <a:pt x="853439" y="103631"/>
                  </a:moveTo>
                  <a:lnTo>
                    <a:pt x="859535" y="30479"/>
                  </a:lnTo>
                </a:path>
                <a:path w="3103245" h="1317625">
                  <a:moveTo>
                    <a:pt x="15239" y="1222247"/>
                  </a:moveTo>
                  <a:lnTo>
                    <a:pt x="18287" y="1149095"/>
                  </a:lnTo>
                </a:path>
                <a:path w="3103245" h="1317625">
                  <a:moveTo>
                    <a:pt x="36575" y="929639"/>
                  </a:moveTo>
                  <a:lnTo>
                    <a:pt x="39623" y="856487"/>
                  </a:lnTo>
                </a:path>
                <a:path w="3103245" h="1317625">
                  <a:moveTo>
                    <a:pt x="54863" y="633983"/>
                  </a:moveTo>
                  <a:lnTo>
                    <a:pt x="60959" y="563879"/>
                  </a:lnTo>
                </a:path>
                <a:path w="3103245" h="1317625">
                  <a:moveTo>
                    <a:pt x="76199" y="341375"/>
                  </a:moveTo>
                  <a:lnTo>
                    <a:pt x="82295" y="271271"/>
                  </a:lnTo>
                </a:path>
                <a:path w="3103245" h="1317625">
                  <a:moveTo>
                    <a:pt x="97535" y="48767"/>
                  </a:moveTo>
                  <a:lnTo>
                    <a:pt x="100583" y="0"/>
                  </a:lnTo>
                </a:path>
                <a:path w="3103245" h="1317625">
                  <a:moveTo>
                    <a:pt x="2434570" y="959967"/>
                  </a:moveTo>
                  <a:lnTo>
                    <a:pt x="2435351" y="950975"/>
                  </a:lnTo>
                </a:path>
                <a:path w="3103245" h="1317625">
                  <a:moveTo>
                    <a:pt x="2429255" y="1021079"/>
                  </a:moveTo>
                  <a:lnTo>
                    <a:pt x="2434570" y="959967"/>
                  </a:lnTo>
                </a:path>
                <a:path w="3103245" h="1317625">
                  <a:moveTo>
                    <a:pt x="2450591" y="728471"/>
                  </a:moveTo>
                  <a:lnTo>
                    <a:pt x="2456687" y="658367"/>
                  </a:lnTo>
                </a:path>
                <a:path w="3103245" h="1317625">
                  <a:moveTo>
                    <a:pt x="1674126" y="959967"/>
                  </a:moveTo>
                  <a:lnTo>
                    <a:pt x="1679447" y="896111"/>
                  </a:lnTo>
                </a:path>
                <a:path w="3103245" h="1317625">
                  <a:moveTo>
                    <a:pt x="1673351" y="969263"/>
                  </a:moveTo>
                  <a:lnTo>
                    <a:pt x="1674126" y="959967"/>
                  </a:lnTo>
                </a:path>
                <a:path w="3103245" h="1317625">
                  <a:moveTo>
                    <a:pt x="1694687" y="676655"/>
                  </a:moveTo>
                  <a:lnTo>
                    <a:pt x="1697735" y="603503"/>
                  </a:lnTo>
                </a:path>
                <a:path w="3103245" h="1317625">
                  <a:moveTo>
                    <a:pt x="1716023" y="384047"/>
                  </a:moveTo>
                  <a:lnTo>
                    <a:pt x="1719071" y="310895"/>
                  </a:lnTo>
                </a:path>
                <a:path w="3103245" h="1317625">
                  <a:moveTo>
                    <a:pt x="1734311" y="91439"/>
                  </a:moveTo>
                  <a:lnTo>
                    <a:pt x="1740407" y="18287"/>
                  </a:lnTo>
                </a:path>
                <a:path w="3103245" h="1317625">
                  <a:moveTo>
                    <a:pt x="917447" y="917447"/>
                  </a:moveTo>
                  <a:lnTo>
                    <a:pt x="920495" y="844295"/>
                  </a:lnTo>
                </a:path>
                <a:path w="3103245" h="1317625">
                  <a:moveTo>
                    <a:pt x="938783" y="624839"/>
                  </a:moveTo>
                  <a:lnTo>
                    <a:pt x="941831" y="551687"/>
                  </a:lnTo>
                </a:path>
                <a:path w="3103245" h="1317625">
                  <a:moveTo>
                    <a:pt x="957071" y="329183"/>
                  </a:moveTo>
                  <a:lnTo>
                    <a:pt x="963167" y="259079"/>
                  </a:lnTo>
                </a:path>
                <a:path w="3103245" h="1317625">
                  <a:moveTo>
                    <a:pt x="978407" y="36575"/>
                  </a:moveTo>
                  <a:lnTo>
                    <a:pt x="981455" y="0"/>
                  </a:lnTo>
                </a:path>
                <a:path w="3103245" h="1317625">
                  <a:moveTo>
                    <a:pt x="140207" y="1155191"/>
                  </a:moveTo>
                  <a:lnTo>
                    <a:pt x="143255" y="1085087"/>
                  </a:lnTo>
                </a:path>
                <a:path w="3103245" h="1317625">
                  <a:moveTo>
                    <a:pt x="158495" y="862583"/>
                  </a:moveTo>
                  <a:lnTo>
                    <a:pt x="164591" y="792479"/>
                  </a:lnTo>
                </a:path>
                <a:path w="3103245" h="1317625">
                  <a:moveTo>
                    <a:pt x="179831" y="569975"/>
                  </a:moveTo>
                  <a:lnTo>
                    <a:pt x="185927" y="499871"/>
                  </a:lnTo>
                </a:path>
                <a:path w="3103245" h="1317625">
                  <a:moveTo>
                    <a:pt x="201167" y="277367"/>
                  </a:moveTo>
                  <a:lnTo>
                    <a:pt x="207263" y="204215"/>
                  </a:lnTo>
                </a:path>
                <a:path w="3103245" h="1317625">
                  <a:moveTo>
                    <a:pt x="2507129" y="1209509"/>
                  </a:moveTo>
                  <a:lnTo>
                    <a:pt x="2508503" y="1176527"/>
                  </a:lnTo>
                </a:path>
                <a:path w="3103245" h="1317625">
                  <a:moveTo>
                    <a:pt x="2526791" y="954023"/>
                  </a:moveTo>
                  <a:lnTo>
                    <a:pt x="2529839" y="883919"/>
                  </a:lnTo>
                </a:path>
                <a:path w="3103245" h="1317625">
                  <a:moveTo>
                    <a:pt x="2545079" y="661415"/>
                  </a:moveTo>
                  <a:lnTo>
                    <a:pt x="2551175" y="591311"/>
                  </a:lnTo>
                </a:path>
                <a:path w="3103245" h="1317625">
                  <a:moveTo>
                    <a:pt x="1767839" y="902207"/>
                  </a:moveTo>
                  <a:lnTo>
                    <a:pt x="1773935" y="829055"/>
                  </a:lnTo>
                </a:path>
                <a:path w="3103245" h="1317625">
                  <a:moveTo>
                    <a:pt x="1789175" y="609599"/>
                  </a:moveTo>
                  <a:lnTo>
                    <a:pt x="1795271" y="536447"/>
                  </a:lnTo>
                </a:path>
                <a:path w="3103245" h="1317625">
                  <a:moveTo>
                    <a:pt x="1810511" y="316991"/>
                  </a:moveTo>
                  <a:lnTo>
                    <a:pt x="1813559" y="243839"/>
                  </a:lnTo>
                </a:path>
                <a:path w="3103245" h="1317625">
                  <a:moveTo>
                    <a:pt x="1828799" y="24383"/>
                  </a:moveTo>
                  <a:lnTo>
                    <a:pt x="1831847" y="0"/>
                  </a:lnTo>
                </a:path>
                <a:path w="3103245" h="1317625">
                  <a:moveTo>
                    <a:pt x="1011935" y="850391"/>
                  </a:moveTo>
                  <a:lnTo>
                    <a:pt x="1018031" y="777239"/>
                  </a:lnTo>
                </a:path>
                <a:path w="3103245" h="1317625">
                  <a:moveTo>
                    <a:pt x="1033271" y="557783"/>
                  </a:moveTo>
                  <a:lnTo>
                    <a:pt x="1036319" y="484631"/>
                  </a:lnTo>
                </a:path>
                <a:path w="3103245" h="1317625">
                  <a:moveTo>
                    <a:pt x="1051559" y="262127"/>
                  </a:moveTo>
                  <a:lnTo>
                    <a:pt x="1057655" y="192023"/>
                  </a:lnTo>
                </a:path>
                <a:path w="3103245" h="1317625">
                  <a:moveTo>
                    <a:pt x="234695" y="1088135"/>
                  </a:moveTo>
                  <a:lnTo>
                    <a:pt x="240791" y="1018031"/>
                  </a:lnTo>
                </a:path>
                <a:path w="3103245" h="1317625">
                  <a:moveTo>
                    <a:pt x="256031" y="795527"/>
                  </a:moveTo>
                  <a:lnTo>
                    <a:pt x="259079" y="725423"/>
                  </a:lnTo>
                </a:path>
                <a:path w="3103245" h="1317625">
                  <a:moveTo>
                    <a:pt x="274319" y="502919"/>
                  </a:moveTo>
                  <a:lnTo>
                    <a:pt x="280415" y="432815"/>
                  </a:lnTo>
                </a:path>
                <a:path w="3103245" h="1317625">
                  <a:moveTo>
                    <a:pt x="295655" y="210311"/>
                  </a:moveTo>
                  <a:lnTo>
                    <a:pt x="301751" y="137159"/>
                  </a:lnTo>
                </a:path>
                <a:path w="3103245" h="1317625">
                  <a:moveTo>
                    <a:pt x="2682239" y="1039367"/>
                  </a:moveTo>
                  <a:lnTo>
                    <a:pt x="2688335" y="969263"/>
                  </a:lnTo>
                </a:path>
                <a:path w="3103245" h="1317625">
                  <a:moveTo>
                    <a:pt x="2703575" y="746759"/>
                  </a:moveTo>
                  <a:lnTo>
                    <a:pt x="2709671" y="673607"/>
                  </a:lnTo>
                </a:path>
                <a:path w="3103245" h="1317625">
                  <a:moveTo>
                    <a:pt x="1928634" y="959967"/>
                  </a:moveTo>
                  <a:lnTo>
                    <a:pt x="1932431" y="914399"/>
                  </a:lnTo>
                </a:path>
                <a:path w="3103245" h="1317625">
                  <a:moveTo>
                    <a:pt x="1926335" y="987551"/>
                  </a:moveTo>
                  <a:lnTo>
                    <a:pt x="1928634" y="959967"/>
                  </a:lnTo>
                </a:path>
                <a:path w="3103245" h="1317625">
                  <a:moveTo>
                    <a:pt x="1947671" y="694943"/>
                  </a:moveTo>
                  <a:lnTo>
                    <a:pt x="1950719" y="621791"/>
                  </a:lnTo>
                </a:path>
                <a:path w="3103245" h="1317625">
                  <a:moveTo>
                    <a:pt x="1965959" y="402335"/>
                  </a:moveTo>
                  <a:lnTo>
                    <a:pt x="1972055" y="329183"/>
                  </a:lnTo>
                </a:path>
                <a:path w="3103245" h="1317625">
                  <a:moveTo>
                    <a:pt x="1987295" y="106679"/>
                  </a:moveTo>
                  <a:lnTo>
                    <a:pt x="1993391" y="36575"/>
                  </a:lnTo>
                </a:path>
                <a:path w="3103245" h="1317625">
                  <a:moveTo>
                    <a:pt x="1170431" y="932687"/>
                  </a:moveTo>
                  <a:lnTo>
                    <a:pt x="1173479" y="862583"/>
                  </a:lnTo>
                </a:path>
                <a:path w="3103245" h="1317625">
                  <a:moveTo>
                    <a:pt x="1188719" y="640079"/>
                  </a:moveTo>
                  <a:lnTo>
                    <a:pt x="1194815" y="569975"/>
                  </a:lnTo>
                </a:path>
                <a:path w="3103245" h="1317625">
                  <a:moveTo>
                    <a:pt x="1210055" y="347471"/>
                  </a:moveTo>
                  <a:lnTo>
                    <a:pt x="1216151" y="277367"/>
                  </a:lnTo>
                </a:path>
                <a:path w="3103245" h="1317625">
                  <a:moveTo>
                    <a:pt x="1231391" y="54863"/>
                  </a:moveTo>
                  <a:lnTo>
                    <a:pt x="1234439" y="0"/>
                  </a:lnTo>
                </a:path>
                <a:path w="3103245" h="1317625">
                  <a:moveTo>
                    <a:pt x="393191" y="1173479"/>
                  </a:moveTo>
                  <a:lnTo>
                    <a:pt x="396239" y="1103375"/>
                  </a:lnTo>
                </a:path>
                <a:path w="3103245" h="1317625">
                  <a:moveTo>
                    <a:pt x="411479" y="880871"/>
                  </a:moveTo>
                  <a:lnTo>
                    <a:pt x="417575" y="810767"/>
                  </a:lnTo>
                </a:path>
                <a:path w="3103245" h="1317625">
                  <a:moveTo>
                    <a:pt x="432815" y="588263"/>
                  </a:moveTo>
                  <a:lnTo>
                    <a:pt x="438911" y="515111"/>
                  </a:lnTo>
                </a:path>
                <a:path w="3103245" h="1317625">
                  <a:moveTo>
                    <a:pt x="454151" y="295655"/>
                  </a:moveTo>
                  <a:lnTo>
                    <a:pt x="457199" y="222503"/>
                  </a:lnTo>
                </a:path>
                <a:path w="3103245" h="1317625">
                  <a:moveTo>
                    <a:pt x="472439" y="3047"/>
                  </a:moveTo>
                  <a:lnTo>
                    <a:pt x="472439" y="0"/>
                  </a:lnTo>
                </a:path>
                <a:path w="3103245" h="1317625">
                  <a:moveTo>
                    <a:pt x="2759189" y="1247683"/>
                  </a:moveTo>
                  <a:lnTo>
                    <a:pt x="2761487" y="1194815"/>
                  </a:lnTo>
                </a:path>
                <a:path w="3103245" h="1317625">
                  <a:moveTo>
                    <a:pt x="2777801" y="959967"/>
                  </a:moveTo>
                  <a:lnTo>
                    <a:pt x="2782823" y="902207"/>
                  </a:lnTo>
                </a:path>
                <a:path w="3103245" h="1317625">
                  <a:moveTo>
                    <a:pt x="2776727" y="972311"/>
                  </a:moveTo>
                  <a:lnTo>
                    <a:pt x="2777801" y="959967"/>
                  </a:lnTo>
                </a:path>
                <a:path w="3103245" h="1317625">
                  <a:moveTo>
                    <a:pt x="2798063" y="679703"/>
                  </a:moveTo>
                  <a:lnTo>
                    <a:pt x="2804159" y="606551"/>
                  </a:lnTo>
                </a:path>
                <a:path w="3103245" h="1317625">
                  <a:moveTo>
                    <a:pt x="2020823" y="920495"/>
                  </a:moveTo>
                  <a:lnTo>
                    <a:pt x="2026919" y="847343"/>
                  </a:lnTo>
                </a:path>
                <a:path w="3103245" h="1317625">
                  <a:moveTo>
                    <a:pt x="2042159" y="627887"/>
                  </a:moveTo>
                  <a:lnTo>
                    <a:pt x="2045207" y="554735"/>
                  </a:lnTo>
                </a:path>
                <a:path w="3103245" h="1317625">
                  <a:moveTo>
                    <a:pt x="2060447" y="335279"/>
                  </a:moveTo>
                  <a:lnTo>
                    <a:pt x="2066543" y="262127"/>
                  </a:lnTo>
                </a:path>
                <a:path w="3103245" h="1317625">
                  <a:moveTo>
                    <a:pt x="2081783" y="39623"/>
                  </a:moveTo>
                  <a:lnTo>
                    <a:pt x="2084831" y="0"/>
                  </a:lnTo>
                </a:path>
                <a:path w="3103245" h="1317625">
                  <a:moveTo>
                    <a:pt x="1264919" y="865631"/>
                  </a:moveTo>
                  <a:lnTo>
                    <a:pt x="1267967" y="795527"/>
                  </a:lnTo>
                </a:path>
                <a:path w="3103245" h="1317625">
                  <a:moveTo>
                    <a:pt x="1283207" y="573023"/>
                  </a:moveTo>
                  <a:lnTo>
                    <a:pt x="1289303" y="502919"/>
                  </a:lnTo>
                </a:path>
                <a:path w="3103245" h="1317625">
                  <a:moveTo>
                    <a:pt x="1304543" y="280415"/>
                  </a:moveTo>
                  <a:lnTo>
                    <a:pt x="1310639" y="210311"/>
                  </a:lnTo>
                </a:path>
                <a:path w="3103245" h="1317625">
                  <a:moveTo>
                    <a:pt x="487679" y="1106423"/>
                  </a:moveTo>
                  <a:lnTo>
                    <a:pt x="490727" y="1036319"/>
                  </a:lnTo>
                </a:path>
                <a:path w="3103245" h="1317625">
                  <a:moveTo>
                    <a:pt x="505967" y="813815"/>
                  </a:moveTo>
                  <a:lnTo>
                    <a:pt x="512063" y="743711"/>
                  </a:lnTo>
                </a:path>
                <a:path w="3103245" h="1317625">
                  <a:moveTo>
                    <a:pt x="527303" y="521207"/>
                  </a:moveTo>
                  <a:lnTo>
                    <a:pt x="533399" y="448055"/>
                  </a:lnTo>
                </a:path>
                <a:path w="3103245" h="1317625">
                  <a:moveTo>
                    <a:pt x="548639" y="228599"/>
                  </a:moveTo>
                  <a:lnTo>
                    <a:pt x="554735" y="155447"/>
                  </a:lnTo>
                </a:path>
                <a:path w="3103245" h="1317625">
                  <a:moveTo>
                    <a:pt x="2865119" y="1200911"/>
                  </a:moveTo>
                  <a:lnTo>
                    <a:pt x="2868167" y="1127759"/>
                  </a:lnTo>
                </a:path>
                <a:path w="3103245" h="1317625">
                  <a:moveTo>
                    <a:pt x="2883407" y="908303"/>
                  </a:moveTo>
                  <a:lnTo>
                    <a:pt x="2889503" y="835151"/>
                  </a:lnTo>
                </a:path>
                <a:path w="3103245" h="1317625">
                  <a:moveTo>
                    <a:pt x="2904743" y="612647"/>
                  </a:moveTo>
                  <a:lnTo>
                    <a:pt x="2910839" y="542543"/>
                  </a:lnTo>
                </a:path>
                <a:path w="3103245" h="1317625">
                  <a:moveTo>
                    <a:pt x="2106167" y="1146047"/>
                  </a:moveTo>
                  <a:lnTo>
                    <a:pt x="2112263" y="1075943"/>
                  </a:lnTo>
                </a:path>
                <a:path w="3103245" h="1317625">
                  <a:moveTo>
                    <a:pt x="2127503" y="853439"/>
                  </a:moveTo>
                  <a:lnTo>
                    <a:pt x="2133599" y="783335"/>
                  </a:lnTo>
                </a:path>
                <a:path w="3103245" h="1317625">
                  <a:moveTo>
                    <a:pt x="2148839" y="560831"/>
                  </a:moveTo>
                  <a:lnTo>
                    <a:pt x="2151887" y="487679"/>
                  </a:lnTo>
                </a:path>
                <a:path w="3103245" h="1317625">
                  <a:moveTo>
                    <a:pt x="1355195" y="1035049"/>
                  </a:moveTo>
                  <a:lnTo>
                    <a:pt x="1356359" y="1021079"/>
                  </a:lnTo>
                </a:path>
                <a:path w="3103245" h="1317625">
                  <a:moveTo>
                    <a:pt x="1371599" y="801623"/>
                  </a:moveTo>
                  <a:lnTo>
                    <a:pt x="1374647" y="728471"/>
                  </a:lnTo>
                </a:path>
                <a:path w="3103245" h="1317625">
                  <a:moveTo>
                    <a:pt x="1389887" y="509015"/>
                  </a:moveTo>
                  <a:lnTo>
                    <a:pt x="1395983" y="435863"/>
                  </a:lnTo>
                </a:path>
                <a:path w="3103245" h="1317625">
                  <a:moveTo>
                    <a:pt x="1411223" y="216407"/>
                  </a:moveTo>
                  <a:lnTo>
                    <a:pt x="1417319" y="143255"/>
                  </a:lnTo>
                </a:path>
                <a:path w="3103245" h="1317625">
                  <a:moveTo>
                    <a:pt x="574489" y="1317438"/>
                  </a:moveTo>
                  <a:lnTo>
                    <a:pt x="579119" y="1261871"/>
                  </a:lnTo>
                </a:path>
                <a:path w="3103245" h="1317625">
                  <a:moveTo>
                    <a:pt x="594359" y="1042415"/>
                  </a:moveTo>
                  <a:lnTo>
                    <a:pt x="597407" y="969263"/>
                  </a:lnTo>
                </a:path>
                <a:path w="3103245" h="1317625">
                  <a:moveTo>
                    <a:pt x="612647" y="746759"/>
                  </a:moveTo>
                  <a:lnTo>
                    <a:pt x="618743" y="676655"/>
                  </a:lnTo>
                </a:path>
                <a:path w="3103245" h="1317625">
                  <a:moveTo>
                    <a:pt x="633983" y="454151"/>
                  </a:moveTo>
                  <a:lnTo>
                    <a:pt x="640079" y="384047"/>
                  </a:lnTo>
                </a:path>
                <a:path w="3103245" h="1317625">
                  <a:moveTo>
                    <a:pt x="655319" y="161543"/>
                  </a:moveTo>
                  <a:lnTo>
                    <a:pt x="658367" y="91439"/>
                  </a:lnTo>
                </a:path>
                <a:path w="3103245" h="1317625">
                  <a:moveTo>
                    <a:pt x="2359151" y="1164335"/>
                  </a:moveTo>
                  <a:lnTo>
                    <a:pt x="2365247" y="1094231"/>
                  </a:lnTo>
                </a:path>
                <a:path w="3103245" h="1317625">
                  <a:moveTo>
                    <a:pt x="2380487" y="871727"/>
                  </a:moveTo>
                  <a:lnTo>
                    <a:pt x="2383535" y="798575"/>
                  </a:lnTo>
                </a:path>
                <a:path w="3103245" h="1317625">
                  <a:moveTo>
                    <a:pt x="2398775" y="579119"/>
                  </a:moveTo>
                  <a:lnTo>
                    <a:pt x="2404871" y="505967"/>
                  </a:lnTo>
                </a:path>
                <a:path w="3103245" h="1317625">
                  <a:moveTo>
                    <a:pt x="1604900" y="1072866"/>
                  </a:moveTo>
                  <a:lnTo>
                    <a:pt x="1606295" y="1039367"/>
                  </a:lnTo>
                </a:path>
                <a:path w="3103245" h="1317625">
                  <a:moveTo>
                    <a:pt x="1621535" y="819911"/>
                  </a:moveTo>
                  <a:lnTo>
                    <a:pt x="1627631" y="746759"/>
                  </a:lnTo>
                </a:path>
                <a:path w="3103245" h="1317625">
                  <a:moveTo>
                    <a:pt x="1642871" y="524255"/>
                  </a:moveTo>
                  <a:lnTo>
                    <a:pt x="1648967" y="454151"/>
                  </a:lnTo>
                </a:path>
                <a:path w="3103245" h="1317625">
                  <a:moveTo>
                    <a:pt x="1664207" y="231647"/>
                  </a:moveTo>
                  <a:lnTo>
                    <a:pt x="1670303" y="161543"/>
                  </a:lnTo>
                </a:path>
                <a:path w="3103245" h="1317625">
                  <a:moveTo>
                    <a:pt x="844295" y="1057655"/>
                  </a:moveTo>
                  <a:lnTo>
                    <a:pt x="850391" y="987551"/>
                  </a:lnTo>
                </a:path>
                <a:path w="3103245" h="1317625">
                  <a:moveTo>
                    <a:pt x="865631" y="765047"/>
                  </a:moveTo>
                  <a:lnTo>
                    <a:pt x="871727" y="694943"/>
                  </a:lnTo>
                </a:path>
                <a:path w="3103245" h="1317625">
                  <a:moveTo>
                    <a:pt x="886967" y="472439"/>
                  </a:moveTo>
                  <a:lnTo>
                    <a:pt x="893063" y="402335"/>
                  </a:lnTo>
                </a:path>
                <a:path w="3103245" h="1317625">
                  <a:moveTo>
                    <a:pt x="908303" y="179831"/>
                  </a:moveTo>
                  <a:lnTo>
                    <a:pt x="911351" y="106679"/>
                  </a:lnTo>
                </a:path>
                <a:path w="3103245" h="1317625">
                  <a:moveTo>
                    <a:pt x="72021" y="1241341"/>
                  </a:moveTo>
                  <a:lnTo>
                    <a:pt x="73151" y="1228343"/>
                  </a:lnTo>
                </a:path>
                <a:path w="3103245" h="1317625">
                  <a:moveTo>
                    <a:pt x="88391" y="1005839"/>
                  </a:moveTo>
                  <a:lnTo>
                    <a:pt x="94487" y="932687"/>
                  </a:lnTo>
                </a:path>
                <a:path w="3103245" h="1317625">
                  <a:moveTo>
                    <a:pt x="109727" y="713231"/>
                  </a:moveTo>
                  <a:lnTo>
                    <a:pt x="115823" y="640079"/>
                  </a:lnTo>
                </a:path>
                <a:path w="3103245" h="1317625">
                  <a:moveTo>
                    <a:pt x="131063" y="420623"/>
                  </a:moveTo>
                  <a:lnTo>
                    <a:pt x="134111" y="347471"/>
                  </a:lnTo>
                </a:path>
                <a:path w="3103245" h="1317625">
                  <a:moveTo>
                    <a:pt x="149351" y="128015"/>
                  </a:moveTo>
                  <a:lnTo>
                    <a:pt x="155447" y="54863"/>
                  </a:lnTo>
                </a:path>
                <a:path w="3103245" h="1317625">
                  <a:moveTo>
                    <a:pt x="2630423" y="1109471"/>
                  </a:moveTo>
                  <a:lnTo>
                    <a:pt x="2633471" y="1039367"/>
                  </a:lnTo>
                </a:path>
                <a:path w="3103245" h="1317625">
                  <a:moveTo>
                    <a:pt x="2651759" y="816863"/>
                  </a:moveTo>
                  <a:lnTo>
                    <a:pt x="2654807" y="743711"/>
                  </a:lnTo>
                </a:path>
                <a:path w="3103245" h="1317625">
                  <a:moveTo>
                    <a:pt x="2670047" y="524255"/>
                  </a:moveTo>
                  <a:lnTo>
                    <a:pt x="2672912" y="489878"/>
                  </a:lnTo>
                </a:path>
                <a:path w="3103245" h="1317625">
                  <a:moveTo>
                    <a:pt x="1871471" y="1057655"/>
                  </a:moveTo>
                  <a:lnTo>
                    <a:pt x="1877567" y="984503"/>
                  </a:lnTo>
                </a:path>
                <a:path w="3103245" h="1317625">
                  <a:moveTo>
                    <a:pt x="1892807" y="765047"/>
                  </a:moveTo>
                  <a:lnTo>
                    <a:pt x="1898903" y="691895"/>
                  </a:lnTo>
                </a:path>
                <a:path w="3103245" h="1317625">
                  <a:moveTo>
                    <a:pt x="1914143" y="469391"/>
                  </a:moveTo>
                  <a:lnTo>
                    <a:pt x="1920239" y="399287"/>
                  </a:lnTo>
                </a:path>
                <a:path w="3103245" h="1317625">
                  <a:moveTo>
                    <a:pt x="1935479" y="176783"/>
                  </a:moveTo>
                  <a:lnTo>
                    <a:pt x="1938527" y="106679"/>
                  </a:lnTo>
                </a:path>
                <a:path w="3103245" h="1317625">
                  <a:moveTo>
                    <a:pt x="1119291" y="959967"/>
                  </a:moveTo>
                  <a:lnTo>
                    <a:pt x="1121663" y="932687"/>
                  </a:lnTo>
                </a:path>
                <a:path w="3103245" h="1317625">
                  <a:moveTo>
                    <a:pt x="1115914" y="998809"/>
                  </a:moveTo>
                  <a:lnTo>
                    <a:pt x="1119291" y="959967"/>
                  </a:lnTo>
                </a:path>
                <a:path w="3103245" h="1317625">
                  <a:moveTo>
                    <a:pt x="1136903" y="710183"/>
                  </a:moveTo>
                  <a:lnTo>
                    <a:pt x="1142999" y="640079"/>
                  </a:lnTo>
                </a:path>
                <a:path w="3103245" h="1317625">
                  <a:moveTo>
                    <a:pt x="1158239" y="417575"/>
                  </a:moveTo>
                  <a:lnTo>
                    <a:pt x="1161287" y="347471"/>
                  </a:lnTo>
                </a:path>
                <a:path w="3103245" h="1317625">
                  <a:moveTo>
                    <a:pt x="1176527" y="124967"/>
                  </a:moveTo>
                  <a:lnTo>
                    <a:pt x="1182623" y="51815"/>
                  </a:lnTo>
                </a:path>
                <a:path w="3103245" h="1317625">
                  <a:moveTo>
                    <a:pt x="338327" y="1243583"/>
                  </a:moveTo>
                  <a:lnTo>
                    <a:pt x="344423" y="1173479"/>
                  </a:lnTo>
                </a:path>
                <a:path w="3103245" h="1317625">
                  <a:moveTo>
                    <a:pt x="359663" y="950975"/>
                  </a:moveTo>
                  <a:lnTo>
                    <a:pt x="365759" y="877823"/>
                  </a:lnTo>
                </a:path>
                <a:path w="3103245" h="1317625">
                  <a:moveTo>
                    <a:pt x="380999" y="658367"/>
                  </a:moveTo>
                  <a:lnTo>
                    <a:pt x="384047" y="585215"/>
                  </a:lnTo>
                </a:path>
                <a:path w="3103245" h="1317625">
                  <a:moveTo>
                    <a:pt x="399287" y="365759"/>
                  </a:moveTo>
                  <a:lnTo>
                    <a:pt x="405383" y="292607"/>
                  </a:lnTo>
                </a:path>
                <a:path w="3103245" h="1317625">
                  <a:moveTo>
                    <a:pt x="420623" y="73151"/>
                  </a:moveTo>
                  <a:lnTo>
                    <a:pt x="426719" y="0"/>
                  </a:lnTo>
                </a:path>
                <a:path w="3103245" h="1317625">
                  <a:moveTo>
                    <a:pt x="2938371" y="1274820"/>
                  </a:moveTo>
                  <a:lnTo>
                    <a:pt x="2941319" y="1207007"/>
                  </a:lnTo>
                </a:path>
                <a:path w="3103245" h="1317625">
                  <a:moveTo>
                    <a:pt x="2960674" y="959967"/>
                  </a:moveTo>
                  <a:lnTo>
                    <a:pt x="2962655" y="914399"/>
                  </a:lnTo>
                </a:path>
                <a:path w="3103245" h="1317625">
                  <a:moveTo>
                    <a:pt x="2959607" y="984503"/>
                  </a:moveTo>
                  <a:lnTo>
                    <a:pt x="2960674" y="959967"/>
                  </a:lnTo>
                </a:path>
                <a:path w="3103245" h="1317625">
                  <a:moveTo>
                    <a:pt x="2977895" y="691895"/>
                  </a:moveTo>
                  <a:lnTo>
                    <a:pt x="2983991" y="621791"/>
                  </a:lnTo>
                </a:path>
                <a:path w="3103245" h="1317625">
                  <a:moveTo>
                    <a:pt x="2185174" y="1160749"/>
                  </a:moveTo>
                  <a:lnTo>
                    <a:pt x="2185415" y="1155191"/>
                  </a:lnTo>
                </a:path>
                <a:path w="3103245" h="1317625">
                  <a:moveTo>
                    <a:pt x="2200655" y="932687"/>
                  </a:moveTo>
                  <a:lnTo>
                    <a:pt x="2206751" y="859535"/>
                  </a:lnTo>
                </a:path>
                <a:path w="3103245" h="1317625">
                  <a:moveTo>
                    <a:pt x="2221991" y="640079"/>
                  </a:moveTo>
                  <a:lnTo>
                    <a:pt x="2228087" y="566927"/>
                  </a:lnTo>
                </a:path>
                <a:path w="3103245" h="1317625">
                  <a:moveTo>
                    <a:pt x="1444751" y="880871"/>
                  </a:moveTo>
                  <a:lnTo>
                    <a:pt x="1450847" y="807719"/>
                  </a:lnTo>
                </a:path>
                <a:path w="3103245" h="1317625">
                  <a:moveTo>
                    <a:pt x="1466087" y="585215"/>
                  </a:moveTo>
                  <a:lnTo>
                    <a:pt x="1469135" y="515111"/>
                  </a:lnTo>
                </a:path>
                <a:path w="3103245" h="1317625">
                  <a:moveTo>
                    <a:pt x="1484375" y="292607"/>
                  </a:moveTo>
                  <a:lnTo>
                    <a:pt x="1490471" y="222503"/>
                  </a:lnTo>
                </a:path>
                <a:path w="3103245" h="1317625">
                  <a:moveTo>
                    <a:pt x="667511" y="1118615"/>
                  </a:moveTo>
                  <a:lnTo>
                    <a:pt x="673607" y="1048511"/>
                  </a:lnTo>
                </a:path>
                <a:path w="3103245" h="1317625">
                  <a:moveTo>
                    <a:pt x="688847" y="826007"/>
                  </a:moveTo>
                  <a:lnTo>
                    <a:pt x="691895" y="755903"/>
                  </a:lnTo>
                </a:path>
                <a:path w="3103245" h="1317625">
                  <a:moveTo>
                    <a:pt x="707135" y="533399"/>
                  </a:moveTo>
                  <a:lnTo>
                    <a:pt x="713231" y="463295"/>
                  </a:lnTo>
                </a:path>
                <a:path w="3103245" h="1317625">
                  <a:moveTo>
                    <a:pt x="728471" y="240791"/>
                  </a:moveTo>
                  <a:lnTo>
                    <a:pt x="734567" y="167639"/>
                  </a:lnTo>
                </a:path>
                <a:path w="3103245" h="1317625">
                  <a:moveTo>
                    <a:pt x="2810255" y="1121663"/>
                  </a:moveTo>
                  <a:lnTo>
                    <a:pt x="2816351" y="1051559"/>
                  </a:lnTo>
                </a:path>
                <a:path w="3103245" h="1317625">
                  <a:moveTo>
                    <a:pt x="2831591" y="829055"/>
                  </a:moveTo>
                  <a:lnTo>
                    <a:pt x="2834639" y="758951"/>
                  </a:lnTo>
                </a:path>
                <a:path w="3103245" h="1317625">
                  <a:moveTo>
                    <a:pt x="2849879" y="536447"/>
                  </a:moveTo>
                  <a:lnTo>
                    <a:pt x="2851602" y="515775"/>
                  </a:lnTo>
                </a:path>
                <a:path w="3103245" h="1317625">
                  <a:moveTo>
                    <a:pt x="2054351" y="1069847"/>
                  </a:moveTo>
                  <a:lnTo>
                    <a:pt x="2057399" y="996695"/>
                  </a:lnTo>
                </a:path>
                <a:path w="3103245" h="1317625">
                  <a:moveTo>
                    <a:pt x="2072639" y="777239"/>
                  </a:moveTo>
                  <a:lnTo>
                    <a:pt x="2078735" y="704087"/>
                  </a:lnTo>
                </a:path>
                <a:path w="3103245" h="1317625">
                  <a:moveTo>
                    <a:pt x="2093975" y="484631"/>
                  </a:moveTo>
                  <a:lnTo>
                    <a:pt x="2100071" y="411479"/>
                  </a:lnTo>
                </a:path>
                <a:path w="3103245" h="1317625">
                  <a:moveTo>
                    <a:pt x="1300238" y="959967"/>
                  </a:moveTo>
                  <a:lnTo>
                    <a:pt x="1301495" y="944879"/>
                  </a:lnTo>
                </a:path>
                <a:path w="3103245" h="1317625">
                  <a:moveTo>
                    <a:pt x="1295399" y="1018031"/>
                  </a:moveTo>
                  <a:lnTo>
                    <a:pt x="1300238" y="959967"/>
                  </a:lnTo>
                </a:path>
                <a:path w="3103245" h="1317625">
                  <a:moveTo>
                    <a:pt x="1316735" y="722375"/>
                  </a:moveTo>
                  <a:lnTo>
                    <a:pt x="1322831" y="652271"/>
                  </a:lnTo>
                </a:path>
                <a:path w="3103245" h="1317625">
                  <a:moveTo>
                    <a:pt x="1338071" y="429767"/>
                  </a:moveTo>
                  <a:lnTo>
                    <a:pt x="1341119" y="359663"/>
                  </a:lnTo>
                </a:path>
                <a:path w="3103245" h="1317625">
                  <a:moveTo>
                    <a:pt x="1359407" y="137159"/>
                  </a:moveTo>
                  <a:lnTo>
                    <a:pt x="1362455" y="67055"/>
                  </a:lnTo>
                </a:path>
                <a:path w="3103245" h="1317625">
                  <a:moveTo>
                    <a:pt x="518159" y="1255775"/>
                  </a:moveTo>
                  <a:lnTo>
                    <a:pt x="524255" y="1185671"/>
                  </a:lnTo>
                </a:path>
                <a:path w="3103245" h="1317625">
                  <a:moveTo>
                    <a:pt x="539495" y="963167"/>
                  </a:moveTo>
                  <a:lnTo>
                    <a:pt x="545591" y="893063"/>
                  </a:lnTo>
                </a:path>
                <a:path w="3103245" h="1317625">
                  <a:moveTo>
                    <a:pt x="560831" y="670559"/>
                  </a:moveTo>
                  <a:lnTo>
                    <a:pt x="563879" y="597407"/>
                  </a:lnTo>
                </a:path>
                <a:path w="3103245" h="1317625">
                  <a:moveTo>
                    <a:pt x="582167" y="377951"/>
                  </a:moveTo>
                  <a:lnTo>
                    <a:pt x="585215" y="304799"/>
                  </a:lnTo>
                </a:path>
                <a:path w="3103245" h="1317625">
                  <a:moveTo>
                    <a:pt x="600455" y="85343"/>
                  </a:moveTo>
                  <a:lnTo>
                    <a:pt x="606551" y="12191"/>
                  </a:lnTo>
                </a:path>
                <a:path w="3103245" h="1317625">
                  <a:moveTo>
                    <a:pt x="3005327" y="1063751"/>
                  </a:moveTo>
                  <a:lnTo>
                    <a:pt x="3011423" y="990599"/>
                  </a:lnTo>
                </a:path>
                <a:path w="3103245" h="1317625">
                  <a:moveTo>
                    <a:pt x="3026663" y="768095"/>
                  </a:moveTo>
                  <a:lnTo>
                    <a:pt x="3032759" y="697991"/>
                  </a:lnTo>
                </a:path>
                <a:path w="3103245" h="1317625">
                  <a:moveTo>
                    <a:pt x="2253677" y="959967"/>
                  </a:moveTo>
                  <a:lnTo>
                    <a:pt x="2255519" y="938783"/>
                  </a:lnTo>
                </a:path>
                <a:path w="3103245" h="1317625">
                  <a:moveTo>
                    <a:pt x="2249423" y="1008887"/>
                  </a:moveTo>
                  <a:lnTo>
                    <a:pt x="2253677" y="959967"/>
                  </a:lnTo>
                </a:path>
                <a:path w="3103245" h="1317625">
                  <a:moveTo>
                    <a:pt x="2270759" y="716279"/>
                  </a:moveTo>
                  <a:lnTo>
                    <a:pt x="2276855" y="646175"/>
                  </a:lnTo>
                </a:path>
                <a:path w="3103245" h="1317625">
                  <a:moveTo>
                    <a:pt x="1493519" y="957071"/>
                  </a:moveTo>
                  <a:lnTo>
                    <a:pt x="1499615" y="883919"/>
                  </a:lnTo>
                </a:path>
                <a:path w="3103245" h="1317625">
                  <a:moveTo>
                    <a:pt x="1514855" y="664463"/>
                  </a:moveTo>
                  <a:lnTo>
                    <a:pt x="1517903" y="591311"/>
                  </a:lnTo>
                </a:path>
                <a:path w="3103245" h="1317625">
                  <a:moveTo>
                    <a:pt x="1533143" y="371855"/>
                  </a:moveTo>
                  <a:lnTo>
                    <a:pt x="1539239" y="298703"/>
                  </a:lnTo>
                </a:path>
                <a:path w="3103245" h="1317625">
                  <a:moveTo>
                    <a:pt x="1554479" y="76199"/>
                  </a:moveTo>
                  <a:lnTo>
                    <a:pt x="1560575" y="6095"/>
                  </a:lnTo>
                </a:path>
                <a:path w="3103245" h="1317625">
                  <a:moveTo>
                    <a:pt x="716279" y="1197863"/>
                  </a:moveTo>
                  <a:lnTo>
                    <a:pt x="722375" y="1124711"/>
                  </a:lnTo>
                </a:path>
                <a:path w="3103245" h="1317625">
                  <a:moveTo>
                    <a:pt x="737615" y="905255"/>
                  </a:moveTo>
                  <a:lnTo>
                    <a:pt x="740663" y="832103"/>
                  </a:lnTo>
                </a:path>
                <a:path w="3103245" h="1317625">
                  <a:moveTo>
                    <a:pt x="755903" y="609599"/>
                  </a:moveTo>
                  <a:lnTo>
                    <a:pt x="761999" y="539495"/>
                  </a:lnTo>
                </a:path>
                <a:path w="3103245" h="1317625">
                  <a:moveTo>
                    <a:pt x="777239" y="316991"/>
                  </a:moveTo>
                  <a:lnTo>
                    <a:pt x="783335" y="246887"/>
                  </a:lnTo>
                </a:path>
                <a:path w="3103245" h="1317625">
                  <a:moveTo>
                    <a:pt x="798575" y="24383"/>
                  </a:moveTo>
                  <a:lnTo>
                    <a:pt x="798575" y="0"/>
                  </a:lnTo>
                </a:path>
                <a:path w="3103245" h="1317625">
                  <a:moveTo>
                    <a:pt x="0" y="557783"/>
                  </a:moveTo>
                  <a:lnTo>
                    <a:pt x="6095" y="484631"/>
                  </a:lnTo>
                </a:path>
                <a:path w="3103245" h="1317625">
                  <a:moveTo>
                    <a:pt x="21335" y="265175"/>
                  </a:moveTo>
                  <a:lnTo>
                    <a:pt x="24383" y="192023"/>
                  </a:lnTo>
                </a:path>
                <a:path w="3103245" h="1317625">
                  <a:moveTo>
                    <a:pt x="298703" y="137159"/>
                  </a:moveTo>
                  <a:lnTo>
                    <a:pt x="295655" y="210311"/>
                  </a:lnTo>
                </a:path>
                <a:path w="3103245" h="1317625">
                  <a:moveTo>
                    <a:pt x="280415" y="432815"/>
                  </a:moveTo>
                  <a:lnTo>
                    <a:pt x="274319" y="502919"/>
                  </a:lnTo>
                </a:path>
                <a:path w="3103245" h="1317625">
                  <a:moveTo>
                    <a:pt x="259079" y="725423"/>
                  </a:moveTo>
                  <a:lnTo>
                    <a:pt x="252983" y="795527"/>
                  </a:lnTo>
                </a:path>
                <a:path w="3103245" h="1317625">
                  <a:moveTo>
                    <a:pt x="237743" y="1018031"/>
                  </a:moveTo>
                  <a:lnTo>
                    <a:pt x="234695" y="1088135"/>
                  </a:lnTo>
                </a:path>
                <a:path w="3103245" h="1317625">
                  <a:moveTo>
                    <a:pt x="1057655" y="192023"/>
                  </a:moveTo>
                  <a:lnTo>
                    <a:pt x="1051559" y="262127"/>
                  </a:lnTo>
                </a:path>
                <a:path w="3103245" h="1317625">
                  <a:moveTo>
                    <a:pt x="1036319" y="484631"/>
                  </a:moveTo>
                  <a:lnTo>
                    <a:pt x="1030223" y="557783"/>
                  </a:lnTo>
                </a:path>
                <a:path w="3103245" h="1317625">
                  <a:moveTo>
                    <a:pt x="1014983" y="777239"/>
                  </a:moveTo>
                  <a:lnTo>
                    <a:pt x="1011935" y="850391"/>
                  </a:lnTo>
                </a:path>
                <a:path w="3103245" h="1317625">
                  <a:moveTo>
                    <a:pt x="1831847" y="0"/>
                  </a:moveTo>
                  <a:lnTo>
                    <a:pt x="1828799" y="24383"/>
                  </a:lnTo>
                </a:path>
                <a:path w="3103245" h="1317625">
                  <a:moveTo>
                    <a:pt x="1813559" y="243839"/>
                  </a:moveTo>
                  <a:lnTo>
                    <a:pt x="1807463" y="316991"/>
                  </a:lnTo>
                </a:path>
                <a:path w="3103245" h="1317625">
                  <a:moveTo>
                    <a:pt x="1792223" y="536447"/>
                  </a:moveTo>
                  <a:lnTo>
                    <a:pt x="1789175" y="609599"/>
                  </a:lnTo>
                </a:path>
                <a:path w="3103245" h="1317625">
                  <a:moveTo>
                    <a:pt x="1770887" y="829055"/>
                  </a:moveTo>
                  <a:lnTo>
                    <a:pt x="1767839" y="902207"/>
                  </a:lnTo>
                </a:path>
                <a:path w="3103245" h="1317625">
                  <a:moveTo>
                    <a:pt x="2548127" y="591311"/>
                  </a:moveTo>
                  <a:lnTo>
                    <a:pt x="2545079" y="661415"/>
                  </a:lnTo>
                </a:path>
                <a:path w="3103245" h="1317625">
                  <a:moveTo>
                    <a:pt x="2529839" y="883919"/>
                  </a:moveTo>
                  <a:lnTo>
                    <a:pt x="2523743" y="954023"/>
                  </a:lnTo>
                </a:path>
                <a:path w="3103245" h="1317625">
                  <a:moveTo>
                    <a:pt x="2508503" y="1176527"/>
                  </a:moveTo>
                  <a:lnTo>
                    <a:pt x="2505655" y="1209285"/>
                  </a:lnTo>
                </a:path>
                <a:path w="3103245" h="1317625">
                  <a:moveTo>
                    <a:pt x="551687" y="155447"/>
                  </a:moveTo>
                  <a:lnTo>
                    <a:pt x="545591" y="228599"/>
                  </a:lnTo>
                </a:path>
                <a:path w="3103245" h="1317625">
                  <a:moveTo>
                    <a:pt x="530351" y="448055"/>
                  </a:moveTo>
                  <a:lnTo>
                    <a:pt x="527303" y="521207"/>
                  </a:lnTo>
                </a:path>
                <a:path w="3103245" h="1317625">
                  <a:moveTo>
                    <a:pt x="512063" y="740663"/>
                  </a:moveTo>
                  <a:lnTo>
                    <a:pt x="505967" y="813815"/>
                  </a:lnTo>
                </a:path>
                <a:path w="3103245" h="1317625">
                  <a:moveTo>
                    <a:pt x="490727" y="1036319"/>
                  </a:moveTo>
                  <a:lnTo>
                    <a:pt x="484631" y="1106423"/>
                  </a:lnTo>
                </a:path>
                <a:path w="3103245" h="1317625">
                  <a:moveTo>
                    <a:pt x="1307591" y="210311"/>
                  </a:moveTo>
                  <a:lnTo>
                    <a:pt x="1304543" y="280415"/>
                  </a:lnTo>
                </a:path>
                <a:path w="3103245" h="1317625">
                  <a:moveTo>
                    <a:pt x="1289303" y="502919"/>
                  </a:moveTo>
                  <a:lnTo>
                    <a:pt x="1283207" y="573023"/>
                  </a:lnTo>
                </a:path>
                <a:path w="3103245" h="1317625">
                  <a:moveTo>
                    <a:pt x="1267967" y="795527"/>
                  </a:moveTo>
                  <a:lnTo>
                    <a:pt x="1261871" y="865631"/>
                  </a:lnTo>
                </a:path>
                <a:path w="3103245" h="1317625">
                  <a:moveTo>
                    <a:pt x="2084831" y="0"/>
                  </a:moveTo>
                  <a:lnTo>
                    <a:pt x="2081783" y="39623"/>
                  </a:lnTo>
                </a:path>
                <a:path w="3103245" h="1317625">
                  <a:moveTo>
                    <a:pt x="2066543" y="262127"/>
                  </a:moveTo>
                  <a:lnTo>
                    <a:pt x="2060447" y="335279"/>
                  </a:lnTo>
                </a:path>
                <a:path w="3103245" h="1317625">
                  <a:moveTo>
                    <a:pt x="2045207" y="554735"/>
                  </a:moveTo>
                  <a:lnTo>
                    <a:pt x="2039111" y="627887"/>
                  </a:lnTo>
                </a:path>
                <a:path w="3103245" h="1317625">
                  <a:moveTo>
                    <a:pt x="2023871" y="847343"/>
                  </a:moveTo>
                  <a:lnTo>
                    <a:pt x="2020823" y="920495"/>
                  </a:lnTo>
                </a:path>
                <a:path w="3103245" h="1317625">
                  <a:moveTo>
                    <a:pt x="2801111" y="606551"/>
                  </a:moveTo>
                  <a:lnTo>
                    <a:pt x="2798063" y="679703"/>
                  </a:lnTo>
                </a:path>
                <a:path w="3103245" h="1317625">
                  <a:moveTo>
                    <a:pt x="2782823" y="902207"/>
                  </a:moveTo>
                  <a:lnTo>
                    <a:pt x="2777801" y="959967"/>
                  </a:lnTo>
                </a:path>
                <a:path w="3103245" h="1317625">
                  <a:moveTo>
                    <a:pt x="2777801" y="959967"/>
                  </a:moveTo>
                  <a:lnTo>
                    <a:pt x="2776727" y="972311"/>
                  </a:lnTo>
                </a:path>
                <a:path w="3103245" h="1317625">
                  <a:moveTo>
                    <a:pt x="2761487" y="1194815"/>
                  </a:moveTo>
                  <a:lnTo>
                    <a:pt x="2756920" y="1247340"/>
                  </a:lnTo>
                </a:path>
                <a:path w="3103245" h="1317625">
                  <a:moveTo>
                    <a:pt x="204215" y="204215"/>
                  </a:moveTo>
                  <a:lnTo>
                    <a:pt x="198119" y="277367"/>
                  </a:lnTo>
                </a:path>
                <a:path w="3103245" h="1317625">
                  <a:moveTo>
                    <a:pt x="182879" y="499871"/>
                  </a:moveTo>
                  <a:lnTo>
                    <a:pt x="179831" y="569975"/>
                  </a:lnTo>
                </a:path>
                <a:path w="3103245" h="1317625">
                  <a:moveTo>
                    <a:pt x="164591" y="792479"/>
                  </a:moveTo>
                  <a:lnTo>
                    <a:pt x="158495" y="862583"/>
                  </a:lnTo>
                </a:path>
                <a:path w="3103245" h="1317625">
                  <a:moveTo>
                    <a:pt x="143255" y="1085087"/>
                  </a:moveTo>
                  <a:lnTo>
                    <a:pt x="137159" y="1155191"/>
                  </a:lnTo>
                </a:path>
                <a:path w="3103245" h="1317625">
                  <a:moveTo>
                    <a:pt x="978407" y="0"/>
                  </a:moveTo>
                  <a:lnTo>
                    <a:pt x="975359" y="36575"/>
                  </a:lnTo>
                </a:path>
                <a:path w="3103245" h="1317625">
                  <a:moveTo>
                    <a:pt x="960119" y="259079"/>
                  </a:moveTo>
                  <a:lnTo>
                    <a:pt x="957071" y="329183"/>
                  </a:lnTo>
                </a:path>
                <a:path w="3103245" h="1317625">
                  <a:moveTo>
                    <a:pt x="941831" y="551687"/>
                  </a:moveTo>
                  <a:lnTo>
                    <a:pt x="935735" y="621791"/>
                  </a:lnTo>
                </a:path>
                <a:path w="3103245" h="1317625">
                  <a:moveTo>
                    <a:pt x="920495" y="844295"/>
                  </a:moveTo>
                  <a:lnTo>
                    <a:pt x="914399" y="917447"/>
                  </a:lnTo>
                </a:path>
                <a:path w="3103245" h="1317625">
                  <a:moveTo>
                    <a:pt x="1737359" y="18287"/>
                  </a:moveTo>
                  <a:lnTo>
                    <a:pt x="1734311" y="91439"/>
                  </a:lnTo>
                </a:path>
                <a:path w="3103245" h="1317625">
                  <a:moveTo>
                    <a:pt x="1719071" y="310895"/>
                  </a:moveTo>
                  <a:lnTo>
                    <a:pt x="1712975" y="384047"/>
                  </a:lnTo>
                </a:path>
                <a:path w="3103245" h="1317625">
                  <a:moveTo>
                    <a:pt x="1697735" y="603503"/>
                  </a:moveTo>
                  <a:lnTo>
                    <a:pt x="1691639" y="676655"/>
                  </a:lnTo>
                </a:path>
                <a:path w="3103245" h="1317625">
                  <a:moveTo>
                    <a:pt x="1676399" y="896111"/>
                  </a:moveTo>
                  <a:lnTo>
                    <a:pt x="1673739" y="959967"/>
                  </a:lnTo>
                </a:path>
                <a:path w="3103245" h="1317625">
                  <a:moveTo>
                    <a:pt x="1673739" y="959967"/>
                  </a:moveTo>
                  <a:lnTo>
                    <a:pt x="1673351" y="969263"/>
                  </a:lnTo>
                </a:path>
                <a:path w="3103245" h="1317625">
                  <a:moveTo>
                    <a:pt x="2453639" y="658367"/>
                  </a:moveTo>
                  <a:lnTo>
                    <a:pt x="2450591" y="728471"/>
                  </a:lnTo>
                </a:path>
                <a:path w="3103245" h="1317625">
                  <a:moveTo>
                    <a:pt x="2435351" y="950975"/>
                  </a:moveTo>
                  <a:lnTo>
                    <a:pt x="2434570" y="959967"/>
                  </a:lnTo>
                </a:path>
                <a:path w="3103245" h="1317625">
                  <a:moveTo>
                    <a:pt x="2434570" y="959967"/>
                  </a:moveTo>
                  <a:lnTo>
                    <a:pt x="2429255" y="1021079"/>
                  </a:lnTo>
                </a:path>
                <a:path w="3103245" h="1317625">
                  <a:moveTo>
                    <a:pt x="472439" y="0"/>
                  </a:moveTo>
                  <a:lnTo>
                    <a:pt x="472439" y="3047"/>
                  </a:lnTo>
                </a:path>
                <a:path w="3103245" h="1317625">
                  <a:moveTo>
                    <a:pt x="457199" y="222503"/>
                  </a:moveTo>
                  <a:lnTo>
                    <a:pt x="451103" y="295655"/>
                  </a:lnTo>
                </a:path>
                <a:path w="3103245" h="1317625">
                  <a:moveTo>
                    <a:pt x="435863" y="515111"/>
                  </a:moveTo>
                  <a:lnTo>
                    <a:pt x="432815" y="588263"/>
                  </a:lnTo>
                </a:path>
                <a:path w="3103245" h="1317625">
                  <a:moveTo>
                    <a:pt x="414527" y="807719"/>
                  </a:moveTo>
                  <a:lnTo>
                    <a:pt x="411479" y="880871"/>
                  </a:lnTo>
                </a:path>
                <a:path w="3103245" h="1317625">
                  <a:moveTo>
                    <a:pt x="396239" y="1103375"/>
                  </a:moveTo>
                  <a:lnTo>
                    <a:pt x="390143" y="1173479"/>
                  </a:lnTo>
                </a:path>
                <a:path w="3103245" h="1317625">
                  <a:moveTo>
                    <a:pt x="1234439" y="0"/>
                  </a:moveTo>
                  <a:lnTo>
                    <a:pt x="1228343" y="54863"/>
                  </a:lnTo>
                </a:path>
                <a:path w="3103245" h="1317625">
                  <a:moveTo>
                    <a:pt x="1213103" y="277367"/>
                  </a:moveTo>
                  <a:lnTo>
                    <a:pt x="1210055" y="347471"/>
                  </a:lnTo>
                </a:path>
                <a:path w="3103245" h="1317625">
                  <a:moveTo>
                    <a:pt x="1191767" y="569975"/>
                  </a:moveTo>
                  <a:lnTo>
                    <a:pt x="1188719" y="640079"/>
                  </a:lnTo>
                </a:path>
                <a:path w="3103245" h="1317625">
                  <a:moveTo>
                    <a:pt x="1173479" y="862583"/>
                  </a:moveTo>
                  <a:lnTo>
                    <a:pt x="1167383" y="932687"/>
                  </a:lnTo>
                </a:path>
                <a:path w="3103245" h="1317625">
                  <a:moveTo>
                    <a:pt x="1990343" y="36575"/>
                  </a:moveTo>
                  <a:lnTo>
                    <a:pt x="1987295" y="106679"/>
                  </a:lnTo>
                </a:path>
                <a:path w="3103245" h="1317625">
                  <a:moveTo>
                    <a:pt x="1969007" y="329183"/>
                  </a:moveTo>
                  <a:lnTo>
                    <a:pt x="1965959" y="402335"/>
                  </a:lnTo>
                </a:path>
                <a:path w="3103245" h="1317625">
                  <a:moveTo>
                    <a:pt x="1950719" y="621791"/>
                  </a:moveTo>
                  <a:lnTo>
                    <a:pt x="1944623" y="694943"/>
                  </a:lnTo>
                </a:path>
                <a:path w="3103245" h="1317625">
                  <a:moveTo>
                    <a:pt x="1929383" y="914399"/>
                  </a:moveTo>
                  <a:lnTo>
                    <a:pt x="1925586" y="959967"/>
                  </a:lnTo>
                </a:path>
                <a:path w="3103245" h="1317625">
                  <a:moveTo>
                    <a:pt x="1925586" y="959967"/>
                  </a:moveTo>
                  <a:lnTo>
                    <a:pt x="1923287" y="987551"/>
                  </a:lnTo>
                </a:path>
                <a:path w="3103245" h="1317625">
                  <a:moveTo>
                    <a:pt x="2706623" y="673607"/>
                  </a:moveTo>
                  <a:lnTo>
                    <a:pt x="2700527" y="746759"/>
                  </a:lnTo>
                </a:path>
                <a:path w="3103245" h="1317625">
                  <a:moveTo>
                    <a:pt x="2685287" y="969263"/>
                  </a:moveTo>
                  <a:lnTo>
                    <a:pt x="2682239" y="1039367"/>
                  </a:lnTo>
                </a:path>
                <a:path w="3103245" h="1317625">
                  <a:moveTo>
                    <a:pt x="97535" y="0"/>
                  </a:moveTo>
                  <a:lnTo>
                    <a:pt x="94487" y="48767"/>
                  </a:lnTo>
                </a:path>
                <a:path w="3103245" h="1317625">
                  <a:moveTo>
                    <a:pt x="79247" y="271271"/>
                  </a:moveTo>
                  <a:lnTo>
                    <a:pt x="76199" y="341375"/>
                  </a:lnTo>
                </a:path>
                <a:path w="3103245" h="1317625">
                  <a:moveTo>
                    <a:pt x="57911" y="563879"/>
                  </a:moveTo>
                  <a:lnTo>
                    <a:pt x="54863" y="633983"/>
                  </a:lnTo>
                </a:path>
                <a:path w="3103245" h="1317625">
                  <a:moveTo>
                    <a:pt x="39623" y="856487"/>
                  </a:moveTo>
                  <a:lnTo>
                    <a:pt x="33527" y="929639"/>
                  </a:lnTo>
                </a:path>
                <a:path w="3103245" h="1317625">
                  <a:moveTo>
                    <a:pt x="18287" y="1149095"/>
                  </a:moveTo>
                  <a:lnTo>
                    <a:pt x="12191" y="1222247"/>
                  </a:lnTo>
                </a:path>
                <a:path w="3103245" h="1317625">
                  <a:moveTo>
                    <a:pt x="856487" y="30479"/>
                  </a:moveTo>
                  <a:lnTo>
                    <a:pt x="853439" y="103631"/>
                  </a:lnTo>
                </a:path>
                <a:path w="3103245" h="1317625">
                  <a:moveTo>
                    <a:pt x="835151" y="323087"/>
                  </a:moveTo>
                  <a:lnTo>
                    <a:pt x="832103" y="396239"/>
                  </a:lnTo>
                </a:path>
                <a:path w="3103245" h="1317625">
                  <a:moveTo>
                    <a:pt x="816863" y="615695"/>
                  </a:moveTo>
                  <a:lnTo>
                    <a:pt x="810767" y="688847"/>
                  </a:lnTo>
                </a:path>
                <a:path w="3103245" h="1317625">
                  <a:moveTo>
                    <a:pt x="795527" y="908303"/>
                  </a:moveTo>
                  <a:lnTo>
                    <a:pt x="789431" y="981455"/>
                  </a:lnTo>
                </a:path>
                <a:path w="3103245" h="1317625">
                  <a:moveTo>
                    <a:pt x="774191" y="1200911"/>
                  </a:moveTo>
                  <a:lnTo>
                    <a:pt x="771143" y="1274063"/>
                  </a:lnTo>
                </a:path>
                <a:path w="3103245" h="1317625">
                  <a:moveTo>
                    <a:pt x="1612391" y="82295"/>
                  </a:moveTo>
                  <a:lnTo>
                    <a:pt x="1609343" y="155447"/>
                  </a:lnTo>
                </a:path>
                <a:path w="3103245" h="1317625">
                  <a:moveTo>
                    <a:pt x="1594103" y="374903"/>
                  </a:moveTo>
                  <a:lnTo>
                    <a:pt x="1588007" y="448055"/>
                  </a:lnTo>
                </a:path>
                <a:path w="3103245" h="1317625">
                  <a:moveTo>
                    <a:pt x="1572767" y="670559"/>
                  </a:moveTo>
                  <a:lnTo>
                    <a:pt x="1566671" y="740663"/>
                  </a:lnTo>
                </a:path>
                <a:path w="3103245" h="1317625">
                  <a:moveTo>
                    <a:pt x="1551431" y="963167"/>
                  </a:moveTo>
                  <a:lnTo>
                    <a:pt x="1548383" y="1033271"/>
                  </a:lnTo>
                </a:path>
                <a:path w="3103245" h="1317625">
                  <a:moveTo>
                    <a:pt x="2348864" y="442915"/>
                  </a:moveTo>
                  <a:lnTo>
                    <a:pt x="2343911" y="499871"/>
                  </a:lnTo>
                </a:path>
                <a:path w="3103245" h="1317625">
                  <a:moveTo>
                    <a:pt x="2328671" y="722375"/>
                  </a:moveTo>
                  <a:lnTo>
                    <a:pt x="2325623" y="795527"/>
                  </a:lnTo>
                </a:path>
                <a:path w="3103245" h="1317625">
                  <a:moveTo>
                    <a:pt x="2310383" y="1014983"/>
                  </a:moveTo>
                  <a:lnTo>
                    <a:pt x="2304287" y="1088135"/>
                  </a:lnTo>
                </a:path>
                <a:path w="3103245" h="1317625">
                  <a:moveTo>
                    <a:pt x="3102969" y="552204"/>
                  </a:moveTo>
                  <a:lnTo>
                    <a:pt x="3102863" y="554735"/>
                  </a:lnTo>
                </a:path>
                <a:path w="3103245" h="1317625">
                  <a:moveTo>
                    <a:pt x="3087623" y="774191"/>
                  </a:moveTo>
                  <a:lnTo>
                    <a:pt x="3084202" y="815244"/>
                  </a:lnTo>
                </a:path>
                <a:path w="3103245" h="1317625">
                  <a:moveTo>
                    <a:pt x="152399" y="54863"/>
                  </a:moveTo>
                  <a:lnTo>
                    <a:pt x="149351" y="128015"/>
                  </a:lnTo>
                </a:path>
                <a:path w="3103245" h="1317625">
                  <a:moveTo>
                    <a:pt x="134111" y="347471"/>
                  </a:moveTo>
                  <a:lnTo>
                    <a:pt x="128015" y="420623"/>
                  </a:lnTo>
                </a:path>
                <a:path w="3103245" h="1317625">
                  <a:moveTo>
                    <a:pt x="112775" y="640079"/>
                  </a:moveTo>
                  <a:lnTo>
                    <a:pt x="106679" y="713231"/>
                  </a:lnTo>
                </a:path>
                <a:path w="3103245" h="1317625">
                  <a:moveTo>
                    <a:pt x="91439" y="932687"/>
                  </a:moveTo>
                  <a:lnTo>
                    <a:pt x="88391" y="1005839"/>
                  </a:lnTo>
                </a:path>
                <a:path w="3103245" h="1317625">
                  <a:moveTo>
                    <a:pt x="73151" y="1228343"/>
                  </a:moveTo>
                  <a:lnTo>
                    <a:pt x="72021" y="1241341"/>
                  </a:lnTo>
                </a:path>
                <a:path w="3103245" h="1317625">
                  <a:moveTo>
                    <a:pt x="911351" y="106679"/>
                  </a:moveTo>
                  <a:lnTo>
                    <a:pt x="905255" y="179831"/>
                  </a:lnTo>
                </a:path>
                <a:path w="3103245" h="1317625">
                  <a:moveTo>
                    <a:pt x="890015" y="399287"/>
                  </a:moveTo>
                  <a:lnTo>
                    <a:pt x="883919" y="472439"/>
                  </a:lnTo>
                </a:path>
                <a:path w="3103245" h="1317625">
                  <a:moveTo>
                    <a:pt x="868679" y="694943"/>
                  </a:moveTo>
                  <a:lnTo>
                    <a:pt x="865631" y="765047"/>
                  </a:lnTo>
                </a:path>
                <a:path w="3103245" h="1317625">
                  <a:moveTo>
                    <a:pt x="850391" y="987551"/>
                  </a:moveTo>
                  <a:lnTo>
                    <a:pt x="844295" y="1057655"/>
                  </a:lnTo>
                </a:path>
                <a:path w="3103245" h="1317625">
                  <a:moveTo>
                    <a:pt x="1667255" y="161543"/>
                  </a:moveTo>
                  <a:lnTo>
                    <a:pt x="1661159" y="231647"/>
                  </a:lnTo>
                </a:path>
                <a:path w="3103245" h="1317625">
                  <a:moveTo>
                    <a:pt x="1645919" y="454151"/>
                  </a:moveTo>
                  <a:lnTo>
                    <a:pt x="1642871" y="524255"/>
                  </a:lnTo>
                </a:path>
                <a:path w="3103245" h="1317625">
                  <a:moveTo>
                    <a:pt x="1627631" y="746759"/>
                  </a:moveTo>
                  <a:lnTo>
                    <a:pt x="1621535" y="819911"/>
                  </a:lnTo>
                </a:path>
                <a:path w="3103245" h="1317625">
                  <a:moveTo>
                    <a:pt x="1606295" y="1039367"/>
                  </a:moveTo>
                  <a:lnTo>
                    <a:pt x="1603521" y="1072657"/>
                  </a:lnTo>
                </a:path>
                <a:path w="3103245" h="1317625">
                  <a:moveTo>
                    <a:pt x="2404871" y="505967"/>
                  </a:moveTo>
                  <a:lnTo>
                    <a:pt x="2398775" y="579119"/>
                  </a:lnTo>
                </a:path>
                <a:path w="3103245" h="1317625">
                  <a:moveTo>
                    <a:pt x="2383535" y="798575"/>
                  </a:moveTo>
                  <a:lnTo>
                    <a:pt x="2377439" y="871727"/>
                  </a:lnTo>
                </a:path>
                <a:path w="3103245" h="1317625">
                  <a:moveTo>
                    <a:pt x="2362199" y="1091183"/>
                  </a:moveTo>
                  <a:lnTo>
                    <a:pt x="2359151" y="1164335"/>
                  </a:lnTo>
                </a:path>
                <a:path w="3103245" h="1317625">
                  <a:moveTo>
                    <a:pt x="603503" y="12191"/>
                  </a:moveTo>
                  <a:lnTo>
                    <a:pt x="600455" y="85343"/>
                  </a:lnTo>
                </a:path>
                <a:path w="3103245" h="1317625">
                  <a:moveTo>
                    <a:pt x="585215" y="304799"/>
                  </a:moveTo>
                  <a:lnTo>
                    <a:pt x="579119" y="377951"/>
                  </a:lnTo>
                </a:path>
                <a:path w="3103245" h="1317625">
                  <a:moveTo>
                    <a:pt x="563879" y="597407"/>
                  </a:moveTo>
                  <a:lnTo>
                    <a:pt x="557783" y="670559"/>
                  </a:lnTo>
                </a:path>
                <a:path w="3103245" h="1317625">
                  <a:moveTo>
                    <a:pt x="542543" y="893063"/>
                  </a:moveTo>
                  <a:lnTo>
                    <a:pt x="539495" y="963167"/>
                  </a:lnTo>
                </a:path>
                <a:path w="3103245" h="1317625">
                  <a:moveTo>
                    <a:pt x="524255" y="1185671"/>
                  </a:moveTo>
                  <a:lnTo>
                    <a:pt x="518159" y="1255775"/>
                  </a:lnTo>
                </a:path>
                <a:path w="3103245" h="1317625">
                  <a:moveTo>
                    <a:pt x="1362455" y="67055"/>
                  </a:moveTo>
                  <a:lnTo>
                    <a:pt x="1356359" y="137159"/>
                  </a:lnTo>
                </a:path>
                <a:path w="3103245" h="1317625">
                  <a:moveTo>
                    <a:pt x="1341119" y="359663"/>
                  </a:moveTo>
                  <a:lnTo>
                    <a:pt x="1335023" y="429767"/>
                  </a:lnTo>
                </a:path>
                <a:path w="3103245" h="1317625">
                  <a:moveTo>
                    <a:pt x="1319783" y="652271"/>
                  </a:moveTo>
                  <a:lnTo>
                    <a:pt x="1316735" y="722375"/>
                  </a:lnTo>
                </a:path>
                <a:path w="3103245" h="1317625">
                  <a:moveTo>
                    <a:pt x="1301495" y="944879"/>
                  </a:moveTo>
                  <a:lnTo>
                    <a:pt x="1300183" y="959967"/>
                  </a:lnTo>
                </a:path>
                <a:path w="3103245" h="1317625">
                  <a:moveTo>
                    <a:pt x="1300183" y="959967"/>
                  </a:moveTo>
                  <a:lnTo>
                    <a:pt x="1295399" y="1014983"/>
                  </a:lnTo>
                </a:path>
                <a:path w="3103245" h="1317625">
                  <a:moveTo>
                    <a:pt x="2097023" y="411479"/>
                  </a:moveTo>
                  <a:lnTo>
                    <a:pt x="2093975" y="484631"/>
                  </a:lnTo>
                </a:path>
                <a:path w="3103245" h="1317625">
                  <a:moveTo>
                    <a:pt x="2078735" y="704087"/>
                  </a:moveTo>
                  <a:lnTo>
                    <a:pt x="2072639" y="777239"/>
                  </a:lnTo>
                </a:path>
                <a:path w="3103245" h="1317625">
                  <a:moveTo>
                    <a:pt x="2057399" y="996695"/>
                  </a:moveTo>
                  <a:lnTo>
                    <a:pt x="2051303" y="1069847"/>
                  </a:lnTo>
                </a:path>
                <a:path w="3103245" h="1317625">
                  <a:moveTo>
                    <a:pt x="2851602" y="515775"/>
                  </a:moveTo>
                  <a:lnTo>
                    <a:pt x="2849879" y="536447"/>
                  </a:lnTo>
                </a:path>
                <a:path w="3103245" h="1317625">
                  <a:moveTo>
                    <a:pt x="2834639" y="758951"/>
                  </a:moveTo>
                  <a:lnTo>
                    <a:pt x="2828543" y="829055"/>
                  </a:lnTo>
                </a:path>
                <a:path w="3103245" h="1317625">
                  <a:moveTo>
                    <a:pt x="2813303" y="1051559"/>
                  </a:moveTo>
                  <a:lnTo>
                    <a:pt x="2810255" y="1121663"/>
                  </a:lnTo>
                </a:path>
                <a:path w="3103245" h="1317625">
                  <a:moveTo>
                    <a:pt x="335279" y="67055"/>
                  </a:moveTo>
                  <a:lnTo>
                    <a:pt x="329183" y="140207"/>
                  </a:lnTo>
                </a:path>
                <a:path w="3103245" h="1317625">
                  <a:moveTo>
                    <a:pt x="313943" y="359663"/>
                  </a:moveTo>
                  <a:lnTo>
                    <a:pt x="307847" y="432815"/>
                  </a:lnTo>
                </a:path>
                <a:path w="3103245" h="1317625">
                  <a:moveTo>
                    <a:pt x="292607" y="652271"/>
                  </a:moveTo>
                  <a:lnTo>
                    <a:pt x="289559" y="725423"/>
                  </a:lnTo>
                </a:path>
                <a:path w="3103245" h="1317625">
                  <a:moveTo>
                    <a:pt x="274319" y="947927"/>
                  </a:moveTo>
                  <a:lnTo>
                    <a:pt x="268223" y="1018031"/>
                  </a:lnTo>
                </a:path>
                <a:path w="3103245" h="1317625">
                  <a:moveTo>
                    <a:pt x="252983" y="1240535"/>
                  </a:moveTo>
                  <a:lnTo>
                    <a:pt x="250562" y="1268380"/>
                  </a:lnTo>
                </a:path>
                <a:path w="3103245" h="1317625">
                  <a:moveTo>
                    <a:pt x="1091183" y="121919"/>
                  </a:moveTo>
                  <a:lnTo>
                    <a:pt x="1085087" y="192023"/>
                  </a:lnTo>
                </a:path>
                <a:path w="3103245" h="1317625">
                  <a:moveTo>
                    <a:pt x="1069847" y="414527"/>
                  </a:moveTo>
                  <a:lnTo>
                    <a:pt x="1066799" y="484631"/>
                  </a:lnTo>
                </a:path>
                <a:path w="3103245" h="1317625">
                  <a:moveTo>
                    <a:pt x="1051559" y="707135"/>
                  </a:moveTo>
                  <a:lnTo>
                    <a:pt x="1045463" y="777239"/>
                  </a:lnTo>
                </a:path>
                <a:path w="3103245" h="1317625">
                  <a:moveTo>
                    <a:pt x="1847087" y="173735"/>
                  </a:moveTo>
                  <a:lnTo>
                    <a:pt x="1844039" y="243839"/>
                  </a:lnTo>
                </a:path>
                <a:path w="3103245" h="1317625">
                  <a:moveTo>
                    <a:pt x="1828799" y="466343"/>
                  </a:moveTo>
                  <a:lnTo>
                    <a:pt x="1822703" y="539495"/>
                  </a:lnTo>
                </a:path>
                <a:path w="3103245" h="1317625">
                  <a:moveTo>
                    <a:pt x="1807463" y="758951"/>
                  </a:moveTo>
                  <a:lnTo>
                    <a:pt x="1801367" y="832103"/>
                  </a:lnTo>
                </a:path>
                <a:path w="3103245" h="1317625">
                  <a:moveTo>
                    <a:pt x="1786127" y="1051559"/>
                  </a:moveTo>
                  <a:lnTo>
                    <a:pt x="1782115" y="1099706"/>
                  </a:lnTo>
                </a:path>
                <a:path w="3103245" h="1317625">
                  <a:moveTo>
                    <a:pt x="2584703" y="518159"/>
                  </a:moveTo>
                  <a:lnTo>
                    <a:pt x="2578607" y="591311"/>
                  </a:lnTo>
                </a:path>
                <a:path w="3103245" h="1317625">
                  <a:moveTo>
                    <a:pt x="2563367" y="810767"/>
                  </a:moveTo>
                  <a:lnTo>
                    <a:pt x="2557271" y="883919"/>
                  </a:lnTo>
                </a:path>
                <a:path w="3103245" h="1317625">
                  <a:moveTo>
                    <a:pt x="2542031" y="1106423"/>
                  </a:moveTo>
                  <a:lnTo>
                    <a:pt x="2538983" y="1176527"/>
                  </a:lnTo>
                </a:path>
                <a:path w="3103245" h="1317625">
                  <a:moveTo>
                    <a:pt x="24383" y="192023"/>
                  </a:moveTo>
                  <a:lnTo>
                    <a:pt x="18287" y="265175"/>
                  </a:lnTo>
                </a:path>
                <a:path w="3103245" h="1317625">
                  <a:moveTo>
                    <a:pt x="3047" y="484631"/>
                  </a:moveTo>
                  <a:lnTo>
                    <a:pt x="0" y="557783"/>
                  </a:lnTo>
                </a:path>
                <a:path w="3103245" h="1317625">
                  <a:moveTo>
                    <a:pt x="798575" y="0"/>
                  </a:moveTo>
                  <a:lnTo>
                    <a:pt x="795527" y="24383"/>
                  </a:lnTo>
                </a:path>
                <a:path w="3103245" h="1317625">
                  <a:moveTo>
                    <a:pt x="780287" y="246887"/>
                  </a:moveTo>
                  <a:lnTo>
                    <a:pt x="777239" y="316991"/>
                  </a:lnTo>
                </a:path>
                <a:path w="3103245" h="1317625">
                  <a:moveTo>
                    <a:pt x="761999" y="539495"/>
                  </a:moveTo>
                  <a:lnTo>
                    <a:pt x="755903" y="609599"/>
                  </a:lnTo>
                </a:path>
                <a:path w="3103245" h="1317625">
                  <a:moveTo>
                    <a:pt x="740663" y="832103"/>
                  </a:moveTo>
                  <a:lnTo>
                    <a:pt x="734567" y="902207"/>
                  </a:lnTo>
                </a:path>
                <a:path w="3103245" h="1317625">
                  <a:moveTo>
                    <a:pt x="719327" y="1124711"/>
                  </a:moveTo>
                  <a:lnTo>
                    <a:pt x="713231" y="1197863"/>
                  </a:lnTo>
                </a:path>
                <a:path w="3103245" h="1317625">
                  <a:moveTo>
                    <a:pt x="1557527" y="6095"/>
                  </a:moveTo>
                  <a:lnTo>
                    <a:pt x="1554479" y="76199"/>
                  </a:lnTo>
                </a:path>
                <a:path w="3103245" h="1317625">
                  <a:moveTo>
                    <a:pt x="1539239" y="298703"/>
                  </a:moveTo>
                  <a:lnTo>
                    <a:pt x="1533143" y="371855"/>
                  </a:lnTo>
                </a:path>
                <a:path w="3103245" h="1317625">
                  <a:moveTo>
                    <a:pt x="1517903" y="591311"/>
                  </a:moveTo>
                  <a:lnTo>
                    <a:pt x="1511807" y="664463"/>
                  </a:lnTo>
                </a:path>
                <a:path w="3103245" h="1317625">
                  <a:moveTo>
                    <a:pt x="1496567" y="883919"/>
                  </a:moveTo>
                  <a:lnTo>
                    <a:pt x="1490471" y="957071"/>
                  </a:lnTo>
                </a:path>
                <a:path w="3103245" h="1317625">
                  <a:moveTo>
                    <a:pt x="2273807" y="646175"/>
                  </a:moveTo>
                  <a:lnTo>
                    <a:pt x="2267711" y="716279"/>
                  </a:lnTo>
                </a:path>
                <a:path w="3103245" h="1317625">
                  <a:moveTo>
                    <a:pt x="2252471" y="938783"/>
                  </a:moveTo>
                  <a:lnTo>
                    <a:pt x="2251550" y="959967"/>
                  </a:lnTo>
                </a:path>
                <a:path w="3103245" h="1317625">
                  <a:moveTo>
                    <a:pt x="2251550" y="959967"/>
                  </a:moveTo>
                  <a:lnTo>
                    <a:pt x="2249423" y="1008887"/>
                  </a:lnTo>
                </a:path>
                <a:path w="3103245" h="1317625">
                  <a:moveTo>
                    <a:pt x="3029711" y="697991"/>
                  </a:moveTo>
                  <a:lnTo>
                    <a:pt x="3026663" y="768095"/>
                  </a:lnTo>
                </a:path>
                <a:path w="3103245" h="1317625">
                  <a:moveTo>
                    <a:pt x="3011423" y="990599"/>
                  </a:moveTo>
                  <a:lnTo>
                    <a:pt x="3005327" y="1063751"/>
                  </a:lnTo>
                </a:path>
                <a:path w="3103245" h="1317625">
                  <a:moveTo>
                    <a:pt x="731519" y="167639"/>
                  </a:moveTo>
                  <a:lnTo>
                    <a:pt x="728471" y="240791"/>
                  </a:lnTo>
                </a:path>
                <a:path w="3103245" h="1317625">
                  <a:moveTo>
                    <a:pt x="713231" y="463295"/>
                  </a:moveTo>
                  <a:lnTo>
                    <a:pt x="707135" y="533399"/>
                  </a:lnTo>
                </a:path>
                <a:path w="3103245" h="1317625">
                  <a:moveTo>
                    <a:pt x="691895" y="755903"/>
                  </a:moveTo>
                  <a:lnTo>
                    <a:pt x="685799" y="826007"/>
                  </a:lnTo>
                </a:path>
                <a:path w="3103245" h="1317625">
                  <a:moveTo>
                    <a:pt x="670559" y="1048511"/>
                  </a:moveTo>
                  <a:lnTo>
                    <a:pt x="664463" y="1118615"/>
                  </a:lnTo>
                </a:path>
                <a:path w="3103245" h="1317625">
                  <a:moveTo>
                    <a:pt x="1490471" y="222503"/>
                  </a:moveTo>
                  <a:lnTo>
                    <a:pt x="1484375" y="292607"/>
                  </a:lnTo>
                </a:path>
                <a:path w="3103245" h="1317625">
                  <a:moveTo>
                    <a:pt x="1469135" y="515111"/>
                  </a:moveTo>
                  <a:lnTo>
                    <a:pt x="1463039" y="585215"/>
                  </a:lnTo>
                </a:path>
                <a:path w="3103245" h="1317625">
                  <a:moveTo>
                    <a:pt x="1447799" y="807719"/>
                  </a:moveTo>
                  <a:lnTo>
                    <a:pt x="1441703" y="880871"/>
                  </a:lnTo>
                </a:path>
                <a:path w="3103245" h="1317625">
                  <a:moveTo>
                    <a:pt x="2225039" y="566927"/>
                  </a:moveTo>
                  <a:lnTo>
                    <a:pt x="2218943" y="640079"/>
                  </a:lnTo>
                </a:path>
                <a:path w="3103245" h="1317625">
                  <a:moveTo>
                    <a:pt x="2203703" y="859535"/>
                  </a:moveTo>
                  <a:lnTo>
                    <a:pt x="2200655" y="932687"/>
                  </a:lnTo>
                </a:path>
                <a:path w="3103245" h="1317625">
                  <a:moveTo>
                    <a:pt x="2185415" y="1152143"/>
                  </a:moveTo>
                  <a:lnTo>
                    <a:pt x="2184704" y="1160678"/>
                  </a:lnTo>
                </a:path>
                <a:path w="3103245" h="1317625">
                  <a:moveTo>
                    <a:pt x="2980943" y="621791"/>
                  </a:moveTo>
                  <a:lnTo>
                    <a:pt x="2977895" y="691895"/>
                  </a:lnTo>
                </a:path>
                <a:path w="3103245" h="1317625">
                  <a:moveTo>
                    <a:pt x="2962655" y="914399"/>
                  </a:moveTo>
                  <a:lnTo>
                    <a:pt x="2958693" y="959967"/>
                  </a:lnTo>
                </a:path>
                <a:path w="3103245" h="1317625">
                  <a:moveTo>
                    <a:pt x="2958693" y="959967"/>
                  </a:moveTo>
                  <a:lnTo>
                    <a:pt x="2956559" y="984503"/>
                  </a:lnTo>
                </a:path>
                <a:path w="3103245" h="1317625">
                  <a:moveTo>
                    <a:pt x="2941319" y="1207007"/>
                  </a:moveTo>
                  <a:lnTo>
                    <a:pt x="2935461" y="1274380"/>
                  </a:lnTo>
                </a:path>
                <a:path w="3103245" h="1317625">
                  <a:moveTo>
                    <a:pt x="423671" y="0"/>
                  </a:moveTo>
                  <a:lnTo>
                    <a:pt x="420623" y="73151"/>
                  </a:lnTo>
                </a:path>
                <a:path w="3103245" h="1317625">
                  <a:moveTo>
                    <a:pt x="405383" y="292607"/>
                  </a:moveTo>
                  <a:lnTo>
                    <a:pt x="399287" y="365759"/>
                  </a:lnTo>
                </a:path>
                <a:path w="3103245" h="1317625">
                  <a:moveTo>
                    <a:pt x="384047" y="585215"/>
                  </a:moveTo>
                  <a:lnTo>
                    <a:pt x="377951" y="658367"/>
                  </a:lnTo>
                </a:path>
                <a:path w="3103245" h="1317625">
                  <a:moveTo>
                    <a:pt x="362711" y="877823"/>
                  </a:moveTo>
                  <a:lnTo>
                    <a:pt x="356615" y="950975"/>
                  </a:lnTo>
                </a:path>
                <a:path w="3103245" h="1317625">
                  <a:moveTo>
                    <a:pt x="341375" y="1173479"/>
                  </a:moveTo>
                  <a:lnTo>
                    <a:pt x="338327" y="1243583"/>
                  </a:lnTo>
                </a:path>
                <a:path w="3103245" h="1317625">
                  <a:moveTo>
                    <a:pt x="1182623" y="51815"/>
                  </a:moveTo>
                  <a:lnTo>
                    <a:pt x="1176527" y="124967"/>
                  </a:lnTo>
                </a:path>
                <a:path w="3103245" h="1317625">
                  <a:moveTo>
                    <a:pt x="1161287" y="347471"/>
                  </a:moveTo>
                  <a:lnTo>
                    <a:pt x="1155191" y="417575"/>
                  </a:lnTo>
                </a:path>
                <a:path w="3103245" h="1317625">
                  <a:moveTo>
                    <a:pt x="1139951" y="640079"/>
                  </a:moveTo>
                  <a:lnTo>
                    <a:pt x="1133855" y="710183"/>
                  </a:lnTo>
                </a:path>
                <a:path w="3103245" h="1317625">
                  <a:moveTo>
                    <a:pt x="1118615" y="932687"/>
                  </a:moveTo>
                  <a:lnTo>
                    <a:pt x="1117429" y="959967"/>
                  </a:lnTo>
                </a:path>
                <a:path w="3103245" h="1317625">
                  <a:moveTo>
                    <a:pt x="1117429" y="959967"/>
                  </a:moveTo>
                  <a:lnTo>
                    <a:pt x="1115742" y="998783"/>
                  </a:lnTo>
                </a:path>
                <a:path w="3103245" h="1317625">
                  <a:moveTo>
                    <a:pt x="1938527" y="106679"/>
                  </a:moveTo>
                  <a:lnTo>
                    <a:pt x="1932431" y="176783"/>
                  </a:lnTo>
                </a:path>
                <a:path w="3103245" h="1317625">
                  <a:moveTo>
                    <a:pt x="1917191" y="399287"/>
                  </a:moveTo>
                  <a:lnTo>
                    <a:pt x="1911095" y="469391"/>
                  </a:lnTo>
                </a:path>
                <a:path w="3103245" h="1317625">
                  <a:moveTo>
                    <a:pt x="1895855" y="691895"/>
                  </a:moveTo>
                  <a:lnTo>
                    <a:pt x="1892807" y="765047"/>
                  </a:lnTo>
                </a:path>
                <a:path w="3103245" h="1317625">
                  <a:moveTo>
                    <a:pt x="1877567" y="984503"/>
                  </a:moveTo>
                  <a:lnTo>
                    <a:pt x="1871471" y="1057655"/>
                  </a:lnTo>
                </a:path>
                <a:path w="3103245" h="1317625">
                  <a:moveTo>
                    <a:pt x="2671488" y="489672"/>
                  </a:moveTo>
                  <a:lnTo>
                    <a:pt x="2670047" y="524255"/>
                  </a:lnTo>
                </a:path>
                <a:path w="3103245" h="1317625">
                  <a:moveTo>
                    <a:pt x="2654807" y="743711"/>
                  </a:moveTo>
                  <a:lnTo>
                    <a:pt x="2648711" y="816863"/>
                  </a:lnTo>
                </a:path>
                <a:path w="3103245" h="1317625">
                  <a:moveTo>
                    <a:pt x="2633471" y="1039367"/>
                  </a:moveTo>
                  <a:lnTo>
                    <a:pt x="2627375" y="1109471"/>
                  </a:lnTo>
                </a:path>
                <a:path w="3103245" h="1317625">
                  <a:moveTo>
                    <a:pt x="658367" y="91439"/>
                  </a:moveTo>
                  <a:lnTo>
                    <a:pt x="652271" y="161543"/>
                  </a:lnTo>
                </a:path>
                <a:path w="3103245" h="1317625">
                  <a:moveTo>
                    <a:pt x="637031" y="384047"/>
                  </a:moveTo>
                  <a:lnTo>
                    <a:pt x="633983" y="454151"/>
                  </a:lnTo>
                </a:path>
                <a:path w="3103245" h="1317625">
                  <a:moveTo>
                    <a:pt x="618743" y="676655"/>
                  </a:moveTo>
                  <a:lnTo>
                    <a:pt x="612647" y="746759"/>
                  </a:lnTo>
                </a:path>
                <a:path w="3103245" h="1317625">
                  <a:moveTo>
                    <a:pt x="597407" y="969263"/>
                  </a:moveTo>
                  <a:lnTo>
                    <a:pt x="591311" y="1042415"/>
                  </a:lnTo>
                </a:path>
                <a:path w="3103245" h="1317625">
                  <a:moveTo>
                    <a:pt x="576071" y="1261871"/>
                  </a:moveTo>
                  <a:lnTo>
                    <a:pt x="571479" y="1316982"/>
                  </a:lnTo>
                </a:path>
                <a:path w="3103245" h="1317625">
                  <a:moveTo>
                    <a:pt x="1414271" y="143255"/>
                  </a:moveTo>
                  <a:lnTo>
                    <a:pt x="1411223" y="216407"/>
                  </a:lnTo>
                </a:path>
                <a:path w="3103245" h="1317625">
                  <a:moveTo>
                    <a:pt x="1395983" y="435863"/>
                  </a:moveTo>
                  <a:lnTo>
                    <a:pt x="1389887" y="509015"/>
                  </a:lnTo>
                </a:path>
                <a:path w="3103245" h="1317625">
                  <a:moveTo>
                    <a:pt x="1374647" y="728471"/>
                  </a:moveTo>
                  <a:lnTo>
                    <a:pt x="1368551" y="801623"/>
                  </a:lnTo>
                </a:path>
                <a:path w="3103245" h="1317625">
                  <a:moveTo>
                    <a:pt x="1353311" y="1021079"/>
                  </a:moveTo>
                  <a:lnTo>
                    <a:pt x="1352185" y="1034593"/>
                  </a:lnTo>
                </a:path>
                <a:path w="3103245" h="1317625">
                  <a:moveTo>
                    <a:pt x="2151887" y="487679"/>
                  </a:moveTo>
                  <a:lnTo>
                    <a:pt x="2145791" y="560831"/>
                  </a:lnTo>
                </a:path>
                <a:path w="3103245" h="1317625">
                  <a:moveTo>
                    <a:pt x="2130551" y="783335"/>
                  </a:moveTo>
                  <a:lnTo>
                    <a:pt x="2124455" y="853439"/>
                  </a:lnTo>
                </a:path>
                <a:path w="3103245" h="1317625">
                  <a:moveTo>
                    <a:pt x="2109215" y="1075943"/>
                  </a:moveTo>
                  <a:lnTo>
                    <a:pt x="2106167" y="1146047"/>
                  </a:lnTo>
                </a:path>
                <a:path w="3103245" h="1317625">
                  <a:moveTo>
                    <a:pt x="2907791" y="542543"/>
                  </a:moveTo>
                  <a:lnTo>
                    <a:pt x="2904743" y="612647"/>
                  </a:lnTo>
                </a:path>
                <a:path w="3103245" h="1317625">
                  <a:moveTo>
                    <a:pt x="2886455" y="835151"/>
                  </a:moveTo>
                  <a:lnTo>
                    <a:pt x="2883407" y="905255"/>
                  </a:lnTo>
                </a:path>
                <a:path w="3103245" h="1317625">
                  <a:moveTo>
                    <a:pt x="2868167" y="1127759"/>
                  </a:moveTo>
                  <a:lnTo>
                    <a:pt x="2862071" y="1200911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3" name="object 93"/>
            <p:cNvSpPr/>
            <p:nvPr/>
          </p:nvSpPr>
          <p:spPr>
            <a:xfrm>
              <a:off x="6539697" y="457200"/>
              <a:ext cx="3140710" cy="1351915"/>
            </a:xfrm>
            <a:custGeom>
              <a:avLst/>
              <a:gdLst/>
              <a:ahLst/>
              <a:cxnLst/>
              <a:rect l="l" t="t" r="r" b="b"/>
              <a:pathLst>
                <a:path w="3140709" h="1351914">
                  <a:moveTo>
                    <a:pt x="3140140" y="555192"/>
                  </a:moveTo>
                  <a:lnTo>
                    <a:pt x="3029437" y="1286106"/>
                  </a:lnTo>
                  <a:lnTo>
                    <a:pt x="875995" y="959967"/>
                  </a:lnTo>
                  <a:lnTo>
                    <a:pt x="816681" y="1351610"/>
                  </a:lnTo>
                  <a:lnTo>
                    <a:pt x="14508" y="1230123"/>
                  </a:lnTo>
                  <a:lnTo>
                    <a:pt x="0" y="631280"/>
                  </a:lnTo>
                  <a:lnTo>
                    <a:pt x="0" y="0"/>
                  </a:lnTo>
                </a:path>
                <a:path w="3140709" h="1351914">
                  <a:moveTo>
                    <a:pt x="2138833" y="0"/>
                  </a:moveTo>
                  <a:lnTo>
                    <a:pt x="2076114" y="400988"/>
                  </a:lnTo>
                  <a:lnTo>
                    <a:pt x="3140140" y="555192"/>
                  </a:lnTo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4" name="object 94"/>
            <p:cNvSpPr/>
            <p:nvPr/>
          </p:nvSpPr>
          <p:spPr>
            <a:xfrm>
              <a:off x="10363281" y="457199"/>
              <a:ext cx="4724400" cy="728980"/>
            </a:xfrm>
            <a:custGeom>
              <a:avLst/>
              <a:gdLst/>
              <a:ahLst/>
              <a:cxnLst/>
              <a:rect l="l" t="t" r="r" b="b"/>
              <a:pathLst>
                <a:path w="4724400" h="728980">
                  <a:moveTo>
                    <a:pt x="4098622" y="0"/>
                  </a:moveTo>
                  <a:lnTo>
                    <a:pt x="4043880" y="0"/>
                  </a:lnTo>
                  <a:lnTo>
                    <a:pt x="3949822" y="609907"/>
                  </a:lnTo>
                  <a:lnTo>
                    <a:pt x="4724319" y="728852"/>
                  </a:lnTo>
                  <a:lnTo>
                    <a:pt x="4724319" y="674154"/>
                  </a:lnTo>
                  <a:lnTo>
                    <a:pt x="4011607" y="564248"/>
                  </a:lnTo>
                  <a:lnTo>
                    <a:pt x="4098622" y="0"/>
                  </a:lnTo>
                  <a:close/>
                </a:path>
                <a:path w="4724400" h="728980">
                  <a:moveTo>
                    <a:pt x="352621" y="0"/>
                  </a:moveTo>
                  <a:lnTo>
                    <a:pt x="0" y="0"/>
                  </a:lnTo>
                  <a:lnTo>
                    <a:pt x="3102198" y="476685"/>
                  </a:lnTo>
                  <a:lnTo>
                    <a:pt x="3111678" y="414793"/>
                  </a:lnTo>
                  <a:lnTo>
                    <a:pt x="3042432" y="414793"/>
                  </a:lnTo>
                  <a:lnTo>
                    <a:pt x="352621" y="0"/>
                  </a:lnTo>
                  <a:close/>
                </a:path>
                <a:path w="4724400" h="728980">
                  <a:moveTo>
                    <a:pt x="3175207" y="0"/>
                  </a:moveTo>
                  <a:lnTo>
                    <a:pt x="3106399" y="0"/>
                  </a:lnTo>
                  <a:lnTo>
                    <a:pt x="3042432" y="414793"/>
                  </a:lnTo>
                  <a:lnTo>
                    <a:pt x="3111678" y="414793"/>
                  </a:lnTo>
                  <a:lnTo>
                    <a:pt x="31752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5" name="object 95"/>
            <p:cNvSpPr/>
            <p:nvPr/>
          </p:nvSpPr>
          <p:spPr>
            <a:xfrm>
              <a:off x="10363283" y="457200"/>
              <a:ext cx="4724400" cy="728980"/>
            </a:xfrm>
            <a:custGeom>
              <a:avLst/>
              <a:gdLst/>
              <a:ahLst/>
              <a:cxnLst/>
              <a:rect l="l" t="t" r="r" b="b"/>
              <a:pathLst>
                <a:path w="4724400" h="728980">
                  <a:moveTo>
                    <a:pt x="4724315" y="728852"/>
                  </a:moveTo>
                  <a:lnTo>
                    <a:pt x="3949819" y="609907"/>
                  </a:lnTo>
                  <a:lnTo>
                    <a:pt x="4043875" y="0"/>
                  </a:lnTo>
                </a:path>
                <a:path w="4724400" h="728980">
                  <a:moveTo>
                    <a:pt x="3175209" y="0"/>
                  </a:moveTo>
                  <a:lnTo>
                    <a:pt x="3102201" y="476685"/>
                  </a:lnTo>
                  <a:lnTo>
                    <a:pt x="0" y="0"/>
                  </a:lnTo>
                </a:path>
                <a:path w="4724400" h="728980">
                  <a:moveTo>
                    <a:pt x="352619" y="0"/>
                  </a:moveTo>
                  <a:lnTo>
                    <a:pt x="3042429" y="414792"/>
                  </a:lnTo>
                  <a:lnTo>
                    <a:pt x="3106397" y="0"/>
                  </a:lnTo>
                </a:path>
                <a:path w="4724400" h="728980">
                  <a:moveTo>
                    <a:pt x="4098618" y="0"/>
                  </a:moveTo>
                  <a:lnTo>
                    <a:pt x="4011602" y="564248"/>
                  </a:lnTo>
                  <a:lnTo>
                    <a:pt x="4724315" y="674154"/>
                  </a:lnTo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6" name="object 96"/>
            <p:cNvSpPr/>
            <p:nvPr/>
          </p:nvSpPr>
          <p:spPr>
            <a:xfrm>
              <a:off x="12480675" y="457199"/>
              <a:ext cx="989330" cy="415290"/>
            </a:xfrm>
            <a:custGeom>
              <a:avLst/>
              <a:gdLst/>
              <a:ahLst/>
              <a:cxnLst/>
              <a:rect l="l" t="t" r="r" b="b"/>
              <a:pathLst>
                <a:path w="989330" h="415290">
                  <a:moveTo>
                    <a:pt x="989004" y="0"/>
                  </a:moveTo>
                  <a:lnTo>
                    <a:pt x="41963" y="0"/>
                  </a:lnTo>
                  <a:lnTo>
                    <a:pt x="0" y="272140"/>
                  </a:lnTo>
                  <a:lnTo>
                    <a:pt x="925037" y="414793"/>
                  </a:lnTo>
                  <a:lnTo>
                    <a:pt x="9890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7" name="object 97"/>
            <p:cNvSpPr/>
            <p:nvPr/>
          </p:nvSpPr>
          <p:spPr>
            <a:xfrm>
              <a:off x="12480675" y="457200"/>
              <a:ext cx="989330" cy="415290"/>
            </a:xfrm>
            <a:custGeom>
              <a:avLst/>
              <a:gdLst/>
              <a:ahLst/>
              <a:cxnLst/>
              <a:rect l="l" t="t" r="r" b="b"/>
              <a:pathLst>
                <a:path w="989330" h="415290">
                  <a:moveTo>
                    <a:pt x="989005" y="0"/>
                  </a:moveTo>
                  <a:lnTo>
                    <a:pt x="925037" y="414792"/>
                  </a:lnTo>
                  <a:lnTo>
                    <a:pt x="0" y="272140"/>
                  </a:lnTo>
                  <a:lnTo>
                    <a:pt x="41964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8" name="object 98"/>
            <p:cNvSpPr/>
            <p:nvPr/>
          </p:nvSpPr>
          <p:spPr>
            <a:xfrm>
              <a:off x="12917364" y="457200"/>
              <a:ext cx="163830" cy="343535"/>
            </a:xfrm>
            <a:custGeom>
              <a:avLst/>
              <a:gdLst/>
              <a:ahLst/>
              <a:cxnLst/>
              <a:rect l="l" t="t" r="r" b="b"/>
              <a:pathLst>
                <a:path w="163830" h="343534">
                  <a:moveTo>
                    <a:pt x="0" y="0"/>
                  </a:moveTo>
                  <a:lnTo>
                    <a:pt x="25845" y="343466"/>
                  </a:lnTo>
                </a:path>
                <a:path w="163830" h="343534">
                  <a:moveTo>
                    <a:pt x="25845" y="343466"/>
                  </a:moveTo>
                  <a:lnTo>
                    <a:pt x="163468" y="0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9" name="object 99"/>
            <p:cNvSpPr/>
            <p:nvPr/>
          </p:nvSpPr>
          <p:spPr>
            <a:xfrm>
              <a:off x="11854830" y="611133"/>
              <a:ext cx="922655" cy="1536700"/>
            </a:xfrm>
            <a:custGeom>
              <a:avLst/>
              <a:gdLst/>
              <a:ahLst/>
              <a:cxnLst/>
              <a:rect l="l" t="t" r="r" b="b"/>
              <a:pathLst>
                <a:path w="922654" h="1536700">
                  <a:moveTo>
                    <a:pt x="34747" y="1483677"/>
                  </a:moveTo>
                  <a:lnTo>
                    <a:pt x="121676" y="1497080"/>
                  </a:lnTo>
                </a:path>
                <a:path w="922654" h="1536700">
                  <a:moveTo>
                    <a:pt x="922050" y="163485"/>
                  </a:moveTo>
                  <a:lnTo>
                    <a:pt x="115214" y="39063"/>
                  </a:lnTo>
                </a:path>
                <a:path w="922654" h="1536700">
                  <a:moveTo>
                    <a:pt x="0" y="1536143"/>
                  </a:moveTo>
                  <a:lnTo>
                    <a:pt x="8686" y="1479660"/>
                  </a:lnTo>
                </a:path>
                <a:path w="922654" h="1536700">
                  <a:moveTo>
                    <a:pt x="228173" y="56482"/>
                  </a:moveTo>
                  <a:lnTo>
                    <a:pt x="236860" y="0"/>
                  </a:lnTo>
                </a:path>
                <a:path w="922654" h="1536700">
                  <a:moveTo>
                    <a:pt x="8686" y="1479660"/>
                  </a:moveTo>
                  <a:lnTo>
                    <a:pt x="228173" y="56482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1829744" y="621517"/>
              <a:ext cx="287655" cy="1515745"/>
            </a:xfrm>
            <a:custGeom>
              <a:avLst/>
              <a:gdLst/>
              <a:ahLst/>
              <a:cxnLst/>
              <a:rect l="l" t="t" r="r" b="b"/>
              <a:pathLst>
                <a:path w="287654" h="1515745">
                  <a:moveTo>
                    <a:pt x="67574" y="1515374"/>
                  </a:moveTo>
                  <a:lnTo>
                    <a:pt x="0" y="1423178"/>
                  </a:lnTo>
                  <a:lnTo>
                    <a:pt x="0" y="1423178"/>
                  </a:lnTo>
                </a:path>
                <a:path w="287654" h="1515745">
                  <a:moveTo>
                    <a:pt x="219455" y="0"/>
                  </a:moveTo>
                  <a:lnTo>
                    <a:pt x="287030" y="92195"/>
                  </a:lnTo>
                  <a:lnTo>
                    <a:pt x="287030" y="92195"/>
                  </a:lnTo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1790852" y="1214782"/>
              <a:ext cx="186690" cy="301625"/>
            </a:xfrm>
            <a:custGeom>
              <a:avLst/>
              <a:gdLst/>
              <a:ahLst/>
              <a:cxnLst/>
              <a:rect l="l" t="t" r="r" b="b"/>
              <a:pathLst>
                <a:path w="186690" h="301625">
                  <a:moveTo>
                    <a:pt x="43068" y="0"/>
                  </a:moveTo>
                  <a:lnTo>
                    <a:pt x="0" y="279224"/>
                  </a:lnTo>
                  <a:lnTo>
                    <a:pt x="143103" y="301289"/>
                  </a:lnTo>
                  <a:lnTo>
                    <a:pt x="186141" y="22064"/>
                  </a:lnTo>
                  <a:lnTo>
                    <a:pt x="43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102" name="object 102"/>
          <p:cNvSpPr txBox="1"/>
          <p:nvPr/>
        </p:nvSpPr>
        <p:spPr>
          <a:xfrm rot="16740000">
            <a:off x="8798625" y="886743"/>
            <a:ext cx="211888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1"/>
              </a:lnSpc>
            </a:pPr>
            <a:r>
              <a:rPr sz="648" spc="-205" dirty="0">
                <a:latin typeface="Arial"/>
                <a:cs typeface="Arial"/>
              </a:rPr>
              <a:t>4000</a:t>
            </a:r>
            <a:endParaRPr sz="648">
              <a:latin typeface="Arial"/>
              <a:cs typeface="Arial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5006485" y="309996"/>
            <a:ext cx="168852" cy="446809"/>
            <a:chOff x="6174445" y="454660"/>
            <a:chExt cx="247650" cy="655320"/>
          </a:xfrm>
        </p:grpSpPr>
        <p:sp>
          <p:nvSpPr>
            <p:cNvPr id="104" name="object 104"/>
            <p:cNvSpPr/>
            <p:nvPr/>
          </p:nvSpPr>
          <p:spPr>
            <a:xfrm>
              <a:off x="6176985" y="457200"/>
              <a:ext cx="242570" cy="650240"/>
            </a:xfrm>
            <a:custGeom>
              <a:avLst/>
              <a:gdLst/>
              <a:ahLst/>
              <a:cxnLst/>
              <a:rect l="l" t="t" r="r" b="b"/>
              <a:pathLst>
                <a:path w="242570" h="650240">
                  <a:moveTo>
                    <a:pt x="242529" y="613138"/>
                  </a:moveTo>
                  <a:lnTo>
                    <a:pt x="0" y="576525"/>
                  </a:lnTo>
                </a:path>
                <a:path w="242570" h="650240">
                  <a:moveTo>
                    <a:pt x="104485" y="650095"/>
                  </a:moveTo>
                  <a:lnTo>
                    <a:pt x="113019" y="593585"/>
                  </a:lnTo>
                </a:path>
                <a:path w="242570" h="650240">
                  <a:moveTo>
                    <a:pt x="113019" y="593585"/>
                  </a:moveTo>
                  <a:lnTo>
                    <a:pt x="202626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256080" y="1004797"/>
              <a:ext cx="67945" cy="92075"/>
            </a:xfrm>
            <a:custGeom>
              <a:avLst/>
              <a:gdLst/>
              <a:ahLst/>
              <a:cxnLst/>
              <a:rect l="l" t="t" r="r" b="b"/>
              <a:pathLst>
                <a:path w="67945" h="92075">
                  <a:moveTo>
                    <a:pt x="67848" y="919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197955" y="457199"/>
              <a:ext cx="163830" cy="134620"/>
            </a:xfrm>
            <a:custGeom>
              <a:avLst/>
              <a:gdLst/>
              <a:ahLst/>
              <a:cxnLst/>
              <a:rect l="l" t="t" r="r" b="b"/>
              <a:pathLst>
                <a:path w="163829" h="134620">
                  <a:moveTo>
                    <a:pt x="163434" y="0"/>
                  </a:moveTo>
                  <a:lnTo>
                    <a:pt x="17021" y="0"/>
                  </a:lnTo>
                  <a:lnTo>
                    <a:pt x="0" y="112723"/>
                  </a:lnTo>
                  <a:lnTo>
                    <a:pt x="143164" y="134334"/>
                  </a:lnTo>
                  <a:lnTo>
                    <a:pt x="1634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107" name="object 107"/>
          <p:cNvSpPr txBox="1"/>
          <p:nvPr/>
        </p:nvSpPr>
        <p:spPr>
          <a:xfrm rot="16740000">
            <a:off x="5018980" y="304150"/>
            <a:ext cx="129477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1"/>
              </a:lnSpc>
            </a:pPr>
            <a:r>
              <a:rPr sz="648" spc="-48" dirty="0">
                <a:latin typeface="Arial"/>
                <a:cs typeface="Arial"/>
              </a:rPr>
              <a:t>33</a:t>
            </a:r>
            <a:endParaRPr sz="648">
              <a:latin typeface="Arial"/>
              <a:cs typeface="Aria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2272406" y="309346"/>
            <a:ext cx="8349961" cy="5274252"/>
            <a:chOff x="2164462" y="453707"/>
            <a:chExt cx="12246610" cy="7735570"/>
          </a:xfrm>
        </p:grpSpPr>
        <p:sp>
          <p:nvSpPr>
            <p:cNvPr id="109" name="object 109"/>
            <p:cNvSpPr/>
            <p:nvPr/>
          </p:nvSpPr>
          <p:spPr>
            <a:xfrm>
              <a:off x="12515179" y="457199"/>
              <a:ext cx="1892300" cy="7728584"/>
            </a:xfrm>
            <a:custGeom>
              <a:avLst/>
              <a:gdLst/>
              <a:ahLst/>
              <a:cxnLst/>
              <a:rect l="l" t="t" r="r" b="b"/>
              <a:pathLst>
                <a:path w="1892300" h="7728584">
                  <a:moveTo>
                    <a:pt x="1892206" y="0"/>
                  </a:moveTo>
                  <a:lnTo>
                    <a:pt x="1023309" y="0"/>
                  </a:lnTo>
                  <a:lnTo>
                    <a:pt x="950300" y="476685"/>
                  </a:lnTo>
                  <a:lnTo>
                    <a:pt x="1042299" y="490618"/>
                  </a:lnTo>
                  <a:lnTo>
                    <a:pt x="845703" y="1860364"/>
                  </a:lnTo>
                  <a:lnTo>
                    <a:pt x="862517" y="1862916"/>
                  </a:lnTo>
                  <a:lnTo>
                    <a:pt x="0" y="7557973"/>
                  </a:lnTo>
                  <a:lnTo>
                    <a:pt x="453781" y="7586228"/>
                  </a:lnTo>
                  <a:lnTo>
                    <a:pt x="443205" y="7728264"/>
                  </a:lnTo>
                  <a:lnTo>
                    <a:pt x="1199013" y="7728264"/>
                  </a:lnTo>
                  <a:lnTo>
                    <a:pt x="1442806" y="4188988"/>
                  </a:lnTo>
                  <a:lnTo>
                    <a:pt x="976030" y="4159270"/>
                  </a:lnTo>
                  <a:lnTo>
                    <a:pt x="1144584" y="1903506"/>
                  </a:lnTo>
                  <a:lnTo>
                    <a:pt x="1338107" y="539249"/>
                  </a:lnTo>
                  <a:lnTo>
                    <a:pt x="1809340" y="539249"/>
                  </a:lnTo>
                  <a:lnTo>
                    <a:pt x="1892206" y="0"/>
                  </a:lnTo>
                  <a:close/>
                </a:path>
                <a:path w="1892300" h="7728584">
                  <a:moveTo>
                    <a:pt x="1809340" y="539249"/>
                  </a:moveTo>
                  <a:lnTo>
                    <a:pt x="1338107" y="539249"/>
                  </a:lnTo>
                  <a:lnTo>
                    <a:pt x="1798469" y="609989"/>
                  </a:lnTo>
                  <a:lnTo>
                    <a:pt x="1809340" y="539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2522798" y="457200"/>
              <a:ext cx="1876425" cy="7728584"/>
            </a:xfrm>
            <a:custGeom>
              <a:avLst/>
              <a:gdLst/>
              <a:ahLst/>
              <a:cxnLst/>
              <a:rect l="l" t="t" r="r" b="b"/>
              <a:pathLst>
                <a:path w="1876425" h="7728584">
                  <a:moveTo>
                    <a:pt x="336713" y="7528559"/>
                  </a:moveTo>
                  <a:lnTo>
                    <a:pt x="659801" y="7552943"/>
                  </a:lnTo>
                </a:path>
                <a:path w="1876425" h="7728584">
                  <a:moveTo>
                    <a:pt x="1092617" y="7583423"/>
                  </a:moveTo>
                  <a:lnTo>
                    <a:pt x="1200878" y="7590572"/>
                  </a:lnTo>
                </a:path>
                <a:path w="1876425" h="7728584">
                  <a:moveTo>
                    <a:pt x="355001" y="7235951"/>
                  </a:moveTo>
                  <a:lnTo>
                    <a:pt x="678089" y="7260335"/>
                  </a:lnTo>
                </a:path>
                <a:path w="1876425" h="7728584">
                  <a:moveTo>
                    <a:pt x="1113953" y="7290815"/>
                  </a:moveTo>
                  <a:lnTo>
                    <a:pt x="1221038" y="7297887"/>
                  </a:lnTo>
                </a:path>
                <a:path w="1876425" h="7728584">
                  <a:moveTo>
                    <a:pt x="376337" y="6943343"/>
                  </a:moveTo>
                  <a:lnTo>
                    <a:pt x="699425" y="6967727"/>
                  </a:lnTo>
                </a:path>
                <a:path w="1876425" h="7728584">
                  <a:moveTo>
                    <a:pt x="1132241" y="6995159"/>
                  </a:moveTo>
                  <a:lnTo>
                    <a:pt x="1241324" y="7003392"/>
                  </a:lnTo>
                </a:path>
                <a:path w="1876425" h="7728584">
                  <a:moveTo>
                    <a:pt x="397673" y="6650735"/>
                  </a:moveTo>
                  <a:lnTo>
                    <a:pt x="720761" y="6672071"/>
                  </a:lnTo>
                </a:path>
                <a:path w="1876425" h="7728584">
                  <a:moveTo>
                    <a:pt x="1153577" y="6702551"/>
                  </a:moveTo>
                  <a:lnTo>
                    <a:pt x="1261485" y="6710695"/>
                  </a:lnTo>
                </a:path>
                <a:path w="1876425" h="7728584">
                  <a:moveTo>
                    <a:pt x="419009" y="6358127"/>
                  </a:moveTo>
                  <a:lnTo>
                    <a:pt x="739049" y="6379463"/>
                  </a:lnTo>
                </a:path>
                <a:path w="1876425" h="7728584">
                  <a:moveTo>
                    <a:pt x="1174913" y="6409943"/>
                  </a:moveTo>
                  <a:lnTo>
                    <a:pt x="1281647" y="6417999"/>
                  </a:lnTo>
                </a:path>
                <a:path w="1876425" h="7728584">
                  <a:moveTo>
                    <a:pt x="437297" y="6065519"/>
                  </a:moveTo>
                  <a:lnTo>
                    <a:pt x="760385" y="6086855"/>
                  </a:lnTo>
                </a:path>
                <a:path w="1876425" h="7728584">
                  <a:moveTo>
                    <a:pt x="1196249" y="6117335"/>
                  </a:moveTo>
                  <a:lnTo>
                    <a:pt x="1301803" y="6125377"/>
                  </a:lnTo>
                </a:path>
                <a:path w="1876425" h="7728584">
                  <a:moveTo>
                    <a:pt x="458633" y="5772911"/>
                  </a:moveTo>
                  <a:lnTo>
                    <a:pt x="781721" y="5794247"/>
                  </a:lnTo>
                </a:path>
                <a:path w="1876425" h="7728584">
                  <a:moveTo>
                    <a:pt x="1214537" y="5824727"/>
                  </a:moveTo>
                  <a:lnTo>
                    <a:pt x="1322024" y="5831825"/>
                  </a:lnTo>
                </a:path>
                <a:path w="1876425" h="7728584">
                  <a:moveTo>
                    <a:pt x="479969" y="5480303"/>
                  </a:moveTo>
                  <a:lnTo>
                    <a:pt x="803057" y="5501639"/>
                  </a:lnTo>
                </a:path>
                <a:path w="1876425" h="7728584">
                  <a:moveTo>
                    <a:pt x="1235873" y="5532119"/>
                  </a:moveTo>
                  <a:lnTo>
                    <a:pt x="1342185" y="5539140"/>
                  </a:lnTo>
                </a:path>
                <a:path w="1876425" h="7728584">
                  <a:moveTo>
                    <a:pt x="498257" y="5184647"/>
                  </a:moveTo>
                  <a:lnTo>
                    <a:pt x="821345" y="5209031"/>
                  </a:lnTo>
                </a:path>
                <a:path w="1876425" h="7728584">
                  <a:moveTo>
                    <a:pt x="1257209" y="5239511"/>
                  </a:moveTo>
                  <a:lnTo>
                    <a:pt x="1362345" y="5246454"/>
                  </a:lnTo>
                </a:path>
                <a:path w="1876425" h="7728584">
                  <a:moveTo>
                    <a:pt x="519593" y="4892039"/>
                  </a:moveTo>
                  <a:lnTo>
                    <a:pt x="842681" y="4916423"/>
                  </a:lnTo>
                </a:path>
                <a:path w="1876425" h="7728584">
                  <a:moveTo>
                    <a:pt x="1275497" y="4946903"/>
                  </a:moveTo>
                  <a:lnTo>
                    <a:pt x="1382492" y="4953969"/>
                  </a:lnTo>
                </a:path>
                <a:path w="1876425" h="7728584">
                  <a:moveTo>
                    <a:pt x="540929" y="4599431"/>
                  </a:moveTo>
                  <a:lnTo>
                    <a:pt x="864017" y="4623815"/>
                  </a:lnTo>
                </a:path>
                <a:path w="1876425" h="7728584">
                  <a:moveTo>
                    <a:pt x="1296833" y="4651247"/>
                  </a:moveTo>
                  <a:lnTo>
                    <a:pt x="1402794" y="4659244"/>
                  </a:lnTo>
                </a:path>
                <a:path w="1876425" h="7728584">
                  <a:moveTo>
                    <a:pt x="562265" y="4306823"/>
                  </a:moveTo>
                  <a:lnTo>
                    <a:pt x="885353" y="4328159"/>
                  </a:lnTo>
                </a:path>
                <a:path w="1876425" h="7728584">
                  <a:moveTo>
                    <a:pt x="1318169" y="4358639"/>
                  </a:moveTo>
                  <a:lnTo>
                    <a:pt x="1422955" y="4366548"/>
                  </a:lnTo>
                </a:path>
                <a:path w="1876425" h="7728584">
                  <a:moveTo>
                    <a:pt x="580553" y="4014215"/>
                  </a:moveTo>
                  <a:lnTo>
                    <a:pt x="903641" y="4035551"/>
                  </a:lnTo>
                </a:path>
                <a:path w="1876425" h="7728584">
                  <a:moveTo>
                    <a:pt x="601889" y="3721607"/>
                  </a:moveTo>
                  <a:lnTo>
                    <a:pt x="924977" y="3742943"/>
                  </a:lnTo>
                </a:path>
                <a:path w="1876425" h="7728584">
                  <a:moveTo>
                    <a:pt x="623225" y="3428999"/>
                  </a:moveTo>
                  <a:lnTo>
                    <a:pt x="946313" y="3450335"/>
                  </a:lnTo>
                </a:path>
                <a:path w="1876425" h="7728584">
                  <a:moveTo>
                    <a:pt x="662286" y="3134694"/>
                  </a:moveTo>
                  <a:lnTo>
                    <a:pt x="964601" y="3157727"/>
                  </a:lnTo>
                </a:path>
                <a:path w="1876425" h="7728584">
                  <a:moveTo>
                    <a:pt x="706310" y="2844015"/>
                  </a:moveTo>
                  <a:lnTo>
                    <a:pt x="985937" y="2865119"/>
                  </a:lnTo>
                </a:path>
                <a:path w="1876425" h="7728584">
                  <a:moveTo>
                    <a:pt x="750366" y="2553122"/>
                  </a:moveTo>
                  <a:lnTo>
                    <a:pt x="1007273" y="2572511"/>
                  </a:lnTo>
                </a:path>
                <a:path w="1876425" h="7728584">
                  <a:moveTo>
                    <a:pt x="794421" y="2262229"/>
                  </a:moveTo>
                  <a:lnTo>
                    <a:pt x="1028609" y="2279903"/>
                  </a:lnTo>
                </a:path>
                <a:path w="1876425" h="7728584">
                  <a:moveTo>
                    <a:pt x="838605" y="1970492"/>
                  </a:moveTo>
                  <a:lnTo>
                    <a:pt x="1046897" y="1984247"/>
                  </a:lnTo>
                </a:path>
                <a:path w="1876425" h="7728584">
                  <a:moveTo>
                    <a:pt x="864233" y="1678168"/>
                  </a:moveTo>
                  <a:lnTo>
                    <a:pt x="1068233" y="1691639"/>
                  </a:lnTo>
                </a:path>
                <a:path w="1876425" h="7728584">
                  <a:moveTo>
                    <a:pt x="906036" y="1386911"/>
                  </a:moveTo>
                  <a:lnTo>
                    <a:pt x="1089569" y="1399031"/>
                  </a:lnTo>
                </a:path>
                <a:path w="1876425" h="7728584">
                  <a:moveTo>
                    <a:pt x="947825" y="1095754"/>
                  </a:moveTo>
                  <a:lnTo>
                    <a:pt x="1107857" y="1106423"/>
                  </a:lnTo>
                </a:path>
                <a:path w="1876425" h="7728584">
                  <a:moveTo>
                    <a:pt x="989801" y="803295"/>
                  </a:moveTo>
                  <a:lnTo>
                    <a:pt x="1129193" y="813815"/>
                  </a:lnTo>
                </a:path>
                <a:path w="1876425" h="7728584">
                  <a:moveTo>
                    <a:pt x="1031577" y="512230"/>
                  </a:moveTo>
                  <a:lnTo>
                    <a:pt x="1150529" y="521207"/>
                  </a:lnTo>
                </a:path>
                <a:path w="1876425" h="7728584">
                  <a:moveTo>
                    <a:pt x="1583345" y="551687"/>
                  </a:moveTo>
                  <a:lnTo>
                    <a:pt x="1797634" y="565838"/>
                  </a:lnTo>
                </a:path>
                <a:path w="1876425" h="7728584">
                  <a:moveTo>
                    <a:pt x="982861" y="214335"/>
                  </a:moveTo>
                  <a:lnTo>
                    <a:pt x="1171865" y="228599"/>
                  </a:lnTo>
                </a:path>
                <a:path w="1876425" h="7728584">
                  <a:moveTo>
                    <a:pt x="1604681" y="259079"/>
                  </a:moveTo>
                  <a:lnTo>
                    <a:pt x="1842361" y="274775"/>
                  </a:lnTo>
                </a:path>
                <a:path w="1876425" h="7728584">
                  <a:moveTo>
                    <a:pt x="11376" y="7432541"/>
                  </a:moveTo>
                  <a:lnTo>
                    <a:pt x="260513" y="7452359"/>
                  </a:lnTo>
                </a:path>
                <a:path w="1876425" h="7728584">
                  <a:moveTo>
                    <a:pt x="693329" y="7482839"/>
                  </a:moveTo>
                  <a:lnTo>
                    <a:pt x="1016417" y="7504175"/>
                  </a:lnTo>
                </a:path>
                <a:path w="1876425" h="7728584">
                  <a:moveTo>
                    <a:pt x="55319" y="7142396"/>
                  </a:moveTo>
                  <a:lnTo>
                    <a:pt x="281849" y="7156703"/>
                  </a:lnTo>
                </a:path>
                <a:path w="1876425" h="7728584">
                  <a:moveTo>
                    <a:pt x="714665" y="7187183"/>
                  </a:moveTo>
                  <a:lnTo>
                    <a:pt x="1037753" y="7211567"/>
                  </a:lnTo>
                </a:path>
                <a:path w="1876425" h="7728584">
                  <a:moveTo>
                    <a:pt x="99573" y="6850195"/>
                  </a:moveTo>
                  <a:lnTo>
                    <a:pt x="300137" y="6864095"/>
                  </a:lnTo>
                </a:path>
                <a:path w="1876425" h="7728584">
                  <a:moveTo>
                    <a:pt x="736001" y="6894575"/>
                  </a:moveTo>
                  <a:lnTo>
                    <a:pt x="1059089" y="6918959"/>
                  </a:lnTo>
                </a:path>
                <a:path w="1876425" h="7728584">
                  <a:moveTo>
                    <a:pt x="143562" y="6559738"/>
                  </a:moveTo>
                  <a:lnTo>
                    <a:pt x="321473" y="6571487"/>
                  </a:lnTo>
                </a:path>
                <a:path w="1876425" h="7728584">
                  <a:moveTo>
                    <a:pt x="757337" y="6601967"/>
                  </a:moveTo>
                  <a:lnTo>
                    <a:pt x="1077377" y="6626351"/>
                  </a:lnTo>
                </a:path>
                <a:path w="1876425" h="7728584">
                  <a:moveTo>
                    <a:pt x="187650" y="6268633"/>
                  </a:moveTo>
                  <a:lnTo>
                    <a:pt x="342809" y="6278879"/>
                  </a:lnTo>
                </a:path>
                <a:path w="1876425" h="7728584">
                  <a:moveTo>
                    <a:pt x="775625" y="6309359"/>
                  </a:moveTo>
                  <a:lnTo>
                    <a:pt x="1098713" y="6330695"/>
                  </a:lnTo>
                </a:path>
                <a:path w="1876425" h="7728584">
                  <a:moveTo>
                    <a:pt x="231738" y="5977527"/>
                  </a:moveTo>
                  <a:lnTo>
                    <a:pt x="364145" y="5986271"/>
                  </a:lnTo>
                </a:path>
                <a:path w="1876425" h="7728584">
                  <a:moveTo>
                    <a:pt x="796961" y="6016751"/>
                  </a:moveTo>
                  <a:lnTo>
                    <a:pt x="1120049" y="6038087"/>
                  </a:lnTo>
                </a:path>
                <a:path w="1876425" h="7728584">
                  <a:moveTo>
                    <a:pt x="275947" y="5685626"/>
                  </a:moveTo>
                  <a:lnTo>
                    <a:pt x="382433" y="5693663"/>
                  </a:lnTo>
                </a:path>
                <a:path w="1876425" h="7728584">
                  <a:moveTo>
                    <a:pt x="818297" y="5724143"/>
                  </a:moveTo>
                  <a:lnTo>
                    <a:pt x="1141385" y="5745479"/>
                  </a:lnTo>
                </a:path>
                <a:path w="1876425" h="7728584">
                  <a:moveTo>
                    <a:pt x="320003" y="5394733"/>
                  </a:moveTo>
                  <a:lnTo>
                    <a:pt x="403769" y="5401055"/>
                  </a:lnTo>
                </a:path>
                <a:path w="1876425" h="7728584">
                  <a:moveTo>
                    <a:pt x="836585" y="5431535"/>
                  </a:moveTo>
                  <a:lnTo>
                    <a:pt x="1159673" y="5452871"/>
                  </a:lnTo>
                </a:path>
                <a:path w="1876425" h="7728584">
                  <a:moveTo>
                    <a:pt x="364059" y="5103840"/>
                  </a:moveTo>
                  <a:lnTo>
                    <a:pt x="425105" y="5108447"/>
                  </a:lnTo>
                </a:path>
                <a:path w="1876425" h="7728584">
                  <a:moveTo>
                    <a:pt x="857921" y="5135879"/>
                  </a:moveTo>
                  <a:lnTo>
                    <a:pt x="1181009" y="5160263"/>
                  </a:lnTo>
                </a:path>
                <a:path w="1876425" h="7728584">
                  <a:moveTo>
                    <a:pt x="408490" y="4810464"/>
                  </a:moveTo>
                  <a:lnTo>
                    <a:pt x="443393" y="4812791"/>
                  </a:lnTo>
                </a:path>
                <a:path w="1876425" h="7728584">
                  <a:moveTo>
                    <a:pt x="879257" y="4843271"/>
                  </a:moveTo>
                  <a:lnTo>
                    <a:pt x="1202345" y="4867655"/>
                  </a:lnTo>
                </a:path>
                <a:path w="1876425" h="7728584">
                  <a:moveTo>
                    <a:pt x="452575" y="4519381"/>
                  </a:moveTo>
                  <a:lnTo>
                    <a:pt x="464729" y="4520183"/>
                  </a:lnTo>
                </a:path>
                <a:path w="1876425" h="7728584">
                  <a:moveTo>
                    <a:pt x="900593" y="4550663"/>
                  </a:moveTo>
                  <a:lnTo>
                    <a:pt x="1220633" y="4575047"/>
                  </a:lnTo>
                </a:path>
                <a:path w="1876425" h="7728584">
                  <a:moveTo>
                    <a:pt x="918881" y="4258055"/>
                  </a:moveTo>
                  <a:lnTo>
                    <a:pt x="1241969" y="4282439"/>
                  </a:lnTo>
                </a:path>
                <a:path w="1876425" h="7728584">
                  <a:moveTo>
                    <a:pt x="940217" y="3965447"/>
                  </a:moveTo>
                  <a:lnTo>
                    <a:pt x="982683" y="3968252"/>
                  </a:lnTo>
                </a:path>
                <a:path w="1876425" h="7728584">
                  <a:moveTo>
                    <a:pt x="961553" y="3672839"/>
                  </a:moveTo>
                  <a:lnTo>
                    <a:pt x="1004545" y="3675678"/>
                  </a:lnTo>
                </a:path>
                <a:path w="1876425" h="7728584">
                  <a:moveTo>
                    <a:pt x="979841" y="3380231"/>
                  </a:moveTo>
                  <a:lnTo>
                    <a:pt x="1026391" y="3383305"/>
                  </a:lnTo>
                </a:path>
                <a:path w="1876425" h="7728584">
                  <a:moveTo>
                    <a:pt x="1001177" y="3087623"/>
                  </a:moveTo>
                  <a:lnTo>
                    <a:pt x="1048253" y="3090732"/>
                  </a:lnTo>
                </a:path>
                <a:path w="1876425" h="7728584">
                  <a:moveTo>
                    <a:pt x="1022513" y="2791967"/>
                  </a:moveTo>
                  <a:lnTo>
                    <a:pt x="1070308" y="2795574"/>
                  </a:lnTo>
                </a:path>
                <a:path w="1876425" h="7728584">
                  <a:moveTo>
                    <a:pt x="1043849" y="2499359"/>
                  </a:moveTo>
                  <a:lnTo>
                    <a:pt x="1092169" y="2503006"/>
                  </a:lnTo>
                </a:path>
                <a:path w="1876425" h="7728584">
                  <a:moveTo>
                    <a:pt x="1062137" y="2206751"/>
                  </a:moveTo>
                  <a:lnTo>
                    <a:pt x="1114013" y="2210666"/>
                  </a:lnTo>
                </a:path>
                <a:path w="1876425" h="7728584">
                  <a:moveTo>
                    <a:pt x="1083473" y="1914143"/>
                  </a:moveTo>
                  <a:lnTo>
                    <a:pt x="1135874" y="1918098"/>
                  </a:lnTo>
                </a:path>
                <a:path w="1876425" h="7728584">
                  <a:moveTo>
                    <a:pt x="1104809" y="1621535"/>
                  </a:moveTo>
                  <a:lnTo>
                    <a:pt x="1176293" y="1626256"/>
                  </a:lnTo>
                </a:path>
                <a:path w="1876425" h="7728584">
                  <a:moveTo>
                    <a:pt x="1126145" y="1328927"/>
                  </a:moveTo>
                  <a:lnTo>
                    <a:pt x="1217605" y="1335025"/>
                  </a:lnTo>
                </a:path>
                <a:path w="1876425" h="7728584">
                  <a:moveTo>
                    <a:pt x="1144433" y="1036319"/>
                  </a:moveTo>
                  <a:lnTo>
                    <a:pt x="1258904" y="1043879"/>
                  </a:lnTo>
                </a:path>
                <a:path w="1876425" h="7728584">
                  <a:moveTo>
                    <a:pt x="1165769" y="743711"/>
                  </a:moveTo>
                  <a:lnTo>
                    <a:pt x="1300224" y="752590"/>
                  </a:lnTo>
                </a:path>
                <a:path w="1876425" h="7728584">
                  <a:moveTo>
                    <a:pt x="1187105" y="448055"/>
                  </a:moveTo>
                  <a:lnTo>
                    <a:pt x="1510193" y="472439"/>
                  </a:lnTo>
                </a:path>
                <a:path w="1876425" h="7728584">
                  <a:moveTo>
                    <a:pt x="1205393" y="155447"/>
                  </a:moveTo>
                  <a:lnTo>
                    <a:pt x="1528481" y="179831"/>
                  </a:lnTo>
                </a:path>
                <a:path w="1876425" h="7728584">
                  <a:moveTo>
                    <a:pt x="818297" y="7638287"/>
                  </a:moveTo>
                  <a:lnTo>
                    <a:pt x="1138337" y="7659623"/>
                  </a:lnTo>
                </a:path>
                <a:path w="1876425" h="7728584">
                  <a:moveTo>
                    <a:pt x="80681" y="7290815"/>
                  </a:moveTo>
                  <a:lnTo>
                    <a:pt x="403769" y="7315199"/>
                  </a:lnTo>
                </a:path>
                <a:path w="1876425" h="7728584">
                  <a:moveTo>
                    <a:pt x="836585" y="7342631"/>
                  </a:moveTo>
                  <a:lnTo>
                    <a:pt x="1159673" y="7367015"/>
                  </a:lnTo>
                </a:path>
                <a:path w="1876425" h="7728584">
                  <a:moveTo>
                    <a:pt x="102017" y="6998207"/>
                  </a:moveTo>
                  <a:lnTo>
                    <a:pt x="425105" y="7019543"/>
                  </a:lnTo>
                </a:path>
                <a:path w="1876425" h="7728584">
                  <a:moveTo>
                    <a:pt x="857921" y="7050023"/>
                  </a:moveTo>
                  <a:lnTo>
                    <a:pt x="1181009" y="7074407"/>
                  </a:lnTo>
                </a:path>
                <a:path w="1876425" h="7728584">
                  <a:moveTo>
                    <a:pt x="121460" y="6705675"/>
                  </a:moveTo>
                  <a:lnTo>
                    <a:pt x="443393" y="6726935"/>
                  </a:lnTo>
                </a:path>
                <a:path w="1876425" h="7728584">
                  <a:moveTo>
                    <a:pt x="879257" y="6757415"/>
                  </a:moveTo>
                  <a:lnTo>
                    <a:pt x="1202345" y="6781799"/>
                  </a:lnTo>
                </a:path>
                <a:path w="1876425" h="7728584">
                  <a:moveTo>
                    <a:pt x="165548" y="6414570"/>
                  </a:moveTo>
                  <a:lnTo>
                    <a:pt x="464729" y="6434327"/>
                  </a:lnTo>
                </a:path>
                <a:path w="1876425" h="7728584">
                  <a:moveTo>
                    <a:pt x="900593" y="6464807"/>
                  </a:moveTo>
                  <a:lnTo>
                    <a:pt x="1220633" y="6486143"/>
                  </a:lnTo>
                </a:path>
                <a:path w="1876425" h="7728584">
                  <a:moveTo>
                    <a:pt x="209636" y="6123464"/>
                  </a:moveTo>
                  <a:lnTo>
                    <a:pt x="486065" y="6141719"/>
                  </a:lnTo>
                </a:path>
                <a:path w="1876425" h="7728584">
                  <a:moveTo>
                    <a:pt x="918881" y="6172199"/>
                  </a:moveTo>
                  <a:lnTo>
                    <a:pt x="1241969" y="6193535"/>
                  </a:lnTo>
                </a:path>
                <a:path w="1876425" h="7728584">
                  <a:moveTo>
                    <a:pt x="254083" y="5829993"/>
                  </a:moveTo>
                  <a:lnTo>
                    <a:pt x="507401" y="5849111"/>
                  </a:lnTo>
                </a:path>
                <a:path w="1876425" h="7728584">
                  <a:moveTo>
                    <a:pt x="940217" y="5879591"/>
                  </a:moveTo>
                  <a:lnTo>
                    <a:pt x="1263305" y="5900927"/>
                  </a:lnTo>
                </a:path>
                <a:path w="1876425" h="7728584">
                  <a:moveTo>
                    <a:pt x="298104" y="5539327"/>
                  </a:moveTo>
                  <a:lnTo>
                    <a:pt x="525689" y="5556503"/>
                  </a:lnTo>
                </a:path>
                <a:path w="1876425" h="7728584">
                  <a:moveTo>
                    <a:pt x="961553" y="5586983"/>
                  </a:moveTo>
                  <a:lnTo>
                    <a:pt x="1284641" y="5608319"/>
                  </a:lnTo>
                </a:path>
                <a:path w="1876425" h="7728584">
                  <a:moveTo>
                    <a:pt x="342160" y="5248434"/>
                  </a:moveTo>
                  <a:lnTo>
                    <a:pt x="547025" y="5263895"/>
                  </a:lnTo>
                </a:path>
                <a:path w="1876425" h="7728584">
                  <a:moveTo>
                    <a:pt x="979841" y="5294375"/>
                  </a:moveTo>
                  <a:lnTo>
                    <a:pt x="1302929" y="5315711"/>
                  </a:lnTo>
                </a:path>
                <a:path w="1876425" h="7728584">
                  <a:moveTo>
                    <a:pt x="386415" y="4956224"/>
                  </a:moveTo>
                  <a:lnTo>
                    <a:pt x="568361" y="4968239"/>
                  </a:lnTo>
                </a:path>
                <a:path w="1876425" h="7728584">
                  <a:moveTo>
                    <a:pt x="1001177" y="4998719"/>
                  </a:moveTo>
                  <a:lnTo>
                    <a:pt x="1324265" y="5023103"/>
                  </a:lnTo>
                </a:path>
                <a:path w="1876425" h="7728584">
                  <a:moveTo>
                    <a:pt x="430488" y="4665220"/>
                  </a:moveTo>
                  <a:lnTo>
                    <a:pt x="586649" y="4675631"/>
                  </a:lnTo>
                </a:path>
                <a:path w="1876425" h="7728584">
                  <a:moveTo>
                    <a:pt x="1022513" y="4706111"/>
                  </a:moveTo>
                  <a:lnTo>
                    <a:pt x="1345601" y="4730495"/>
                  </a:lnTo>
                </a:path>
                <a:path w="1876425" h="7728584">
                  <a:moveTo>
                    <a:pt x="474561" y="4374212"/>
                  </a:moveTo>
                  <a:lnTo>
                    <a:pt x="607985" y="4383023"/>
                  </a:lnTo>
                </a:path>
                <a:path w="1876425" h="7728584">
                  <a:moveTo>
                    <a:pt x="1043849" y="4413503"/>
                  </a:moveTo>
                  <a:lnTo>
                    <a:pt x="1363889" y="4437887"/>
                  </a:lnTo>
                </a:path>
                <a:path w="1876425" h="7728584">
                  <a:moveTo>
                    <a:pt x="518649" y="4083107"/>
                  </a:moveTo>
                  <a:lnTo>
                    <a:pt x="629321" y="4090415"/>
                  </a:lnTo>
                </a:path>
                <a:path w="1876425" h="7728584">
                  <a:moveTo>
                    <a:pt x="562737" y="3792001"/>
                  </a:moveTo>
                  <a:lnTo>
                    <a:pt x="650657" y="3797807"/>
                  </a:lnTo>
                </a:path>
                <a:path w="1876425" h="7728584">
                  <a:moveTo>
                    <a:pt x="606883" y="3500515"/>
                  </a:moveTo>
                  <a:lnTo>
                    <a:pt x="668945" y="3505199"/>
                  </a:lnTo>
                </a:path>
                <a:path w="1876425" h="7728584">
                  <a:moveTo>
                    <a:pt x="650938" y="3209622"/>
                  </a:moveTo>
                  <a:lnTo>
                    <a:pt x="690281" y="3212591"/>
                  </a:lnTo>
                </a:path>
                <a:path w="1876425" h="7728584">
                  <a:moveTo>
                    <a:pt x="694994" y="2918729"/>
                  </a:moveTo>
                  <a:lnTo>
                    <a:pt x="711617" y="2919983"/>
                  </a:lnTo>
                </a:path>
                <a:path w="1876425" h="7728584">
                  <a:moveTo>
                    <a:pt x="1309025" y="606551"/>
                  </a:moveTo>
                  <a:lnTo>
                    <a:pt x="1320830" y="607331"/>
                  </a:lnTo>
                </a:path>
                <a:path w="1876425" h="7728584">
                  <a:moveTo>
                    <a:pt x="1330361" y="310895"/>
                  </a:moveTo>
                  <a:lnTo>
                    <a:pt x="1653449" y="335279"/>
                  </a:lnTo>
                </a:path>
                <a:path w="1876425" h="7728584">
                  <a:moveTo>
                    <a:pt x="1348649" y="18287"/>
                  </a:moveTo>
                  <a:lnTo>
                    <a:pt x="1671737" y="42671"/>
                  </a:lnTo>
                </a:path>
                <a:path w="1876425" h="7728584">
                  <a:moveTo>
                    <a:pt x="440345" y="7684007"/>
                  </a:moveTo>
                  <a:lnTo>
                    <a:pt x="763433" y="7708391"/>
                  </a:lnTo>
                </a:path>
                <a:path w="1876425" h="7728584">
                  <a:moveTo>
                    <a:pt x="22272" y="7360597"/>
                  </a:moveTo>
                  <a:lnTo>
                    <a:pt x="25817" y="7360919"/>
                  </a:lnTo>
                </a:path>
                <a:path w="1876425" h="7728584">
                  <a:moveTo>
                    <a:pt x="461681" y="7391399"/>
                  </a:moveTo>
                  <a:lnTo>
                    <a:pt x="781721" y="7412735"/>
                  </a:lnTo>
                </a:path>
                <a:path w="1876425" h="7728584">
                  <a:moveTo>
                    <a:pt x="479969" y="7098791"/>
                  </a:moveTo>
                  <a:lnTo>
                    <a:pt x="803057" y="7120127"/>
                  </a:lnTo>
                </a:path>
                <a:path w="1876425" h="7728584">
                  <a:moveTo>
                    <a:pt x="501305" y="6806183"/>
                  </a:moveTo>
                  <a:lnTo>
                    <a:pt x="824393" y="6827519"/>
                  </a:lnTo>
                </a:path>
                <a:path w="1876425" h="7728584">
                  <a:moveTo>
                    <a:pt x="522641" y="6513575"/>
                  </a:moveTo>
                  <a:lnTo>
                    <a:pt x="845729" y="6534911"/>
                  </a:lnTo>
                </a:path>
                <a:path w="1876425" h="7728584">
                  <a:moveTo>
                    <a:pt x="540929" y="6217919"/>
                  </a:moveTo>
                  <a:lnTo>
                    <a:pt x="864017" y="6242303"/>
                  </a:lnTo>
                </a:path>
                <a:path w="1876425" h="7728584">
                  <a:moveTo>
                    <a:pt x="562265" y="5925311"/>
                  </a:moveTo>
                  <a:lnTo>
                    <a:pt x="885353" y="5949695"/>
                  </a:lnTo>
                </a:path>
                <a:path w="1876425" h="7728584">
                  <a:moveTo>
                    <a:pt x="583601" y="5632703"/>
                  </a:moveTo>
                  <a:lnTo>
                    <a:pt x="906689" y="5657087"/>
                  </a:lnTo>
                </a:path>
                <a:path w="1876425" h="7728584">
                  <a:moveTo>
                    <a:pt x="604937" y="5340095"/>
                  </a:moveTo>
                  <a:lnTo>
                    <a:pt x="928025" y="5361431"/>
                  </a:lnTo>
                </a:path>
                <a:path w="1876425" h="7728584">
                  <a:moveTo>
                    <a:pt x="623225" y="5047487"/>
                  </a:moveTo>
                  <a:lnTo>
                    <a:pt x="946313" y="5068823"/>
                  </a:lnTo>
                </a:path>
                <a:path w="1876425" h="7728584">
                  <a:moveTo>
                    <a:pt x="644561" y="4754879"/>
                  </a:moveTo>
                  <a:lnTo>
                    <a:pt x="967649" y="4776215"/>
                  </a:lnTo>
                </a:path>
                <a:path w="1876425" h="7728584">
                  <a:moveTo>
                    <a:pt x="665897" y="4462271"/>
                  </a:moveTo>
                  <a:lnTo>
                    <a:pt x="988985" y="4483607"/>
                  </a:lnTo>
                </a:path>
                <a:path w="1876425" h="7728584">
                  <a:moveTo>
                    <a:pt x="687233" y="4169663"/>
                  </a:moveTo>
                  <a:lnTo>
                    <a:pt x="1007273" y="4190999"/>
                  </a:lnTo>
                </a:path>
                <a:path w="1876425" h="7728584">
                  <a:moveTo>
                    <a:pt x="705521" y="3874007"/>
                  </a:moveTo>
                  <a:lnTo>
                    <a:pt x="988132" y="3895336"/>
                  </a:lnTo>
                </a:path>
                <a:path w="1876425" h="7728584">
                  <a:moveTo>
                    <a:pt x="726857" y="3581399"/>
                  </a:moveTo>
                  <a:lnTo>
                    <a:pt x="1009993" y="3602768"/>
                  </a:lnTo>
                </a:path>
                <a:path w="1876425" h="7728584">
                  <a:moveTo>
                    <a:pt x="748193" y="3288791"/>
                  </a:moveTo>
                  <a:lnTo>
                    <a:pt x="1031854" y="3310200"/>
                  </a:lnTo>
                </a:path>
                <a:path w="1876425" h="7728584">
                  <a:moveTo>
                    <a:pt x="766481" y="2996183"/>
                  </a:moveTo>
                  <a:lnTo>
                    <a:pt x="1053900" y="3015164"/>
                  </a:lnTo>
                </a:path>
                <a:path w="1876425" h="7728584">
                  <a:moveTo>
                    <a:pt x="787817" y="2703575"/>
                  </a:moveTo>
                  <a:lnTo>
                    <a:pt x="1075761" y="2722590"/>
                  </a:lnTo>
                </a:path>
                <a:path w="1876425" h="7728584">
                  <a:moveTo>
                    <a:pt x="809153" y="2410967"/>
                  </a:moveTo>
                  <a:lnTo>
                    <a:pt x="1097623" y="2430017"/>
                  </a:lnTo>
                </a:path>
                <a:path w="1876425" h="7728584">
                  <a:moveTo>
                    <a:pt x="830489" y="2118359"/>
                  </a:moveTo>
                  <a:lnTo>
                    <a:pt x="1119471" y="2137625"/>
                  </a:lnTo>
                </a:path>
                <a:path w="1876425" h="7728584">
                  <a:moveTo>
                    <a:pt x="848777" y="1825751"/>
                  </a:moveTo>
                  <a:lnTo>
                    <a:pt x="1145217" y="1845327"/>
                  </a:lnTo>
                </a:path>
                <a:path w="1876425" h="7728584">
                  <a:moveTo>
                    <a:pt x="885321" y="1531243"/>
                  </a:moveTo>
                  <a:lnTo>
                    <a:pt x="1186546" y="1553977"/>
                  </a:lnTo>
                </a:path>
                <a:path w="1876425" h="7728584">
                  <a:moveTo>
                    <a:pt x="927096" y="1240178"/>
                  </a:moveTo>
                  <a:lnTo>
                    <a:pt x="1214537" y="1261871"/>
                  </a:lnTo>
                </a:path>
                <a:path w="1876425" h="7728584">
                  <a:moveTo>
                    <a:pt x="968840" y="949340"/>
                  </a:moveTo>
                  <a:lnTo>
                    <a:pt x="1232825" y="969263"/>
                  </a:lnTo>
                </a:path>
                <a:path w="1876425" h="7728584">
                  <a:moveTo>
                    <a:pt x="1010722" y="657531"/>
                  </a:moveTo>
                  <a:lnTo>
                    <a:pt x="1254161" y="673607"/>
                  </a:lnTo>
                </a:path>
                <a:path w="1876425" h="7728584">
                  <a:moveTo>
                    <a:pt x="960521" y="360199"/>
                  </a:moveTo>
                  <a:lnTo>
                    <a:pt x="1275497" y="380999"/>
                  </a:lnTo>
                </a:path>
                <a:path w="1876425" h="7728584">
                  <a:moveTo>
                    <a:pt x="1708313" y="411479"/>
                  </a:moveTo>
                  <a:lnTo>
                    <a:pt x="1820058" y="419913"/>
                  </a:lnTo>
                </a:path>
                <a:path w="1876425" h="7728584">
                  <a:moveTo>
                    <a:pt x="1005102" y="69126"/>
                  </a:moveTo>
                  <a:lnTo>
                    <a:pt x="1296833" y="88391"/>
                  </a:lnTo>
                </a:path>
                <a:path w="1876425" h="7728584">
                  <a:moveTo>
                    <a:pt x="1729649" y="118871"/>
                  </a:moveTo>
                  <a:lnTo>
                    <a:pt x="1864752" y="129068"/>
                  </a:lnTo>
                </a:path>
                <a:path w="1876425" h="7728584">
                  <a:moveTo>
                    <a:pt x="1668689" y="112775"/>
                  </a:moveTo>
                  <a:lnTo>
                    <a:pt x="1345601" y="91439"/>
                  </a:lnTo>
                </a:path>
                <a:path w="1876425" h="7728584">
                  <a:moveTo>
                    <a:pt x="1647353" y="405383"/>
                  </a:moveTo>
                  <a:lnTo>
                    <a:pt x="1324265" y="384047"/>
                  </a:lnTo>
                </a:path>
                <a:path w="1876425" h="7728584">
                  <a:moveTo>
                    <a:pt x="1310910" y="677258"/>
                  </a:moveTo>
                  <a:lnTo>
                    <a:pt x="1302929" y="676655"/>
                  </a:lnTo>
                </a:path>
                <a:path w="1876425" h="7728584">
                  <a:moveTo>
                    <a:pt x="705521" y="2990087"/>
                  </a:moveTo>
                  <a:lnTo>
                    <a:pt x="684398" y="2988692"/>
                  </a:lnTo>
                </a:path>
                <a:path w="1876425" h="7728584">
                  <a:moveTo>
                    <a:pt x="684185" y="3282695"/>
                  </a:moveTo>
                  <a:lnTo>
                    <a:pt x="640310" y="3279798"/>
                  </a:lnTo>
                </a:path>
                <a:path w="1876425" h="7728584">
                  <a:moveTo>
                    <a:pt x="665897" y="3575303"/>
                  </a:moveTo>
                  <a:lnTo>
                    <a:pt x="596252" y="3570704"/>
                  </a:lnTo>
                </a:path>
                <a:path w="1876425" h="7728584">
                  <a:moveTo>
                    <a:pt x="644561" y="3870959"/>
                  </a:moveTo>
                  <a:lnTo>
                    <a:pt x="551839" y="3863961"/>
                  </a:lnTo>
                </a:path>
                <a:path w="1876425" h="7728584">
                  <a:moveTo>
                    <a:pt x="1379129" y="4215383"/>
                  </a:moveTo>
                  <a:lnTo>
                    <a:pt x="1059089" y="4194047"/>
                  </a:lnTo>
                </a:path>
                <a:path w="1876425" h="7728584">
                  <a:moveTo>
                    <a:pt x="623225" y="4163567"/>
                  </a:moveTo>
                  <a:lnTo>
                    <a:pt x="507783" y="4154855"/>
                  </a:lnTo>
                </a:path>
                <a:path w="1876425" h="7728584">
                  <a:moveTo>
                    <a:pt x="1360841" y="4507991"/>
                  </a:moveTo>
                  <a:lnTo>
                    <a:pt x="1037753" y="4486655"/>
                  </a:lnTo>
                </a:path>
                <a:path w="1876425" h="7728584">
                  <a:moveTo>
                    <a:pt x="601889" y="4456175"/>
                  </a:moveTo>
                  <a:lnTo>
                    <a:pt x="463742" y="4445650"/>
                  </a:lnTo>
                </a:path>
                <a:path w="1876425" h="7728584">
                  <a:moveTo>
                    <a:pt x="1339505" y="4800599"/>
                  </a:moveTo>
                  <a:lnTo>
                    <a:pt x="1016417" y="4779263"/>
                  </a:lnTo>
                </a:path>
                <a:path w="1876425" h="7728584">
                  <a:moveTo>
                    <a:pt x="583601" y="4748783"/>
                  </a:moveTo>
                  <a:lnTo>
                    <a:pt x="419474" y="4737945"/>
                  </a:lnTo>
                </a:path>
                <a:path w="1876425" h="7728584">
                  <a:moveTo>
                    <a:pt x="1318169" y="5093207"/>
                  </a:moveTo>
                  <a:lnTo>
                    <a:pt x="995081" y="5071871"/>
                  </a:lnTo>
                </a:path>
                <a:path w="1876425" h="7728584">
                  <a:moveTo>
                    <a:pt x="562265" y="5041391"/>
                  </a:moveTo>
                  <a:lnTo>
                    <a:pt x="375386" y="5029050"/>
                  </a:lnTo>
                </a:path>
                <a:path w="1876425" h="7728584">
                  <a:moveTo>
                    <a:pt x="1299881" y="5388863"/>
                  </a:moveTo>
                  <a:lnTo>
                    <a:pt x="976793" y="5364479"/>
                  </a:lnTo>
                </a:path>
                <a:path w="1876425" h="7728584">
                  <a:moveTo>
                    <a:pt x="540929" y="5333999"/>
                  </a:moveTo>
                  <a:lnTo>
                    <a:pt x="331298" y="5320156"/>
                  </a:lnTo>
                </a:path>
                <a:path w="1876425" h="7728584">
                  <a:moveTo>
                    <a:pt x="1278545" y="5681471"/>
                  </a:moveTo>
                  <a:lnTo>
                    <a:pt x="955457" y="5657087"/>
                  </a:lnTo>
                </a:path>
                <a:path w="1876425" h="7728584">
                  <a:moveTo>
                    <a:pt x="522641" y="5626607"/>
                  </a:moveTo>
                  <a:lnTo>
                    <a:pt x="287240" y="5611062"/>
                  </a:lnTo>
                </a:path>
                <a:path w="1876425" h="7728584">
                  <a:moveTo>
                    <a:pt x="1257209" y="5974079"/>
                  </a:moveTo>
                  <a:lnTo>
                    <a:pt x="934121" y="5949695"/>
                  </a:lnTo>
                </a:path>
                <a:path w="1876425" h="7728584">
                  <a:moveTo>
                    <a:pt x="501305" y="5919215"/>
                  </a:moveTo>
                  <a:lnTo>
                    <a:pt x="243152" y="5902167"/>
                  </a:lnTo>
                </a:path>
                <a:path w="1876425" h="7728584">
                  <a:moveTo>
                    <a:pt x="1235873" y="6266687"/>
                  </a:moveTo>
                  <a:lnTo>
                    <a:pt x="915833" y="6245351"/>
                  </a:lnTo>
                </a:path>
                <a:path w="1876425" h="7728584">
                  <a:moveTo>
                    <a:pt x="479969" y="6214871"/>
                  </a:moveTo>
                  <a:lnTo>
                    <a:pt x="199004" y="6193666"/>
                  </a:lnTo>
                </a:path>
                <a:path w="1876425" h="7728584">
                  <a:moveTo>
                    <a:pt x="1217585" y="6559295"/>
                  </a:moveTo>
                  <a:lnTo>
                    <a:pt x="894497" y="6537959"/>
                  </a:lnTo>
                </a:path>
                <a:path w="1876425" h="7728584">
                  <a:moveTo>
                    <a:pt x="458633" y="6507479"/>
                  </a:moveTo>
                  <a:lnTo>
                    <a:pt x="154981" y="6484344"/>
                  </a:lnTo>
                </a:path>
                <a:path w="1876425" h="7728584">
                  <a:moveTo>
                    <a:pt x="1196249" y="6851903"/>
                  </a:moveTo>
                  <a:lnTo>
                    <a:pt x="873161" y="6830567"/>
                  </a:lnTo>
                </a:path>
                <a:path w="1876425" h="7728584">
                  <a:moveTo>
                    <a:pt x="440345" y="6800087"/>
                  </a:moveTo>
                  <a:lnTo>
                    <a:pt x="117257" y="6775703"/>
                  </a:lnTo>
                </a:path>
                <a:path w="1876425" h="7728584">
                  <a:moveTo>
                    <a:pt x="1174913" y="7144511"/>
                  </a:moveTo>
                  <a:lnTo>
                    <a:pt x="851825" y="7123175"/>
                  </a:lnTo>
                </a:path>
                <a:path w="1876425" h="7728584">
                  <a:moveTo>
                    <a:pt x="419009" y="7092695"/>
                  </a:moveTo>
                  <a:lnTo>
                    <a:pt x="95921" y="7071359"/>
                  </a:lnTo>
                </a:path>
                <a:path w="1876425" h="7728584">
                  <a:moveTo>
                    <a:pt x="1156625" y="7437119"/>
                  </a:moveTo>
                  <a:lnTo>
                    <a:pt x="833537" y="7415783"/>
                  </a:lnTo>
                </a:path>
                <a:path w="1876425" h="7728584">
                  <a:moveTo>
                    <a:pt x="397673" y="7385303"/>
                  </a:moveTo>
                  <a:lnTo>
                    <a:pt x="74585" y="7363967"/>
                  </a:lnTo>
                </a:path>
                <a:path w="1876425" h="7728584">
                  <a:moveTo>
                    <a:pt x="1090421" y="7728264"/>
                  </a:moveTo>
                  <a:lnTo>
                    <a:pt x="812201" y="7708391"/>
                  </a:lnTo>
                </a:path>
                <a:path w="1876425" h="7728584">
                  <a:moveTo>
                    <a:pt x="1853756" y="200622"/>
                  </a:moveTo>
                  <a:lnTo>
                    <a:pt x="1723553" y="192023"/>
                  </a:lnTo>
                </a:path>
                <a:path w="1876425" h="7728584">
                  <a:moveTo>
                    <a:pt x="1290737" y="161543"/>
                  </a:moveTo>
                  <a:lnTo>
                    <a:pt x="994373" y="139176"/>
                  </a:lnTo>
                </a:path>
                <a:path w="1876425" h="7728584">
                  <a:moveTo>
                    <a:pt x="1809050" y="491550"/>
                  </a:moveTo>
                  <a:lnTo>
                    <a:pt x="1705265" y="484631"/>
                  </a:lnTo>
                </a:path>
                <a:path w="1876425" h="7728584">
                  <a:moveTo>
                    <a:pt x="1269401" y="454151"/>
                  </a:moveTo>
                  <a:lnTo>
                    <a:pt x="949368" y="433017"/>
                  </a:lnTo>
                </a:path>
                <a:path w="1876425" h="7728584">
                  <a:moveTo>
                    <a:pt x="1248065" y="746759"/>
                  </a:moveTo>
                  <a:lnTo>
                    <a:pt x="1000286" y="730241"/>
                  </a:lnTo>
                </a:path>
                <a:path w="1876425" h="7728584">
                  <a:moveTo>
                    <a:pt x="1229777" y="1039367"/>
                  </a:moveTo>
                  <a:lnTo>
                    <a:pt x="958490" y="1021452"/>
                  </a:lnTo>
                </a:path>
                <a:path w="1876425" h="7728584">
                  <a:moveTo>
                    <a:pt x="1208441" y="1331975"/>
                  </a:moveTo>
                  <a:lnTo>
                    <a:pt x="916686" y="1312708"/>
                  </a:lnTo>
                </a:path>
                <a:path w="1876425" h="7728584">
                  <a:moveTo>
                    <a:pt x="1176628" y="1623891"/>
                  </a:moveTo>
                  <a:lnTo>
                    <a:pt x="874883" y="1603965"/>
                  </a:lnTo>
                </a:path>
                <a:path w="1876425" h="7728584">
                  <a:moveTo>
                    <a:pt x="1135900" y="1917755"/>
                  </a:moveTo>
                  <a:lnTo>
                    <a:pt x="849862" y="1896167"/>
                  </a:lnTo>
                </a:path>
                <a:path w="1876425" h="7728584">
                  <a:moveTo>
                    <a:pt x="1114039" y="2210323"/>
                  </a:moveTo>
                  <a:lnTo>
                    <a:pt x="824393" y="2188463"/>
                  </a:lnTo>
                </a:path>
                <a:path w="1876425" h="7728584">
                  <a:moveTo>
                    <a:pt x="1092177" y="2502892"/>
                  </a:moveTo>
                  <a:lnTo>
                    <a:pt x="803057" y="2481071"/>
                  </a:lnTo>
                </a:path>
                <a:path w="1876425" h="7728584">
                  <a:moveTo>
                    <a:pt x="1070294" y="2795762"/>
                  </a:moveTo>
                  <a:lnTo>
                    <a:pt x="784769" y="2776727"/>
                  </a:lnTo>
                </a:path>
                <a:path w="1876425" h="7728584">
                  <a:moveTo>
                    <a:pt x="1048445" y="3088157"/>
                  </a:moveTo>
                  <a:lnTo>
                    <a:pt x="763433" y="3069335"/>
                  </a:lnTo>
                </a:path>
                <a:path w="1876425" h="7728584">
                  <a:moveTo>
                    <a:pt x="1026584" y="3380730"/>
                  </a:moveTo>
                  <a:lnTo>
                    <a:pt x="742097" y="3361943"/>
                  </a:lnTo>
                </a:path>
                <a:path w="1876425" h="7728584">
                  <a:moveTo>
                    <a:pt x="1004722" y="3673303"/>
                  </a:moveTo>
                  <a:lnTo>
                    <a:pt x="720761" y="3654551"/>
                  </a:lnTo>
                </a:path>
                <a:path w="1876425" h="7728584">
                  <a:moveTo>
                    <a:pt x="982863" y="3965852"/>
                  </a:moveTo>
                  <a:lnTo>
                    <a:pt x="702473" y="3947159"/>
                  </a:lnTo>
                </a:path>
                <a:path w="1876425" h="7728584">
                  <a:moveTo>
                    <a:pt x="1004225" y="4264151"/>
                  </a:moveTo>
                  <a:lnTo>
                    <a:pt x="681137" y="4239767"/>
                  </a:lnTo>
                </a:path>
                <a:path w="1876425" h="7728584">
                  <a:moveTo>
                    <a:pt x="982889" y="4556759"/>
                  </a:moveTo>
                  <a:lnTo>
                    <a:pt x="659801" y="4532375"/>
                  </a:lnTo>
                </a:path>
                <a:path w="1876425" h="7728584">
                  <a:moveTo>
                    <a:pt x="961553" y="4849367"/>
                  </a:moveTo>
                  <a:lnTo>
                    <a:pt x="638465" y="4824983"/>
                  </a:lnTo>
                </a:path>
                <a:path w="1876425" h="7728584">
                  <a:moveTo>
                    <a:pt x="943265" y="5141975"/>
                  </a:moveTo>
                  <a:lnTo>
                    <a:pt x="620177" y="5120639"/>
                  </a:lnTo>
                </a:path>
                <a:path w="1876425" h="7728584">
                  <a:moveTo>
                    <a:pt x="921929" y="5434583"/>
                  </a:moveTo>
                  <a:lnTo>
                    <a:pt x="598841" y="5413247"/>
                  </a:lnTo>
                </a:path>
                <a:path w="1876425" h="7728584">
                  <a:moveTo>
                    <a:pt x="900593" y="5727191"/>
                  </a:moveTo>
                  <a:lnTo>
                    <a:pt x="577505" y="5705855"/>
                  </a:lnTo>
                </a:path>
                <a:path w="1876425" h="7728584">
                  <a:moveTo>
                    <a:pt x="879257" y="6019799"/>
                  </a:moveTo>
                  <a:lnTo>
                    <a:pt x="559217" y="5998463"/>
                  </a:lnTo>
                </a:path>
                <a:path w="1876425" h="7728584">
                  <a:moveTo>
                    <a:pt x="860969" y="6312407"/>
                  </a:moveTo>
                  <a:lnTo>
                    <a:pt x="537881" y="6291071"/>
                  </a:lnTo>
                </a:path>
                <a:path w="1876425" h="7728584">
                  <a:moveTo>
                    <a:pt x="839633" y="6608063"/>
                  </a:moveTo>
                  <a:lnTo>
                    <a:pt x="516545" y="6583679"/>
                  </a:lnTo>
                </a:path>
                <a:path w="1876425" h="7728584">
                  <a:moveTo>
                    <a:pt x="818297" y="6900671"/>
                  </a:moveTo>
                  <a:lnTo>
                    <a:pt x="495209" y="6876287"/>
                  </a:lnTo>
                </a:path>
                <a:path w="1876425" h="7728584">
                  <a:moveTo>
                    <a:pt x="800009" y="7193279"/>
                  </a:moveTo>
                  <a:lnTo>
                    <a:pt x="476921" y="7168895"/>
                  </a:lnTo>
                </a:path>
                <a:path w="1876425" h="7728584">
                  <a:moveTo>
                    <a:pt x="778673" y="7485887"/>
                  </a:moveTo>
                  <a:lnTo>
                    <a:pt x="455585" y="7464551"/>
                  </a:lnTo>
                </a:path>
                <a:path w="1876425" h="7728584">
                  <a:moveTo>
                    <a:pt x="22769" y="7434071"/>
                  </a:moveTo>
                  <a:lnTo>
                    <a:pt x="11318" y="7432926"/>
                  </a:lnTo>
                </a:path>
                <a:path w="1876425" h="7728584">
                  <a:moveTo>
                    <a:pt x="1525433" y="249935"/>
                  </a:moveTo>
                  <a:lnTo>
                    <a:pt x="1202345" y="228599"/>
                  </a:lnTo>
                </a:path>
                <a:path w="1876425" h="7728584">
                  <a:moveTo>
                    <a:pt x="1454214" y="539249"/>
                  </a:moveTo>
                  <a:lnTo>
                    <a:pt x="1181009" y="521207"/>
                  </a:lnTo>
                </a:path>
                <a:path w="1876425" h="7728584">
                  <a:moveTo>
                    <a:pt x="1504097" y="542543"/>
                  </a:moveTo>
                  <a:lnTo>
                    <a:pt x="1454214" y="539249"/>
                  </a:lnTo>
                </a:path>
                <a:path w="1876425" h="7728584">
                  <a:moveTo>
                    <a:pt x="1290143" y="823662"/>
                  </a:moveTo>
                  <a:lnTo>
                    <a:pt x="1159673" y="813815"/>
                  </a:lnTo>
                </a:path>
                <a:path w="1876425" h="7728584">
                  <a:moveTo>
                    <a:pt x="1248871" y="1114613"/>
                  </a:moveTo>
                  <a:lnTo>
                    <a:pt x="1141385" y="1106423"/>
                  </a:lnTo>
                </a:path>
                <a:path w="1876425" h="7728584">
                  <a:moveTo>
                    <a:pt x="1207588" y="1405638"/>
                  </a:moveTo>
                  <a:lnTo>
                    <a:pt x="1120049" y="1399031"/>
                  </a:lnTo>
                </a:path>
                <a:path w="1876425" h="7728584">
                  <a:moveTo>
                    <a:pt x="1165956" y="1699128"/>
                  </a:moveTo>
                  <a:lnTo>
                    <a:pt x="1098713" y="1694687"/>
                  </a:lnTo>
                </a:path>
                <a:path w="1876425" h="7728584">
                  <a:moveTo>
                    <a:pt x="1130442" y="1990800"/>
                  </a:moveTo>
                  <a:lnTo>
                    <a:pt x="1077377" y="1987295"/>
                  </a:lnTo>
                </a:path>
                <a:path w="1876425" h="7728584">
                  <a:moveTo>
                    <a:pt x="1108595" y="2283173"/>
                  </a:moveTo>
                  <a:lnTo>
                    <a:pt x="1059089" y="2279903"/>
                  </a:lnTo>
                </a:path>
                <a:path w="1876425" h="7728584">
                  <a:moveTo>
                    <a:pt x="1086734" y="2575746"/>
                  </a:moveTo>
                  <a:lnTo>
                    <a:pt x="1037753" y="2572511"/>
                  </a:lnTo>
                </a:path>
                <a:path w="1876425" h="7728584">
                  <a:moveTo>
                    <a:pt x="1064872" y="2868319"/>
                  </a:moveTo>
                  <a:lnTo>
                    <a:pt x="1016417" y="2865119"/>
                  </a:lnTo>
                </a:path>
                <a:path w="1876425" h="7728584">
                  <a:moveTo>
                    <a:pt x="1042992" y="3161145"/>
                  </a:moveTo>
                  <a:lnTo>
                    <a:pt x="998129" y="3157727"/>
                  </a:lnTo>
                </a:path>
                <a:path w="1876425" h="7728584">
                  <a:moveTo>
                    <a:pt x="1021133" y="3453682"/>
                  </a:moveTo>
                  <a:lnTo>
                    <a:pt x="976793" y="3450335"/>
                  </a:lnTo>
                </a:path>
                <a:path w="1876425" h="7728584">
                  <a:moveTo>
                    <a:pt x="999272" y="3746250"/>
                  </a:moveTo>
                  <a:lnTo>
                    <a:pt x="955457" y="3742943"/>
                  </a:lnTo>
                </a:path>
                <a:path w="1876425" h="7728584">
                  <a:moveTo>
                    <a:pt x="977214" y="4041445"/>
                  </a:moveTo>
                  <a:lnTo>
                    <a:pt x="934121" y="4038599"/>
                  </a:lnTo>
                </a:path>
                <a:path w="1876425" h="7728584">
                  <a:moveTo>
                    <a:pt x="1238921" y="4352543"/>
                  </a:moveTo>
                  <a:lnTo>
                    <a:pt x="915833" y="4331207"/>
                  </a:lnTo>
                </a:path>
                <a:path w="1876425" h="7728584">
                  <a:moveTo>
                    <a:pt x="1217585" y="4645151"/>
                  </a:moveTo>
                  <a:lnTo>
                    <a:pt x="894497" y="4623815"/>
                  </a:lnTo>
                </a:path>
                <a:path w="1876425" h="7728584">
                  <a:moveTo>
                    <a:pt x="461681" y="4593335"/>
                  </a:moveTo>
                  <a:lnTo>
                    <a:pt x="441604" y="4591820"/>
                  </a:lnTo>
                </a:path>
                <a:path w="1876425" h="7728584">
                  <a:moveTo>
                    <a:pt x="1196249" y="4937759"/>
                  </a:moveTo>
                  <a:lnTo>
                    <a:pt x="873161" y="4916423"/>
                  </a:lnTo>
                </a:path>
                <a:path w="1876425" h="7728584">
                  <a:moveTo>
                    <a:pt x="440345" y="4885943"/>
                  </a:moveTo>
                  <a:lnTo>
                    <a:pt x="397488" y="4883113"/>
                  </a:lnTo>
                </a:path>
                <a:path w="1876425" h="7728584">
                  <a:moveTo>
                    <a:pt x="1174913" y="5230367"/>
                  </a:moveTo>
                  <a:lnTo>
                    <a:pt x="854873" y="5209031"/>
                  </a:lnTo>
                </a:path>
                <a:path w="1876425" h="7728584">
                  <a:moveTo>
                    <a:pt x="419009" y="5178551"/>
                  </a:moveTo>
                  <a:lnTo>
                    <a:pt x="353400" y="5174218"/>
                  </a:lnTo>
                </a:path>
                <a:path w="1876425" h="7728584">
                  <a:moveTo>
                    <a:pt x="1156625" y="5526023"/>
                  </a:moveTo>
                  <a:lnTo>
                    <a:pt x="833537" y="5501639"/>
                  </a:lnTo>
                </a:path>
                <a:path w="1876425" h="7728584">
                  <a:moveTo>
                    <a:pt x="397673" y="5471159"/>
                  </a:moveTo>
                  <a:lnTo>
                    <a:pt x="309312" y="5465324"/>
                  </a:lnTo>
                </a:path>
                <a:path w="1876425" h="7728584">
                  <a:moveTo>
                    <a:pt x="1135289" y="5818631"/>
                  </a:moveTo>
                  <a:lnTo>
                    <a:pt x="812201" y="5794247"/>
                  </a:lnTo>
                </a:path>
                <a:path w="1876425" h="7728584">
                  <a:moveTo>
                    <a:pt x="379385" y="5763767"/>
                  </a:moveTo>
                  <a:lnTo>
                    <a:pt x="265254" y="5756230"/>
                  </a:lnTo>
                </a:path>
                <a:path w="1876425" h="7728584">
                  <a:moveTo>
                    <a:pt x="1113953" y="6111239"/>
                  </a:moveTo>
                  <a:lnTo>
                    <a:pt x="790865" y="6086855"/>
                  </a:lnTo>
                </a:path>
                <a:path w="1876425" h="7728584">
                  <a:moveTo>
                    <a:pt x="358049" y="6056375"/>
                  </a:moveTo>
                  <a:lnTo>
                    <a:pt x="221166" y="6047336"/>
                  </a:lnTo>
                </a:path>
                <a:path w="1876425" h="7728584">
                  <a:moveTo>
                    <a:pt x="1092617" y="6403847"/>
                  </a:moveTo>
                  <a:lnTo>
                    <a:pt x="772577" y="6382511"/>
                  </a:lnTo>
                </a:path>
                <a:path w="1876425" h="7728584">
                  <a:moveTo>
                    <a:pt x="336713" y="6352031"/>
                  </a:moveTo>
                  <a:lnTo>
                    <a:pt x="176847" y="6339966"/>
                  </a:lnTo>
                </a:path>
                <a:path w="1876425" h="7728584">
                  <a:moveTo>
                    <a:pt x="1074329" y="6696455"/>
                  </a:moveTo>
                  <a:lnTo>
                    <a:pt x="751241" y="6675119"/>
                  </a:lnTo>
                </a:path>
                <a:path w="1876425" h="7728584">
                  <a:moveTo>
                    <a:pt x="315377" y="6644639"/>
                  </a:moveTo>
                  <a:lnTo>
                    <a:pt x="132811" y="6630729"/>
                  </a:lnTo>
                </a:path>
                <a:path w="1876425" h="7728584">
                  <a:moveTo>
                    <a:pt x="1052993" y="6989063"/>
                  </a:moveTo>
                  <a:lnTo>
                    <a:pt x="729905" y="6967727"/>
                  </a:lnTo>
                </a:path>
                <a:path w="1876425" h="7728584">
                  <a:moveTo>
                    <a:pt x="297089" y="6937247"/>
                  </a:moveTo>
                  <a:lnTo>
                    <a:pt x="88599" y="6922653"/>
                  </a:lnTo>
                </a:path>
                <a:path w="1876425" h="7728584">
                  <a:moveTo>
                    <a:pt x="1031657" y="7281671"/>
                  </a:moveTo>
                  <a:lnTo>
                    <a:pt x="708569" y="7260335"/>
                  </a:lnTo>
                </a:path>
                <a:path w="1876425" h="7728584">
                  <a:moveTo>
                    <a:pt x="275753" y="7229855"/>
                  </a:moveTo>
                  <a:lnTo>
                    <a:pt x="44707" y="7212465"/>
                  </a:lnTo>
                </a:path>
                <a:path w="1876425" h="7728584">
                  <a:moveTo>
                    <a:pt x="1013369" y="7574279"/>
                  </a:moveTo>
                  <a:lnTo>
                    <a:pt x="690281" y="7552943"/>
                  </a:lnTo>
                </a:path>
                <a:path w="1876425" h="7728584">
                  <a:moveTo>
                    <a:pt x="254417" y="7522463"/>
                  </a:moveTo>
                  <a:lnTo>
                    <a:pt x="441" y="7504744"/>
                  </a:lnTo>
                </a:path>
                <a:path w="1876425" h="7728584">
                  <a:moveTo>
                    <a:pt x="1876363" y="53510"/>
                  </a:moveTo>
                  <a:lnTo>
                    <a:pt x="1619921" y="36575"/>
                  </a:lnTo>
                </a:path>
                <a:path w="1876425" h="7728584">
                  <a:moveTo>
                    <a:pt x="1187105" y="6095"/>
                  </a:moveTo>
                  <a:lnTo>
                    <a:pt x="1095668" y="0"/>
                  </a:lnTo>
                </a:path>
                <a:path w="1876425" h="7728584">
                  <a:moveTo>
                    <a:pt x="1831301" y="346747"/>
                  </a:moveTo>
                  <a:lnTo>
                    <a:pt x="1598585" y="329183"/>
                  </a:lnTo>
                </a:path>
                <a:path w="1876425" h="7728584">
                  <a:moveTo>
                    <a:pt x="1165769" y="298703"/>
                  </a:moveTo>
                  <a:lnTo>
                    <a:pt x="971900" y="285901"/>
                  </a:lnTo>
                </a:path>
                <a:path w="1876425" h="7728584">
                  <a:moveTo>
                    <a:pt x="1144433" y="591311"/>
                  </a:moveTo>
                  <a:lnTo>
                    <a:pt x="1021393" y="583186"/>
                  </a:lnTo>
                </a:path>
                <a:path w="1876425" h="7728584">
                  <a:moveTo>
                    <a:pt x="1126145" y="883919"/>
                  </a:moveTo>
                  <a:lnTo>
                    <a:pt x="979618" y="874243"/>
                  </a:lnTo>
                </a:path>
                <a:path w="1876425" h="7728584">
                  <a:moveTo>
                    <a:pt x="1104809" y="1179575"/>
                  </a:moveTo>
                  <a:lnTo>
                    <a:pt x="937606" y="1166956"/>
                  </a:lnTo>
                </a:path>
                <a:path w="1876425" h="7728584">
                  <a:moveTo>
                    <a:pt x="1083473" y="1472183"/>
                  </a:moveTo>
                  <a:lnTo>
                    <a:pt x="895830" y="1458022"/>
                  </a:lnTo>
                </a:path>
                <a:path w="1876425" h="7728584">
                  <a:moveTo>
                    <a:pt x="1062137" y="1764791"/>
                  </a:moveTo>
                  <a:lnTo>
                    <a:pt x="854054" y="1749087"/>
                  </a:lnTo>
                </a:path>
                <a:path w="1876425" h="7728584">
                  <a:moveTo>
                    <a:pt x="1043849" y="2057399"/>
                  </a:moveTo>
                  <a:lnTo>
                    <a:pt x="827606" y="2043119"/>
                  </a:lnTo>
                </a:path>
                <a:path w="1876425" h="7728584">
                  <a:moveTo>
                    <a:pt x="1022513" y="2350007"/>
                  </a:moveTo>
                  <a:lnTo>
                    <a:pt x="783518" y="2334225"/>
                  </a:lnTo>
                </a:path>
                <a:path w="1876425" h="7728584">
                  <a:moveTo>
                    <a:pt x="1001177" y="2642615"/>
                  </a:moveTo>
                  <a:lnTo>
                    <a:pt x="739430" y="2625330"/>
                  </a:lnTo>
                </a:path>
                <a:path w="1876425" h="7728584">
                  <a:moveTo>
                    <a:pt x="979841" y="2935223"/>
                  </a:moveTo>
                  <a:lnTo>
                    <a:pt x="695368" y="2916258"/>
                  </a:lnTo>
                </a:path>
                <a:path w="1876425" h="7728584">
                  <a:moveTo>
                    <a:pt x="961553" y="3227831"/>
                  </a:moveTo>
                  <a:lnTo>
                    <a:pt x="651284" y="3207342"/>
                  </a:lnTo>
                </a:path>
                <a:path w="1876425" h="7728584">
                  <a:moveTo>
                    <a:pt x="940217" y="3523487"/>
                  </a:moveTo>
                  <a:lnTo>
                    <a:pt x="617129" y="3499103"/>
                  </a:lnTo>
                </a:path>
                <a:path w="1876425" h="7728584">
                  <a:moveTo>
                    <a:pt x="918881" y="3816095"/>
                  </a:moveTo>
                  <a:lnTo>
                    <a:pt x="595793" y="3791711"/>
                  </a:lnTo>
                </a:path>
                <a:path w="1876425" h="7728584">
                  <a:moveTo>
                    <a:pt x="900593" y="4108703"/>
                  </a:moveTo>
                  <a:lnTo>
                    <a:pt x="577505" y="4084319"/>
                  </a:lnTo>
                </a:path>
                <a:path w="1876425" h="7728584">
                  <a:moveTo>
                    <a:pt x="1417979" y="4438785"/>
                  </a:moveTo>
                  <a:lnTo>
                    <a:pt x="1312073" y="4431791"/>
                  </a:lnTo>
                </a:path>
                <a:path w="1876425" h="7728584">
                  <a:moveTo>
                    <a:pt x="879257" y="4401311"/>
                  </a:moveTo>
                  <a:lnTo>
                    <a:pt x="556169" y="4379975"/>
                  </a:lnTo>
                </a:path>
                <a:path w="1876425" h="7728584">
                  <a:moveTo>
                    <a:pt x="1397828" y="4731335"/>
                  </a:moveTo>
                  <a:lnTo>
                    <a:pt x="1293785" y="4724399"/>
                  </a:lnTo>
                </a:path>
                <a:path w="1876425" h="7728584">
                  <a:moveTo>
                    <a:pt x="857921" y="4693919"/>
                  </a:moveTo>
                  <a:lnTo>
                    <a:pt x="534833" y="4672583"/>
                  </a:lnTo>
                </a:path>
                <a:path w="1876425" h="7728584">
                  <a:moveTo>
                    <a:pt x="1377604" y="5024943"/>
                  </a:moveTo>
                  <a:lnTo>
                    <a:pt x="1272449" y="5017007"/>
                  </a:lnTo>
                </a:path>
                <a:path w="1876425" h="7728584">
                  <a:moveTo>
                    <a:pt x="836585" y="4986527"/>
                  </a:moveTo>
                  <a:lnTo>
                    <a:pt x="516545" y="4965191"/>
                  </a:lnTo>
                </a:path>
                <a:path w="1876425" h="7728584">
                  <a:moveTo>
                    <a:pt x="1357442" y="5317640"/>
                  </a:moveTo>
                  <a:lnTo>
                    <a:pt x="1251113" y="5309615"/>
                  </a:lnTo>
                </a:path>
                <a:path w="1876425" h="7728584">
                  <a:moveTo>
                    <a:pt x="818297" y="5279135"/>
                  </a:moveTo>
                  <a:lnTo>
                    <a:pt x="495209" y="5257799"/>
                  </a:lnTo>
                </a:path>
                <a:path w="1876425" h="7728584">
                  <a:moveTo>
                    <a:pt x="1337280" y="5610337"/>
                  </a:moveTo>
                  <a:lnTo>
                    <a:pt x="1229777" y="5602223"/>
                  </a:lnTo>
                </a:path>
                <a:path w="1876425" h="7728584">
                  <a:moveTo>
                    <a:pt x="796961" y="5571743"/>
                  </a:moveTo>
                  <a:lnTo>
                    <a:pt x="473873" y="5550407"/>
                  </a:lnTo>
                </a:path>
                <a:path w="1876425" h="7728584">
                  <a:moveTo>
                    <a:pt x="1316994" y="5904846"/>
                  </a:moveTo>
                  <a:lnTo>
                    <a:pt x="1211489" y="5897879"/>
                  </a:lnTo>
                </a:path>
                <a:path w="1876425" h="7728584">
                  <a:moveTo>
                    <a:pt x="775625" y="5867399"/>
                  </a:moveTo>
                  <a:lnTo>
                    <a:pt x="452537" y="5843015"/>
                  </a:lnTo>
                </a:path>
                <a:path w="1876425" h="7728584">
                  <a:moveTo>
                    <a:pt x="1296833" y="6197532"/>
                  </a:moveTo>
                  <a:lnTo>
                    <a:pt x="1190153" y="6190487"/>
                  </a:lnTo>
                </a:path>
                <a:path w="1876425" h="7728584">
                  <a:moveTo>
                    <a:pt x="757337" y="6160007"/>
                  </a:moveTo>
                  <a:lnTo>
                    <a:pt x="434249" y="6135623"/>
                  </a:lnTo>
                </a:path>
                <a:path w="1876425" h="7728584">
                  <a:moveTo>
                    <a:pt x="1276672" y="6490218"/>
                  </a:moveTo>
                  <a:lnTo>
                    <a:pt x="1168817" y="6483095"/>
                  </a:lnTo>
                </a:path>
                <a:path w="1876425" h="7728584">
                  <a:moveTo>
                    <a:pt x="736001" y="6452615"/>
                  </a:moveTo>
                  <a:lnTo>
                    <a:pt x="412913" y="6428231"/>
                  </a:lnTo>
                </a:path>
                <a:path w="1876425" h="7728584">
                  <a:moveTo>
                    <a:pt x="1256521" y="6782769"/>
                  </a:moveTo>
                  <a:lnTo>
                    <a:pt x="1150529" y="6775703"/>
                  </a:lnTo>
                </a:path>
                <a:path w="1876425" h="7728584">
                  <a:moveTo>
                    <a:pt x="714665" y="6745223"/>
                  </a:moveTo>
                  <a:lnTo>
                    <a:pt x="391577" y="6723887"/>
                  </a:lnTo>
                </a:path>
                <a:path w="1876425" h="7728584">
                  <a:moveTo>
                    <a:pt x="1236365" y="7075388"/>
                  </a:moveTo>
                  <a:lnTo>
                    <a:pt x="1129193" y="7068311"/>
                  </a:lnTo>
                </a:path>
                <a:path w="1876425" h="7728584">
                  <a:moveTo>
                    <a:pt x="693329" y="7037831"/>
                  </a:moveTo>
                  <a:lnTo>
                    <a:pt x="373289" y="7016495"/>
                  </a:lnTo>
                </a:path>
                <a:path w="1876425" h="7728584">
                  <a:moveTo>
                    <a:pt x="1216134" y="7369091"/>
                  </a:moveTo>
                  <a:lnTo>
                    <a:pt x="1107857" y="7360919"/>
                  </a:lnTo>
                </a:path>
                <a:path w="1876425" h="7728584">
                  <a:moveTo>
                    <a:pt x="675041" y="7330439"/>
                  </a:moveTo>
                  <a:lnTo>
                    <a:pt x="351953" y="7309103"/>
                  </a:lnTo>
                </a:path>
                <a:path w="1876425" h="7728584">
                  <a:moveTo>
                    <a:pt x="1195972" y="7661788"/>
                  </a:moveTo>
                  <a:lnTo>
                    <a:pt x="1086521" y="7653527"/>
                  </a:lnTo>
                </a:path>
                <a:path w="1876425" h="7728584">
                  <a:moveTo>
                    <a:pt x="653705" y="7623047"/>
                  </a:moveTo>
                  <a:lnTo>
                    <a:pt x="444448" y="7609228"/>
                  </a:lnTo>
                </a:path>
                <a:path w="1876425" h="7728584">
                  <a:moveTo>
                    <a:pt x="0" y="7507660"/>
                  </a:moveTo>
                  <a:lnTo>
                    <a:pt x="153833" y="7516367"/>
                  </a:lnTo>
                </a:path>
                <a:path w="1876425" h="7728584">
                  <a:moveTo>
                    <a:pt x="659801" y="7552943"/>
                  </a:moveTo>
                  <a:lnTo>
                    <a:pt x="909737" y="7571231"/>
                  </a:lnTo>
                </a:path>
                <a:path w="1876425" h="7728584">
                  <a:moveTo>
                    <a:pt x="44317" y="7215036"/>
                  </a:moveTo>
                  <a:lnTo>
                    <a:pt x="175169" y="7223759"/>
                  </a:lnTo>
                </a:path>
                <a:path w="1876425" h="7728584">
                  <a:moveTo>
                    <a:pt x="681137" y="7260335"/>
                  </a:moveTo>
                  <a:lnTo>
                    <a:pt x="931073" y="7275575"/>
                  </a:lnTo>
                </a:path>
                <a:path w="1876425" h="7728584">
                  <a:moveTo>
                    <a:pt x="88516" y="6923201"/>
                  </a:moveTo>
                  <a:lnTo>
                    <a:pt x="193457" y="6931151"/>
                  </a:lnTo>
                </a:path>
                <a:path w="1876425" h="7728584">
                  <a:moveTo>
                    <a:pt x="699425" y="6967727"/>
                  </a:moveTo>
                  <a:lnTo>
                    <a:pt x="952409" y="6982967"/>
                  </a:lnTo>
                </a:path>
                <a:path w="1876425" h="7728584">
                  <a:moveTo>
                    <a:pt x="132481" y="6632905"/>
                  </a:moveTo>
                  <a:lnTo>
                    <a:pt x="214793" y="6638543"/>
                  </a:lnTo>
                </a:path>
                <a:path w="1876425" h="7728584">
                  <a:moveTo>
                    <a:pt x="720761" y="6672071"/>
                  </a:moveTo>
                  <a:lnTo>
                    <a:pt x="970697" y="6690359"/>
                  </a:lnTo>
                </a:path>
                <a:path w="1876425" h="7728584">
                  <a:moveTo>
                    <a:pt x="176619" y="6341472"/>
                  </a:moveTo>
                  <a:lnTo>
                    <a:pt x="236129" y="6345935"/>
                  </a:lnTo>
                </a:path>
                <a:path w="1876425" h="7728584">
                  <a:moveTo>
                    <a:pt x="742097" y="6379463"/>
                  </a:moveTo>
                  <a:lnTo>
                    <a:pt x="992033" y="6397751"/>
                  </a:lnTo>
                </a:path>
                <a:path w="1876425" h="7728584">
                  <a:moveTo>
                    <a:pt x="220661" y="6050667"/>
                  </a:moveTo>
                  <a:lnTo>
                    <a:pt x="257465" y="6053327"/>
                  </a:lnTo>
                </a:path>
                <a:path w="1876425" h="7728584">
                  <a:moveTo>
                    <a:pt x="763433" y="6086855"/>
                  </a:moveTo>
                  <a:lnTo>
                    <a:pt x="1013369" y="6105143"/>
                  </a:lnTo>
                </a:path>
                <a:path w="1876425" h="7728584">
                  <a:moveTo>
                    <a:pt x="265134" y="5757024"/>
                  </a:moveTo>
                  <a:lnTo>
                    <a:pt x="275753" y="5757671"/>
                  </a:lnTo>
                </a:path>
                <a:path w="1876425" h="7728584">
                  <a:moveTo>
                    <a:pt x="781721" y="5794247"/>
                  </a:moveTo>
                  <a:lnTo>
                    <a:pt x="1034705" y="5812535"/>
                  </a:lnTo>
                </a:path>
                <a:path w="1876425" h="7728584">
                  <a:moveTo>
                    <a:pt x="803057" y="5501639"/>
                  </a:moveTo>
                  <a:lnTo>
                    <a:pt x="1052993" y="5519927"/>
                  </a:lnTo>
                </a:path>
                <a:path w="1876425" h="7728584">
                  <a:moveTo>
                    <a:pt x="824393" y="5209031"/>
                  </a:moveTo>
                  <a:lnTo>
                    <a:pt x="1074329" y="5227319"/>
                  </a:lnTo>
                </a:path>
                <a:path w="1876425" h="7728584">
                  <a:moveTo>
                    <a:pt x="845729" y="4916423"/>
                  </a:moveTo>
                  <a:lnTo>
                    <a:pt x="1095665" y="4931663"/>
                  </a:lnTo>
                </a:path>
                <a:path w="1876425" h="7728584">
                  <a:moveTo>
                    <a:pt x="864017" y="4623815"/>
                  </a:moveTo>
                  <a:lnTo>
                    <a:pt x="1117001" y="4639055"/>
                  </a:lnTo>
                </a:path>
                <a:path w="1876425" h="7728584">
                  <a:moveTo>
                    <a:pt x="885353" y="4328159"/>
                  </a:moveTo>
                  <a:lnTo>
                    <a:pt x="1135289" y="4346447"/>
                  </a:lnTo>
                </a:path>
                <a:path w="1876425" h="7728584">
                  <a:moveTo>
                    <a:pt x="906689" y="4035551"/>
                  </a:moveTo>
                  <a:lnTo>
                    <a:pt x="977269" y="4040716"/>
                  </a:lnTo>
                </a:path>
                <a:path w="1876425" h="7728584">
                  <a:moveTo>
                    <a:pt x="924977" y="3742943"/>
                  </a:moveTo>
                  <a:lnTo>
                    <a:pt x="999118" y="3748303"/>
                  </a:lnTo>
                </a:path>
                <a:path w="1876425" h="7728584">
                  <a:moveTo>
                    <a:pt x="946313" y="3450335"/>
                  </a:moveTo>
                  <a:lnTo>
                    <a:pt x="1020975" y="3455798"/>
                  </a:lnTo>
                </a:path>
                <a:path w="1876425" h="7728584">
                  <a:moveTo>
                    <a:pt x="967649" y="3157727"/>
                  </a:moveTo>
                  <a:lnTo>
                    <a:pt x="1042836" y="3163229"/>
                  </a:lnTo>
                </a:path>
                <a:path w="1876425" h="7728584">
                  <a:moveTo>
                    <a:pt x="988985" y="2865119"/>
                  </a:moveTo>
                  <a:lnTo>
                    <a:pt x="1064697" y="2870659"/>
                  </a:lnTo>
                </a:path>
                <a:path w="1876425" h="7728584">
                  <a:moveTo>
                    <a:pt x="1007273" y="2572511"/>
                  </a:moveTo>
                  <a:lnTo>
                    <a:pt x="1086618" y="2577291"/>
                  </a:lnTo>
                </a:path>
                <a:path w="1876425" h="7728584">
                  <a:moveTo>
                    <a:pt x="1028609" y="2279903"/>
                  </a:moveTo>
                  <a:lnTo>
                    <a:pt x="1108476" y="2284773"/>
                  </a:lnTo>
                </a:path>
                <a:path w="1876425" h="7728584">
                  <a:moveTo>
                    <a:pt x="1049945" y="1984247"/>
                  </a:moveTo>
                  <a:lnTo>
                    <a:pt x="1130491" y="1990141"/>
                  </a:lnTo>
                </a:path>
                <a:path w="1876425" h="7728584">
                  <a:moveTo>
                    <a:pt x="1068233" y="1691639"/>
                  </a:moveTo>
                  <a:lnTo>
                    <a:pt x="1166016" y="1698708"/>
                  </a:lnTo>
                </a:path>
                <a:path w="1876425" h="7728584">
                  <a:moveTo>
                    <a:pt x="1089569" y="1399031"/>
                  </a:moveTo>
                  <a:lnTo>
                    <a:pt x="1207303" y="1407646"/>
                  </a:lnTo>
                </a:path>
                <a:path w="1876425" h="7728584">
                  <a:moveTo>
                    <a:pt x="1110905" y="1106423"/>
                  </a:moveTo>
                  <a:lnTo>
                    <a:pt x="1248603" y="1116499"/>
                  </a:lnTo>
                </a:path>
                <a:path w="1876425" h="7728584">
                  <a:moveTo>
                    <a:pt x="1132241" y="813815"/>
                  </a:moveTo>
                  <a:lnTo>
                    <a:pt x="1289903" y="825352"/>
                  </a:lnTo>
                </a:path>
                <a:path w="1876425" h="7728584">
                  <a:moveTo>
                    <a:pt x="1150529" y="521207"/>
                  </a:moveTo>
                  <a:lnTo>
                    <a:pt x="1400107" y="539249"/>
                  </a:lnTo>
                </a:path>
                <a:path w="1876425" h="7728584">
                  <a:moveTo>
                    <a:pt x="1400107" y="539249"/>
                  </a:moveTo>
                  <a:lnTo>
                    <a:pt x="1403513" y="539495"/>
                  </a:lnTo>
                </a:path>
                <a:path w="1876425" h="7728584">
                  <a:moveTo>
                    <a:pt x="1171865" y="228599"/>
                  </a:moveTo>
                  <a:lnTo>
                    <a:pt x="1421801" y="243839"/>
                  </a:lnTo>
                </a:path>
                <a:path w="1876425" h="7728584">
                  <a:moveTo>
                    <a:pt x="260513" y="7452359"/>
                  </a:moveTo>
                  <a:lnTo>
                    <a:pt x="513497" y="7467599"/>
                  </a:lnTo>
                </a:path>
                <a:path w="1876425" h="7728584">
                  <a:moveTo>
                    <a:pt x="1019465" y="7504175"/>
                  </a:moveTo>
                  <a:lnTo>
                    <a:pt x="1205889" y="7517816"/>
                  </a:lnTo>
                </a:path>
                <a:path w="1876425" h="7728584">
                  <a:moveTo>
                    <a:pt x="281849" y="7156703"/>
                  </a:moveTo>
                  <a:lnTo>
                    <a:pt x="531785" y="7174991"/>
                  </a:lnTo>
                </a:path>
                <a:path w="1876425" h="7728584">
                  <a:moveTo>
                    <a:pt x="1037753" y="7211567"/>
                  </a:moveTo>
                  <a:lnTo>
                    <a:pt x="1226047" y="7225179"/>
                  </a:lnTo>
                </a:path>
                <a:path w="1876425" h="7728584">
                  <a:moveTo>
                    <a:pt x="303185" y="6864095"/>
                  </a:moveTo>
                  <a:lnTo>
                    <a:pt x="553121" y="6882383"/>
                  </a:lnTo>
                </a:path>
                <a:path w="1876425" h="7728584">
                  <a:moveTo>
                    <a:pt x="1059089" y="6918959"/>
                  </a:moveTo>
                  <a:lnTo>
                    <a:pt x="1246353" y="6930378"/>
                  </a:lnTo>
                </a:path>
                <a:path w="1876425" h="7728584">
                  <a:moveTo>
                    <a:pt x="324521" y="6571487"/>
                  </a:moveTo>
                  <a:lnTo>
                    <a:pt x="574457" y="6589775"/>
                  </a:lnTo>
                </a:path>
                <a:path w="1876425" h="7728584">
                  <a:moveTo>
                    <a:pt x="1080425" y="6626351"/>
                  </a:moveTo>
                  <a:lnTo>
                    <a:pt x="1266514" y="6637698"/>
                  </a:lnTo>
                </a:path>
                <a:path w="1876425" h="7728584">
                  <a:moveTo>
                    <a:pt x="342809" y="6278879"/>
                  </a:moveTo>
                  <a:lnTo>
                    <a:pt x="595793" y="6297167"/>
                  </a:lnTo>
                </a:path>
                <a:path w="1876425" h="7728584">
                  <a:moveTo>
                    <a:pt x="1101761" y="6330695"/>
                  </a:moveTo>
                  <a:lnTo>
                    <a:pt x="1286728" y="6344229"/>
                  </a:lnTo>
                </a:path>
                <a:path w="1876425" h="7728584">
                  <a:moveTo>
                    <a:pt x="364145" y="5986271"/>
                  </a:moveTo>
                  <a:lnTo>
                    <a:pt x="614081" y="6004559"/>
                  </a:lnTo>
                </a:path>
                <a:path w="1876425" h="7728584">
                  <a:moveTo>
                    <a:pt x="1120049" y="6038087"/>
                  </a:moveTo>
                  <a:lnTo>
                    <a:pt x="1306886" y="6051593"/>
                  </a:lnTo>
                </a:path>
                <a:path w="1876425" h="7728584">
                  <a:moveTo>
                    <a:pt x="385481" y="5693663"/>
                  </a:moveTo>
                  <a:lnTo>
                    <a:pt x="635417" y="5711951"/>
                  </a:lnTo>
                </a:path>
                <a:path w="1876425" h="7728584">
                  <a:moveTo>
                    <a:pt x="1141385" y="5745479"/>
                  </a:moveTo>
                  <a:lnTo>
                    <a:pt x="1327036" y="5759063"/>
                  </a:lnTo>
                </a:path>
                <a:path w="1876425" h="7728584">
                  <a:moveTo>
                    <a:pt x="403769" y="5401055"/>
                  </a:moveTo>
                  <a:lnTo>
                    <a:pt x="656753" y="5416295"/>
                  </a:lnTo>
                </a:path>
                <a:path w="1876425" h="7728584">
                  <a:moveTo>
                    <a:pt x="1162721" y="5452871"/>
                  </a:moveTo>
                  <a:lnTo>
                    <a:pt x="1347197" y="5466369"/>
                  </a:lnTo>
                </a:path>
                <a:path w="1876425" h="7728584">
                  <a:moveTo>
                    <a:pt x="425105" y="5108447"/>
                  </a:moveTo>
                  <a:lnTo>
                    <a:pt x="675041" y="5123687"/>
                  </a:lnTo>
                </a:path>
                <a:path w="1876425" h="7728584">
                  <a:moveTo>
                    <a:pt x="1181009" y="5160263"/>
                  </a:moveTo>
                  <a:lnTo>
                    <a:pt x="1367355" y="5173734"/>
                  </a:lnTo>
                </a:path>
                <a:path w="1876425" h="7728584">
                  <a:moveTo>
                    <a:pt x="446441" y="4812791"/>
                  </a:moveTo>
                  <a:lnTo>
                    <a:pt x="696377" y="4831079"/>
                  </a:lnTo>
                </a:path>
                <a:path w="1876425" h="7728584">
                  <a:moveTo>
                    <a:pt x="1202345" y="4867655"/>
                  </a:moveTo>
                  <a:lnTo>
                    <a:pt x="1387516" y="4881041"/>
                  </a:lnTo>
                </a:path>
                <a:path w="1876425" h="7728584">
                  <a:moveTo>
                    <a:pt x="467777" y="4520183"/>
                  </a:moveTo>
                  <a:lnTo>
                    <a:pt x="717713" y="4538471"/>
                  </a:lnTo>
                </a:path>
                <a:path w="1876425" h="7728584">
                  <a:moveTo>
                    <a:pt x="1223681" y="4575047"/>
                  </a:moveTo>
                  <a:lnTo>
                    <a:pt x="1407820" y="4586275"/>
                  </a:lnTo>
                </a:path>
                <a:path w="1876425" h="7728584">
                  <a:moveTo>
                    <a:pt x="496653" y="4228341"/>
                  </a:moveTo>
                  <a:lnTo>
                    <a:pt x="739049" y="4245863"/>
                  </a:lnTo>
                </a:path>
                <a:path w="1876425" h="7728584">
                  <a:moveTo>
                    <a:pt x="1245017" y="4282439"/>
                  </a:moveTo>
                  <a:lnTo>
                    <a:pt x="1427980" y="4293595"/>
                  </a:lnTo>
                </a:path>
                <a:path w="1876425" h="7728584">
                  <a:moveTo>
                    <a:pt x="540716" y="3937405"/>
                  </a:moveTo>
                  <a:lnTo>
                    <a:pt x="757337" y="3953255"/>
                  </a:lnTo>
                </a:path>
                <a:path w="1876425" h="7728584">
                  <a:moveTo>
                    <a:pt x="584779" y="3646460"/>
                  </a:moveTo>
                  <a:lnTo>
                    <a:pt x="778673" y="3660647"/>
                  </a:lnTo>
                </a:path>
                <a:path w="1876425" h="7728584">
                  <a:moveTo>
                    <a:pt x="628843" y="3355515"/>
                  </a:moveTo>
                  <a:lnTo>
                    <a:pt x="800009" y="3368039"/>
                  </a:lnTo>
                </a:path>
                <a:path w="1876425" h="7728584">
                  <a:moveTo>
                    <a:pt x="673076" y="3063451"/>
                  </a:moveTo>
                  <a:lnTo>
                    <a:pt x="821345" y="3072383"/>
                  </a:lnTo>
                </a:path>
                <a:path w="1876425" h="7728584">
                  <a:moveTo>
                    <a:pt x="717170" y="2772308"/>
                  </a:moveTo>
                  <a:lnTo>
                    <a:pt x="839633" y="2779775"/>
                  </a:lnTo>
                </a:path>
                <a:path w="1876425" h="7728584">
                  <a:moveTo>
                    <a:pt x="761457" y="2479886"/>
                  </a:moveTo>
                  <a:lnTo>
                    <a:pt x="860969" y="2487167"/>
                  </a:lnTo>
                </a:path>
                <a:path w="1876425" h="7728584">
                  <a:moveTo>
                    <a:pt x="805511" y="2189008"/>
                  </a:moveTo>
                  <a:lnTo>
                    <a:pt x="882305" y="2194559"/>
                  </a:lnTo>
                </a:path>
                <a:path w="1876425" h="7728584">
                  <a:moveTo>
                    <a:pt x="849551" y="1898216"/>
                  </a:moveTo>
                  <a:lnTo>
                    <a:pt x="900593" y="1901951"/>
                  </a:lnTo>
                </a:path>
                <a:path w="1876425" h="7728584">
                  <a:moveTo>
                    <a:pt x="874608" y="1605881"/>
                  </a:moveTo>
                  <a:lnTo>
                    <a:pt x="921929" y="1609343"/>
                  </a:lnTo>
                </a:path>
                <a:path w="1876425" h="7728584">
                  <a:moveTo>
                    <a:pt x="916391" y="1314769"/>
                  </a:moveTo>
                  <a:lnTo>
                    <a:pt x="943265" y="1316735"/>
                  </a:lnTo>
                </a:path>
                <a:path w="1876425" h="7728584">
                  <a:moveTo>
                    <a:pt x="958172" y="1023663"/>
                  </a:moveTo>
                  <a:lnTo>
                    <a:pt x="964601" y="1024127"/>
                  </a:lnTo>
                </a:path>
                <a:path w="1876425" h="7728584">
                  <a:moveTo>
                    <a:pt x="949444" y="432523"/>
                  </a:moveTo>
                  <a:lnTo>
                    <a:pt x="1004225" y="435863"/>
                  </a:lnTo>
                </a:path>
                <a:path w="1876425" h="7728584">
                  <a:moveTo>
                    <a:pt x="1510193" y="472439"/>
                  </a:moveTo>
                  <a:lnTo>
                    <a:pt x="1760129" y="490727"/>
                  </a:lnTo>
                </a:path>
                <a:path w="1876425" h="7728584">
                  <a:moveTo>
                    <a:pt x="994096" y="140981"/>
                  </a:moveTo>
                  <a:lnTo>
                    <a:pt x="1025561" y="143255"/>
                  </a:lnTo>
                </a:path>
                <a:path w="1876425" h="7728584">
                  <a:moveTo>
                    <a:pt x="1531529" y="179831"/>
                  </a:moveTo>
                  <a:lnTo>
                    <a:pt x="1781465" y="198119"/>
                  </a:lnTo>
                </a:path>
                <a:path w="1876425" h="7728584">
                  <a:moveTo>
                    <a:pt x="943265" y="7720583"/>
                  </a:moveTo>
                  <a:lnTo>
                    <a:pt x="1066159" y="7728264"/>
                  </a:lnTo>
                </a:path>
                <a:path w="1876425" h="7728584">
                  <a:moveTo>
                    <a:pt x="208697" y="7373111"/>
                  </a:moveTo>
                  <a:lnTo>
                    <a:pt x="458633" y="7391399"/>
                  </a:lnTo>
                </a:path>
                <a:path w="1876425" h="7728584">
                  <a:moveTo>
                    <a:pt x="964601" y="7427975"/>
                  </a:moveTo>
                  <a:lnTo>
                    <a:pt x="1211043" y="7443002"/>
                  </a:lnTo>
                </a:path>
                <a:path w="1876425" h="7728584">
                  <a:moveTo>
                    <a:pt x="230033" y="7080503"/>
                  </a:moveTo>
                  <a:lnTo>
                    <a:pt x="479969" y="7098791"/>
                  </a:lnTo>
                </a:path>
                <a:path w="1876425" h="7728584">
                  <a:moveTo>
                    <a:pt x="985937" y="7132319"/>
                  </a:moveTo>
                  <a:lnTo>
                    <a:pt x="1231207" y="7150266"/>
                  </a:lnTo>
                </a:path>
                <a:path w="1876425" h="7728584">
                  <a:moveTo>
                    <a:pt x="248321" y="6787895"/>
                  </a:moveTo>
                  <a:lnTo>
                    <a:pt x="501305" y="6806183"/>
                  </a:lnTo>
                </a:path>
                <a:path w="1876425" h="7728584">
                  <a:moveTo>
                    <a:pt x="1007273" y="6839711"/>
                  </a:moveTo>
                  <a:lnTo>
                    <a:pt x="1251368" y="6857572"/>
                  </a:lnTo>
                </a:path>
                <a:path w="1876425" h="7728584">
                  <a:moveTo>
                    <a:pt x="269657" y="6495287"/>
                  </a:moveTo>
                  <a:lnTo>
                    <a:pt x="519593" y="6513575"/>
                  </a:lnTo>
                </a:path>
                <a:path w="1876425" h="7728584">
                  <a:moveTo>
                    <a:pt x="1025561" y="6547103"/>
                  </a:moveTo>
                  <a:lnTo>
                    <a:pt x="1271529" y="6564884"/>
                  </a:lnTo>
                </a:path>
                <a:path w="1876425" h="7728584">
                  <a:moveTo>
                    <a:pt x="290993" y="6202679"/>
                  </a:moveTo>
                  <a:lnTo>
                    <a:pt x="540929" y="6217919"/>
                  </a:lnTo>
                </a:path>
                <a:path w="1876425" h="7728584">
                  <a:moveTo>
                    <a:pt x="1046897" y="6254495"/>
                  </a:moveTo>
                  <a:lnTo>
                    <a:pt x="1291676" y="6272406"/>
                  </a:lnTo>
                </a:path>
                <a:path w="1876425" h="7728584">
                  <a:moveTo>
                    <a:pt x="309281" y="5910071"/>
                  </a:moveTo>
                  <a:lnTo>
                    <a:pt x="562265" y="5925311"/>
                  </a:lnTo>
                </a:path>
                <a:path w="1876425" h="7728584">
                  <a:moveTo>
                    <a:pt x="1068233" y="5961887"/>
                  </a:moveTo>
                  <a:lnTo>
                    <a:pt x="1311837" y="5979712"/>
                  </a:lnTo>
                </a:path>
                <a:path w="1876425" h="7728584">
                  <a:moveTo>
                    <a:pt x="330617" y="5614415"/>
                  </a:moveTo>
                  <a:lnTo>
                    <a:pt x="580553" y="5632703"/>
                  </a:lnTo>
                </a:path>
                <a:path w="1876425" h="7728584">
                  <a:moveTo>
                    <a:pt x="1086521" y="5669279"/>
                  </a:moveTo>
                  <a:lnTo>
                    <a:pt x="1331998" y="5687024"/>
                  </a:lnTo>
                </a:path>
                <a:path w="1876425" h="7728584">
                  <a:moveTo>
                    <a:pt x="351953" y="5321807"/>
                  </a:moveTo>
                  <a:lnTo>
                    <a:pt x="601889" y="5340095"/>
                  </a:lnTo>
                </a:path>
                <a:path w="1876425" h="7728584">
                  <a:moveTo>
                    <a:pt x="1107857" y="5376671"/>
                  </a:moveTo>
                  <a:lnTo>
                    <a:pt x="1352349" y="5391579"/>
                  </a:lnTo>
                </a:path>
                <a:path w="1876425" h="7728584">
                  <a:moveTo>
                    <a:pt x="375340" y="5029349"/>
                  </a:moveTo>
                  <a:lnTo>
                    <a:pt x="623225" y="5047487"/>
                  </a:lnTo>
                </a:path>
                <a:path w="1876425" h="7728584">
                  <a:moveTo>
                    <a:pt x="1129193" y="5084063"/>
                  </a:moveTo>
                  <a:lnTo>
                    <a:pt x="1372509" y="5098900"/>
                  </a:lnTo>
                </a:path>
                <a:path w="1876425" h="7728584">
                  <a:moveTo>
                    <a:pt x="419374" y="4738601"/>
                  </a:moveTo>
                  <a:lnTo>
                    <a:pt x="644561" y="4754879"/>
                  </a:lnTo>
                </a:path>
                <a:path w="1876425" h="7728584">
                  <a:moveTo>
                    <a:pt x="1150529" y="4788407"/>
                  </a:moveTo>
                  <a:lnTo>
                    <a:pt x="1392676" y="4806125"/>
                  </a:lnTo>
                </a:path>
                <a:path w="1876425" h="7728584">
                  <a:moveTo>
                    <a:pt x="463434" y="4447680"/>
                  </a:moveTo>
                  <a:lnTo>
                    <a:pt x="662849" y="4462271"/>
                  </a:lnTo>
                </a:path>
                <a:path w="1876425" h="7728584">
                  <a:moveTo>
                    <a:pt x="1168817" y="4495799"/>
                  </a:moveTo>
                  <a:lnTo>
                    <a:pt x="1412837" y="4513439"/>
                  </a:lnTo>
                </a:path>
                <a:path w="1876425" h="7728584">
                  <a:moveTo>
                    <a:pt x="507498" y="4156735"/>
                  </a:moveTo>
                  <a:lnTo>
                    <a:pt x="684185" y="4169663"/>
                  </a:lnTo>
                </a:path>
                <a:path w="1876425" h="7728584">
                  <a:moveTo>
                    <a:pt x="1190153" y="4203191"/>
                  </a:moveTo>
                  <a:lnTo>
                    <a:pt x="1432984" y="4220959"/>
                  </a:lnTo>
                </a:path>
                <a:path w="1876425" h="7728584">
                  <a:moveTo>
                    <a:pt x="551720" y="3864742"/>
                  </a:moveTo>
                  <a:lnTo>
                    <a:pt x="705521" y="3874007"/>
                  </a:lnTo>
                </a:path>
                <a:path w="1876425" h="7728584">
                  <a:moveTo>
                    <a:pt x="595828" y="3573506"/>
                  </a:moveTo>
                  <a:lnTo>
                    <a:pt x="726857" y="3581399"/>
                  </a:lnTo>
                </a:path>
                <a:path w="1876425" h="7728584">
                  <a:moveTo>
                    <a:pt x="640112" y="3281106"/>
                  </a:moveTo>
                  <a:lnTo>
                    <a:pt x="745145" y="3288791"/>
                  </a:lnTo>
                </a:path>
                <a:path w="1876425" h="7728584">
                  <a:moveTo>
                    <a:pt x="684176" y="2990161"/>
                  </a:moveTo>
                  <a:lnTo>
                    <a:pt x="766481" y="2996183"/>
                  </a:lnTo>
                </a:path>
                <a:path w="1876425" h="7728584">
                  <a:moveTo>
                    <a:pt x="728232" y="2699268"/>
                  </a:moveTo>
                  <a:lnTo>
                    <a:pt x="787817" y="2703575"/>
                  </a:lnTo>
                </a:path>
                <a:path w="1876425" h="7728584">
                  <a:moveTo>
                    <a:pt x="772270" y="2408491"/>
                  </a:moveTo>
                  <a:lnTo>
                    <a:pt x="806105" y="2410967"/>
                  </a:lnTo>
                </a:path>
                <a:path w="1876425" h="7728584">
                  <a:moveTo>
                    <a:pt x="816334" y="2117546"/>
                  </a:moveTo>
                  <a:lnTo>
                    <a:pt x="827441" y="2118359"/>
                  </a:lnTo>
                </a:path>
                <a:path w="1876425" h="7728584">
                  <a:moveTo>
                    <a:pt x="843110" y="1825337"/>
                  </a:moveTo>
                  <a:lnTo>
                    <a:pt x="848777" y="1825751"/>
                  </a:lnTo>
                </a:path>
                <a:path w="1876425" h="7728584">
                  <a:moveTo>
                    <a:pt x="1455329" y="396239"/>
                  </a:moveTo>
                  <a:lnTo>
                    <a:pt x="1708313" y="411479"/>
                  </a:lnTo>
                </a:path>
                <a:path w="1876425" h="7728584">
                  <a:moveTo>
                    <a:pt x="1476665" y="100583"/>
                  </a:moveTo>
                  <a:lnTo>
                    <a:pt x="1726601" y="118871"/>
                  </a:lnTo>
                </a:path>
                <a:path w="1876425" h="7728584">
                  <a:moveTo>
                    <a:pt x="565313" y="7619999"/>
                  </a:moveTo>
                  <a:lnTo>
                    <a:pt x="815249" y="7638287"/>
                  </a:lnTo>
                </a:path>
                <a:path w="1876425" h="7728584">
                  <a:moveTo>
                    <a:pt x="33335" y="7287550"/>
                  </a:moveTo>
                  <a:lnTo>
                    <a:pt x="80681" y="7290815"/>
                  </a:lnTo>
                </a:path>
                <a:path w="1876425" h="7728584">
                  <a:moveTo>
                    <a:pt x="586649" y="7327391"/>
                  </a:moveTo>
                  <a:lnTo>
                    <a:pt x="836585" y="7342631"/>
                  </a:lnTo>
                </a:path>
                <a:path w="1876425" h="7728584">
                  <a:moveTo>
                    <a:pt x="77436" y="6996361"/>
                  </a:moveTo>
                  <a:lnTo>
                    <a:pt x="98969" y="6998207"/>
                  </a:lnTo>
                </a:path>
                <a:path w="1876425" h="7728584">
                  <a:moveTo>
                    <a:pt x="604937" y="7034783"/>
                  </a:moveTo>
                  <a:lnTo>
                    <a:pt x="857921" y="7050023"/>
                  </a:lnTo>
                </a:path>
                <a:path w="1876425" h="7728584">
                  <a:moveTo>
                    <a:pt x="626273" y="6739127"/>
                  </a:moveTo>
                  <a:lnTo>
                    <a:pt x="876209" y="6757415"/>
                  </a:lnTo>
                </a:path>
                <a:path w="1876425" h="7728584">
                  <a:moveTo>
                    <a:pt x="647609" y="6446519"/>
                  </a:moveTo>
                  <a:lnTo>
                    <a:pt x="897545" y="6464807"/>
                  </a:lnTo>
                </a:path>
                <a:path w="1876425" h="7728584">
                  <a:moveTo>
                    <a:pt x="665897" y="6153911"/>
                  </a:moveTo>
                  <a:lnTo>
                    <a:pt x="918881" y="6172199"/>
                  </a:lnTo>
                </a:path>
                <a:path w="1876425" h="7728584">
                  <a:moveTo>
                    <a:pt x="687233" y="5861303"/>
                  </a:moveTo>
                  <a:lnTo>
                    <a:pt x="937169" y="5879591"/>
                  </a:lnTo>
                </a:path>
                <a:path w="1876425" h="7728584">
                  <a:moveTo>
                    <a:pt x="708569" y="5568695"/>
                  </a:moveTo>
                  <a:lnTo>
                    <a:pt x="958505" y="5586983"/>
                  </a:lnTo>
                </a:path>
                <a:path w="1876425" h="7728584">
                  <a:moveTo>
                    <a:pt x="729905" y="5276087"/>
                  </a:moveTo>
                  <a:lnTo>
                    <a:pt x="979841" y="5294375"/>
                  </a:lnTo>
                </a:path>
                <a:path w="1876425" h="7728584">
                  <a:moveTo>
                    <a:pt x="748193" y="4983479"/>
                  </a:moveTo>
                  <a:lnTo>
                    <a:pt x="1001177" y="4998719"/>
                  </a:lnTo>
                </a:path>
                <a:path w="1876425" h="7728584">
                  <a:moveTo>
                    <a:pt x="769529" y="4690871"/>
                  </a:moveTo>
                  <a:lnTo>
                    <a:pt x="1019465" y="4706111"/>
                  </a:lnTo>
                </a:path>
                <a:path w="1876425" h="7728584">
                  <a:moveTo>
                    <a:pt x="790865" y="4395215"/>
                  </a:moveTo>
                  <a:lnTo>
                    <a:pt x="1040801" y="4413503"/>
                  </a:lnTo>
                </a:path>
                <a:path w="1876425" h="7728584">
                  <a:moveTo>
                    <a:pt x="809153" y="4102607"/>
                  </a:moveTo>
                  <a:lnTo>
                    <a:pt x="971766" y="4114362"/>
                  </a:lnTo>
                </a:path>
                <a:path w="1876425" h="7728584">
                  <a:moveTo>
                    <a:pt x="830489" y="3809999"/>
                  </a:moveTo>
                  <a:lnTo>
                    <a:pt x="993627" y="3821792"/>
                  </a:lnTo>
                </a:path>
                <a:path w="1876425" h="7728584">
                  <a:moveTo>
                    <a:pt x="851825" y="3517391"/>
                  </a:moveTo>
                  <a:lnTo>
                    <a:pt x="1015478" y="3529366"/>
                  </a:lnTo>
                </a:path>
                <a:path w="1876425" h="7728584">
                  <a:moveTo>
                    <a:pt x="873161" y="3224783"/>
                  </a:moveTo>
                  <a:lnTo>
                    <a:pt x="1037339" y="3236796"/>
                  </a:lnTo>
                </a:path>
                <a:path w="1876425" h="7728584">
                  <a:moveTo>
                    <a:pt x="891449" y="2932175"/>
                  </a:moveTo>
                  <a:lnTo>
                    <a:pt x="1059195" y="2944301"/>
                  </a:lnTo>
                </a:path>
                <a:path w="1876425" h="7728584">
                  <a:moveTo>
                    <a:pt x="912785" y="2639567"/>
                  </a:moveTo>
                  <a:lnTo>
                    <a:pt x="1081197" y="2649836"/>
                  </a:lnTo>
                </a:path>
                <a:path w="1876425" h="7728584">
                  <a:moveTo>
                    <a:pt x="934121" y="2346959"/>
                  </a:moveTo>
                  <a:lnTo>
                    <a:pt x="1103059" y="2357260"/>
                  </a:lnTo>
                </a:path>
                <a:path w="1876425" h="7728584">
                  <a:moveTo>
                    <a:pt x="955457" y="2051303"/>
                  </a:moveTo>
                  <a:lnTo>
                    <a:pt x="1124994" y="2063708"/>
                  </a:lnTo>
                </a:path>
                <a:path w="1876425" h="7728584">
                  <a:moveTo>
                    <a:pt x="973745" y="1758695"/>
                  </a:moveTo>
                  <a:lnTo>
                    <a:pt x="1155641" y="1771844"/>
                  </a:lnTo>
                </a:path>
                <a:path w="1876425" h="7728584">
                  <a:moveTo>
                    <a:pt x="995081" y="1466087"/>
                  </a:moveTo>
                  <a:lnTo>
                    <a:pt x="1196918" y="1480856"/>
                  </a:lnTo>
                </a:path>
                <a:path w="1876425" h="7728584">
                  <a:moveTo>
                    <a:pt x="1016417" y="1173479"/>
                  </a:moveTo>
                  <a:lnTo>
                    <a:pt x="1238218" y="1189709"/>
                  </a:lnTo>
                </a:path>
                <a:path w="1876425" h="7728584">
                  <a:moveTo>
                    <a:pt x="1034705" y="880871"/>
                  </a:moveTo>
                  <a:lnTo>
                    <a:pt x="1279517" y="898569"/>
                  </a:lnTo>
                </a:path>
                <a:path w="1876425" h="7728584">
                  <a:moveTo>
                    <a:pt x="1056041" y="588263"/>
                  </a:moveTo>
                  <a:lnTo>
                    <a:pt x="1305977" y="606551"/>
                  </a:lnTo>
                </a:path>
                <a:path w="1876425" h="7728584">
                  <a:moveTo>
                    <a:pt x="1077377" y="295655"/>
                  </a:moveTo>
                  <a:lnTo>
                    <a:pt x="1327313" y="310895"/>
                  </a:lnTo>
                </a:path>
                <a:path w="1876425" h="7728584">
                  <a:moveTo>
                    <a:pt x="1098713" y="3047"/>
                  </a:moveTo>
                  <a:lnTo>
                    <a:pt x="1348649" y="18287"/>
                  </a:lnTo>
                </a:path>
                <a:path w="1876425" h="7728584">
                  <a:moveTo>
                    <a:pt x="1854617" y="54863"/>
                  </a:moveTo>
                  <a:lnTo>
                    <a:pt x="1875950" y="56197"/>
                  </a:lnTo>
                </a:path>
                <a:path w="1876425" h="7728584">
                  <a:moveTo>
                    <a:pt x="1775369" y="268223"/>
                  </a:moveTo>
                  <a:lnTo>
                    <a:pt x="1525433" y="249935"/>
                  </a:lnTo>
                </a:path>
                <a:path w="1876425" h="7728584">
                  <a:moveTo>
                    <a:pt x="1019465" y="216407"/>
                  </a:moveTo>
                  <a:lnTo>
                    <a:pt x="982953" y="213736"/>
                  </a:lnTo>
                </a:path>
                <a:path w="1876425" h="7728584">
                  <a:moveTo>
                    <a:pt x="1757081" y="560831"/>
                  </a:moveTo>
                  <a:lnTo>
                    <a:pt x="1504097" y="542543"/>
                  </a:lnTo>
                </a:path>
                <a:path w="1876425" h="7728584">
                  <a:moveTo>
                    <a:pt x="958505" y="1094231"/>
                  </a:moveTo>
                  <a:lnTo>
                    <a:pt x="948152" y="1093474"/>
                  </a:lnTo>
                </a:path>
                <a:path w="1876425" h="7728584">
                  <a:moveTo>
                    <a:pt x="937169" y="1386839"/>
                  </a:moveTo>
                  <a:lnTo>
                    <a:pt x="906370" y="1384586"/>
                  </a:lnTo>
                </a:path>
                <a:path w="1876425" h="7728584">
                  <a:moveTo>
                    <a:pt x="918881" y="1679447"/>
                  </a:moveTo>
                  <a:lnTo>
                    <a:pt x="864519" y="1676172"/>
                  </a:lnTo>
                </a:path>
                <a:path w="1876425" h="7728584">
                  <a:moveTo>
                    <a:pt x="897545" y="1972055"/>
                  </a:moveTo>
                  <a:lnTo>
                    <a:pt x="838903" y="1968523"/>
                  </a:lnTo>
                </a:path>
                <a:path w="1876425" h="7728584">
                  <a:moveTo>
                    <a:pt x="876209" y="2267711"/>
                  </a:moveTo>
                  <a:lnTo>
                    <a:pt x="794497" y="2261732"/>
                  </a:lnTo>
                </a:path>
                <a:path w="1876425" h="7728584">
                  <a:moveTo>
                    <a:pt x="854873" y="2560319"/>
                  </a:moveTo>
                  <a:lnTo>
                    <a:pt x="750433" y="2552677"/>
                  </a:lnTo>
                </a:path>
                <a:path w="1876425" h="7728584">
                  <a:moveTo>
                    <a:pt x="836585" y="2852927"/>
                  </a:moveTo>
                  <a:lnTo>
                    <a:pt x="706385" y="2843515"/>
                  </a:lnTo>
                </a:path>
                <a:path w="1876425" h="7728584">
                  <a:moveTo>
                    <a:pt x="815249" y="3145535"/>
                  </a:moveTo>
                  <a:lnTo>
                    <a:pt x="662339" y="3134347"/>
                  </a:lnTo>
                </a:path>
                <a:path w="1876425" h="7728584">
                  <a:moveTo>
                    <a:pt x="793913" y="3438143"/>
                  </a:moveTo>
                  <a:lnTo>
                    <a:pt x="618275" y="3425292"/>
                  </a:lnTo>
                </a:path>
                <a:path w="1876425" h="7728584">
                  <a:moveTo>
                    <a:pt x="772577" y="3730751"/>
                  </a:moveTo>
                  <a:lnTo>
                    <a:pt x="573849" y="3718634"/>
                  </a:lnTo>
                </a:path>
                <a:path w="1876425" h="7728584">
                  <a:moveTo>
                    <a:pt x="754289" y="4023359"/>
                  </a:moveTo>
                  <a:lnTo>
                    <a:pt x="529746" y="4009833"/>
                  </a:lnTo>
                </a:path>
                <a:path w="1876425" h="7728584">
                  <a:moveTo>
                    <a:pt x="1422992" y="4366012"/>
                  </a:moveTo>
                  <a:lnTo>
                    <a:pt x="1238921" y="4352543"/>
                  </a:lnTo>
                </a:path>
                <a:path w="1876425" h="7728584">
                  <a:moveTo>
                    <a:pt x="732953" y="4319015"/>
                  </a:moveTo>
                  <a:lnTo>
                    <a:pt x="485661" y="4300921"/>
                  </a:lnTo>
                </a:path>
                <a:path w="1876425" h="7728584">
                  <a:moveTo>
                    <a:pt x="1402842" y="4658543"/>
                  </a:moveTo>
                  <a:lnTo>
                    <a:pt x="1217585" y="4645151"/>
                  </a:lnTo>
                </a:path>
                <a:path w="1876425" h="7728584">
                  <a:moveTo>
                    <a:pt x="711617" y="4611623"/>
                  </a:moveTo>
                  <a:lnTo>
                    <a:pt x="461681" y="4593335"/>
                  </a:lnTo>
                </a:path>
                <a:path w="1876425" h="7728584">
                  <a:moveTo>
                    <a:pt x="1382685" y="4951178"/>
                  </a:moveTo>
                  <a:lnTo>
                    <a:pt x="1199297" y="4937759"/>
                  </a:lnTo>
                </a:path>
                <a:path w="1876425" h="7728584">
                  <a:moveTo>
                    <a:pt x="693329" y="4904231"/>
                  </a:moveTo>
                  <a:lnTo>
                    <a:pt x="440345" y="4885943"/>
                  </a:lnTo>
                </a:path>
                <a:path w="1876425" h="7728584">
                  <a:moveTo>
                    <a:pt x="1362469" y="5244666"/>
                  </a:moveTo>
                  <a:lnTo>
                    <a:pt x="1177961" y="5233415"/>
                  </a:lnTo>
                </a:path>
                <a:path w="1876425" h="7728584">
                  <a:moveTo>
                    <a:pt x="671993" y="5196839"/>
                  </a:moveTo>
                  <a:lnTo>
                    <a:pt x="422057" y="5178551"/>
                  </a:lnTo>
                </a:path>
                <a:path w="1876425" h="7728584">
                  <a:moveTo>
                    <a:pt x="1342308" y="5537345"/>
                  </a:moveTo>
                  <a:lnTo>
                    <a:pt x="1156625" y="5526023"/>
                  </a:lnTo>
                </a:path>
                <a:path w="1876425" h="7728584">
                  <a:moveTo>
                    <a:pt x="650657" y="5489447"/>
                  </a:moveTo>
                  <a:lnTo>
                    <a:pt x="400721" y="5471159"/>
                  </a:lnTo>
                </a:path>
                <a:path w="1876425" h="7728584">
                  <a:moveTo>
                    <a:pt x="1322003" y="5832129"/>
                  </a:moveTo>
                  <a:lnTo>
                    <a:pt x="1135289" y="5818631"/>
                  </a:lnTo>
                </a:path>
                <a:path w="1876425" h="7728584">
                  <a:moveTo>
                    <a:pt x="629321" y="5782055"/>
                  </a:moveTo>
                  <a:lnTo>
                    <a:pt x="379385" y="5763767"/>
                  </a:lnTo>
                </a:path>
                <a:path w="1876425" h="7728584">
                  <a:moveTo>
                    <a:pt x="1301846" y="6124764"/>
                  </a:moveTo>
                  <a:lnTo>
                    <a:pt x="1117001" y="6111239"/>
                  </a:lnTo>
                </a:path>
                <a:path w="1876425" h="7728584">
                  <a:moveTo>
                    <a:pt x="611033" y="6074663"/>
                  </a:moveTo>
                  <a:lnTo>
                    <a:pt x="358049" y="6059423"/>
                  </a:lnTo>
                </a:path>
                <a:path w="1876425" h="7728584">
                  <a:moveTo>
                    <a:pt x="1281684" y="6417458"/>
                  </a:moveTo>
                  <a:lnTo>
                    <a:pt x="1095665" y="6403847"/>
                  </a:lnTo>
                </a:path>
                <a:path w="1876425" h="7728584">
                  <a:moveTo>
                    <a:pt x="589697" y="6367271"/>
                  </a:moveTo>
                  <a:lnTo>
                    <a:pt x="339761" y="6352031"/>
                  </a:lnTo>
                </a:path>
                <a:path w="1876425" h="7728584">
                  <a:moveTo>
                    <a:pt x="1261534" y="6709988"/>
                  </a:moveTo>
                  <a:lnTo>
                    <a:pt x="1074329" y="6696455"/>
                  </a:lnTo>
                </a:path>
                <a:path w="1876425" h="7728584">
                  <a:moveTo>
                    <a:pt x="568361" y="6662927"/>
                  </a:moveTo>
                  <a:lnTo>
                    <a:pt x="318425" y="6644639"/>
                  </a:lnTo>
                </a:path>
                <a:path w="1876425" h="7728584">
                  <a:moveTo>
                    <a:pt x="1241377" y="7002624"/>
                  </a:moveTo>
                  <a:lnTo>
                    <a:pt x="1056041" y="6989063"/>
                  </a:lnTo>
                </a:path>
                <a:path w="1876425" h="7728584">
                  <a:moveTo>
                    <a:pt x="550073" y="6955535"/>
                  </a:moveTo>
                  <a:lnTo>
                    <a:pt x="297089" y="6937247"/>
                  </a:lnTo>
                </a:path>
                <a:path w="1876425" h="7728584">
                  <a:moveTo>
                    <a:pt x="1221215" y="7295318"/>
                  </a:moveTo>
                  <a:lnTo>
                    <a:pt x="1034705" y="7281671"/>
                  </a:lnTo>
                </a:path>
                <a:path w="1876425" h="7728584">
                  <a:moveTo>
                    <a:pt x="528737" y="7248143"/>
                  </a:moveTo>
                  <a:lnTo>
                    <a:pt x="275753" y="7229855"/>
                  </a:lnTo>
                </a:path>
                <a:path w="1876425" h="7728584">
                  <a:moveTo>
                    <a:pt x="1201002" y="7588768"/>
                  </a:moveTo>
                  <a:lnTo>
                    <a:pt x="1013369" y="7577327"/>
                  </a:lnTo>
                </a:path>
                <a:path w="1876425" h="7728584">
                  <a:moveTo>
                    <a:pt x="507401" y="7540751"/>
                  </a:moveTo>
                  <a:lnTo>
                    <a:pt x="257465" y="7522463"/>
                  </a:lnTo>
                </a:path>
                <a:path w="1876425" h="7728584">
                  <a:moveTo>
                    <a:pt x="1865195" y="126187"/>
                  </a:moveTo>
                  <a:lnTo>
                    <a:pt x="1848521" y="124967"/>
                  </a:lnTo>
                </a:path>
                <a:path w="1876425" h="7728584">
                  <a:moveTo>
                    <a:pt x="1342553" y="91439"/>
                  </a:moveTo>
                  <a:lnTo>
                    <a:pt x="1092617" y="73151"/>
                  </a:lnTo>
                </a:path>
                <a:path w="1876425" h="7728584">
                  <a:moveTo>
                    <a:pt x="1324265" y="384047"/>
                  </a:moveTo>
                  <a:lnTo>
                    <a:pt x="1071281" y="365759"/>
                  </a:lnTo>
                </a:path>
                <a:path w="1876425" h="7728584">
                  <a:moveTo>
                    <a:pt x="1302929" y="676655"/>
                  </a:moveTo>
                  <a:lnTo>
                    <a:pt x="1052993" y="658367"/>
                  </a:lnTo>
                </a:path>
                <a:path w="1876425" h="7728584">
                  <a:moveTo>
                    <a:pt x="1269613" y="968387"/>
                  </a:moveTo>
                  <a:lnTo>
                    <a:pt x="1031657" y="950975"/>
                  </a:lnTo>
                </a:path>
                <a:path w="1876425" h="7728584">
                  <a:moveTo>
                    <a:pt x="1228258" y="1259920"/>
                  </a:moveTo>
                  <a:lnTo>
                    <a:pt x="1010321" y="1246631"/>
                  </a:lnTo>
                </a:path>
                <a:path w="1876425" h="7728584">
                  <a:moveTo>
                    <a:pt x="1186945" y="1551165"/>
                  </a:moveTo>
                  <a:lnTo>
                    <a:pt x="988985" y="1539239"/>
                  </a:lnTo>
                </a:path>
                <a:path w="1876425" h="7728584">
                  <a:moveTo>
                    <a:pt x="1145317" y="1844624"/>
                  </a:moveTo>
                  <a:lnTo>
                    <a:pt x="970697" y="1831847"/>
                  </a:lnTo>
                </a:path>
                <a:path w="1876425" h="7728584">
                  <a:moveTo>
                    <a:pt x="1119524" y="2136906"/>
                  </a:moveTo>
                  <a:lnTo>
                    <a:pt x="949361" y="2124455"/>
                  </a:lnTo>
                </a:path>
                <a:path w="1876425" h="7728584">
                  <a:moveTo>
                    <a:pt x="1097663" y="2429476"/>
                  </a:moveTo>
                  <a:lnTo>
                    <a:pt x="928025" y="2417063"/>
                  </a:lnTo>
                </a:path>
                <a:path w="1876425" h="7728584">
                  <a:moveTo>
                    <a:pt x="1075813" y="2721897"/>
                  </a:moveTo>
                  <a:lnTo>
                    <a:pt x="906689" y="2709671"/>
                  </a:lnTo>
                </a:path>
                <a:path w="1876425" h="7728584">
                  <a:moveTo>
                    <a:pt x="1053957" y="3014393"/>
                  </a:moveTo>
                  <a:lnTo>
                    <a:pt x="888401" y="3002279"/>
                  </a:lnTo>
                </a:path>
                <a:path w="1876425" h="7728584">
                  <a:moveTo>
                    <a:pt x="1032096" y="3306963"/>
                  </a:moveTo>
                  <a:lnTo>
                    <a:pt x="867065" y="3294887"/>
                  </a:lnTo>
                </a:path>
                <a:path w="1876425" h="7728584">
                  <a:moveTo>
                    <a:pt x="1010166" y="3600449"/>
                  </a:moveTo>
                  <a:lnTo>
                    <a:pt x="845729" y="3590543"/>
                  </a:lnTo>
                </a:path>
                <a:path w="1876425" h="7728584">
                  <a:moveTo>
                    <a:pt x="988309" y="3892960"/>
                  </a:moveTo>
                  <a:lnTo>
                    <a:pt x="827441" y="3883151"/>
                  </a:lnTo>
                </a:path>
                <a:path w="1876425" h="7728584">
                  <a:moveTo>
                    <a:pt x="1056041" y="4194047"/>
                  </a:moveTo>
                  <a:lnTo>
                    <a:pt x="806105" y="4175759"/>
                  </a:lnTo>
                </a:path>
                <a:path w="1876425" h="7728584">
                  <a:moveTo>
                    <a:pt x="1034705" y="4486655"/>
                  </a:moveTo>
                  <a:lnTo>
                    <a:pt x="784769" y="4468367"/>
                  </a:lnTo>
                </a:path>
                <a:path w="1876425" h="7728584">
                  <a:moveTo>
                    <a:pt x="1016417" y="4779263"/>
                  </a:moveTo>
                  <a:lnTo>
                    <a:pt x="763433" y="4760975"/>
                  </a:lnTo>
                </a:path>
                <a:path w="1876425" h="7728584">
                  <a:moveTo>
                    <a:pt x="995081" y="5071871"/>
                  </a:moveTo>
                  <a:lnTo>
                    <a:pt x="745145" y="5053583"/>
                  </a:lnTo>
                </a:path>
                <a:path w="1876425" h="7728584">
                  <a:moveTo>
                    <a:pt x="973745" y="5364479"/>
                  </a:moveTo>
                  <a:lnTo>
                    <a:pt x="723809" y="5346191"/>
                  </a:lnTo>
                </a:path>
                <a:path w="1876425" h="7728584">
                  <a:moveTo>
                    <a:pt x="955457" y="5657087"/>
                  </a:moveTo>
                  <a:lnTo>
                    <a:pt x="702473" y="5638799"/>
                  </a:lnTo>
                </a:path>
                <a:path w="1876425" h="7728584">
                  <a:moveTo>
                    <a:pt x="934121" y="5949695"/>
                  </a:moveTo>
                  <a:lnTo>
                    <a:pt x="684185" y="5934455"/>
                  </a:lnTo>
                </a:path>
                <a:path w="1876425" h="7728584">
                  <a:moveTo>
                    <a:pt x="912785" y="6242303"/>
                  </a:moveTo>
                  <a:lnTo>
                    <a:pt x="662849" y="6227063"/>
                  </a:lnTo>
                </a:path>
                <a:path w="1876425" h="7728584">
                  <a:moveTo>
                    <a:pt x="891449" y="6537959"/>
                  </a:moveTo>
                  <a:lnTo>
                    <a:pt x="641513" y="6519671"/>
                  </a:lnTo>
                </a:path>
                <a:path w="1876425" h="7728584">
                  <a:moveTo>
                    <a:pt x="873161" y="6830567"/>
                  </a:moveTo>
                  <a:lnTo>
                    <a:pt x="620177" y="6812279"/>
                  </a:lnTo>
                </a:path>
                <a:path w="1876425" h="7728584">
                  <a:moveTo>
                    <a:pt x="114209" y="6775703"/>
                  </a:moveTo>
                  <a:lnTo>
                    <a:pt x="110880" y="6775537"/>
                  </a:lnTo>
                </a:path>
                <a:path w="1876425" h="7728584">
                  <a:moveTo>
                    <a:pt x="851825" y="7123175"/>
                  </a:moveTo>
                  <a:lnTo>
                    <a:pt x="601889" y="7104887"/>
                  </a:lnTo>
                </a:path>
                <a:path w="1876425" h="7728584">
                  <a:moveTo>
                    <a:pt x="95921" y="7071359"/>
                  </a:moveTo>
                  <a:lnTo>
                    <a:pt x="66471" y="7068761"/>
                  </a:lnTo>
                </a:path>
                <a:path w="1876425" h="7728584">
                  <a:moveTo>
                    <a:pt x="830489" y="7415783"/>
                  </a:moveTo>
                  <a:lnTo>
                    <a:pt x="580553" y="7397495"/>
                  </a:lnTo>
                </a:path>
                <a:path w="1876425" h="7728584">
                  <a:moveTo>
                    <a:pt x="74585" y="7363967"/>
                  </a:moveTo>
                  <a:lnTo>
                    <a:pt x="22348" y="7360098"/>
                  </a:lnTo>
                </a:path>
                <a:path w="1876425" h="7728584">
                  <a:moveTo>
                    <a:pt x="809153" y="7708391"/>
                  </a:moveTo>
                  <a:lnTo>
                    <a:pt x="559217" y="7690103"/>
                  </a:lnTo>
                </a:path>
                <a:path w="1876425" h="7728584">
                  <a:moveTo>
                    <a:pt x="1723553" y="192023"/>
                  </a:moveTo>
                  <a:lnTo>
                    <a:pt x="1473617" y="173735"/>
                  </a:lnTo>
                </a:path>
                <a:path w="1876425" h="7728584">
                  <a:moveTo>
                    <a:pt x="1702217" y="484631"/>
                  </a:moveTo>
                  <a:lnTo>
                    <a:pt x="1452281" y="466343"/>
                  </a:lnTo>
                </a:path>
                <a:path w="1876425" h="7728584">
                  <a:moveTo>
                    <a:pt x="821345" y="2188463"/>
                  </a:moveTo>
                  <a:lnTo>
                    <a:pt x="805766" y="2187323"/>
                  </a:lnTo>
                </a:path>
                <a:path w="1876425" h="7728584">
                  <a:moveTo>
                    <a:pt x="803057" y="2481071"/>
                  </a:moveTo>
                  <a:lnTo>
                    <a:pt x="761655" y="2478577"/>
                  </a:lnTo>
                </a:path>
                <a:path w="1876425" h="7728584">
                  <a:moveTo>
                    <a:pt x="781721" y="2773679"/>
                  </a:moveTo>
                  <a:lnTo>
                    <a:pt x="717555" y="2769767"/>
                  </a:lnTo>
                </a:path>
                <a:path w="1876425" h="7728584">
                  <a:moveTo>
                    <a:pt x="760385" y="3069335"/>
                  </a:moveTo>
                  <a:lnTo>
                    <a:pt x="673152" y="3062952"/>
                  </a:lnTo>
                </a:path>
                <a:path w="1876425" h="7728584">
                  <a:moveTo>
                    <a:pt x="742097" y="3361943"/>
                  </a:moveTo>
                  <a:lnTo>
                    <a:pt x="629106" y="3353775"/>
                  </a:lnTo>
                </a:path>
                <a:path w="1876425" h="7728584">
                  <a:moveTo>
                    <a:pt x="720761" y="3654551"/>
                  </a:moveTo>
                  <a:lnTo>
                    <a:pt x="585058" y="3644622"/>
                  </a:lnTo>
                </a:path>
                <a:path w="1876425" h="7728584">
                  <a:moveTo>
                    <a:pt x="699425" y="3947159"/>
                  </a:moveTo>
                  <a:lnTo>
                    <a:pt x="540994" y="3935567"/>
                  </a:lnTo>
                </a:path>
                <a:path w="1876425" h="7728584">
                  <a:moveTo>
                    <a:pt x="1428156" y="4291048"/>
                  </a:moveTo>
                  <a:lnTo>
                    <a:pt x="1184057" y="4276343"/>
                  </a:lnTo>
                </a:path>
                <a:path w="1876425" h="7728584">
                  <a:moveTo>
                    <a:pt x="678089" y="4239767"/>
                  </a:moveTo>
                  <a:lnTo>
                    <a:pt x="496930" y="4226512"/>
                  </a:lnTo>
                </a:path>
                <a:path w="1876425" h="7728584">
                  <a:moveTo>
                    <a:pt x="1407793" y="4586660"/>
                  </a:moveTo>
                  <a:lnTo>
                    <a:pt x="1165769" y="4568951"/>
                  </a:lnTo>
                </a:path>
                <a:path w="1876425" h="7728584">
                  <a:moveTo>
                    <a:pt x="659801" y="4532375"/>
                  </a:moveTo>
                  <a:lnTo>
                    <a:pt x="452873" y="4517417"/>
                  </a:lnTo>
                </a:path>
                <a:path w="1876425" h="7728584">
                  <a:moveTo>
                    <a:pt x="1387632" y="4879354"/>
                  </a:moveTo>
                  <a:lnTo>
                    <a:pt x="1144433" y="4861559"/>
                  </a:lnTo>
                </a:path>
                <a:path w="1876425" h="7728584">
                  <a:moveTo>
                    <a:pt x="638465" y="4824983"/>
                  </a:moveTo>
                  <a:lnTo>
                    <a:pt x="408416" y="4810956"/>
                  </a:lnTo>
                </a:path>
                <a:path w="1876425" h="7728584">
                  <a:moveTo>
                    <a:pt x="1367485" y="5171834"/>
                  </a:moveTo>
                  <a:lnTo>
                    <a:pt x="1123097" y="5154167"/>
                  </a:lnTo>
                </a:path>
                <a:path w="1876425" h="7728584">
                  <a:moveTo>
                    <a:pt x="617129" y="5120639"/>
                  </a:moveTo>
                  <a:lnTo>
                    <a:pt x="367193" y="5102351"/>
                  </a:lnTo>
                </a:path>
                <a:path w="1876425" h="7728584">
                  <a:moveTo>
                    <a:pt x="1347325" y="5464520"/>
                  </a:moveTo>
                  <a:lnTo>
                    <a:pt x="1104809" y="5446775"/>
                  </a:lnTo>
                </a:path>
                <a:path w="1876425" h="7728584">
                  <a:moveTo>
                    <a:pt x="598841" y="5413247"/>
                  </a:moveTo>
                  <a:lnTo>
                    <a:pt x="345857" y="5394959"/>
                  </a:lnTo>
                </a:path>
                <a:path w="1876425" h="7728584">
                  <a:moveTo>
                    <a:pt x="1327163" y="5757214"/>
                  </a:moveTo>
                  <a:lnTo>
                    <a:pt x="1083473" y="5739383"/>
                  </a:lnTo>
                </a:path>
                <a:path w="1876425" h="7728584">
                  <a:moveTo>
                    <a:pt x="577505" y="5705855"/>
                  </a:moveTo>
                  <a:lnTo>
                    <a:pt x="327569" y="5687567"/>
                  </a:lnTo>
                </a:path>
                <a:path w="1876425" h="7728584">
                  <a:moveTo>
                    <a:pt x="1307002" y="6049908"/>
                  </a:moveTo>
                  <a:lnTo>
                    <a:pt x="1062137" y="6031991"/>
                  </a:lnTo>
                </a:path>
                <a:path w="1876425" h="7728584">
                  <a:moveTo>
                    <a:pt x="556169" y="5998463"/>
                  </a:moveTo>
                  <a:lnTo>
                    <a:pt x="306233" y="5980175"/>
                  </a:lnTo>
                </a:path>
                <a:path w="1876425" h="7728584">
                  <a:moveTo>
                    <a:pt x="1286850" y="6342469"/>
                  </a:moveTo>
                  <a:lnTo>
                    <a:pt x="1040801" y="6327647"/>
                  </a:lnTo>
                </a:path>
                <a:path w="1876425" h="7728584">
                  <a:moveTo>
                    <a:pt x="534833" y="6291071"/>
                  </a:moveTo>
                  <a:lnTo>
                    <a:pt x="284897" y="6272783"/>
                  </a:lnTo>
                </a:path>
                <a:path w="1876425" h="7728584">
                  <a:moveTo>
                    <a:pt x="1266690" y="6635144"/>
                  </a:moveTo>
                  <a:lnTo>
                    <a:pt x="1022513" y="6620255"/>
                  </a:lnTo>
                </a:path>
                <a:path w="1876425" h="7728584">
                  <a:moveTo>
                    <a:pt x="516545" y="6583679"/>
                  </a:moveTo>
                  <a:lnTo>
                    <a:pt x="263561" y="6565391"/>
                  </a:lnTo>
                </a:path>
                <a:path w="1876425" h="7728584">
                  <a:moveTo>
                    <a:pt x="1246324" y="6930801"/>
                  </a:moveTo>
                  <a:lnTo>
                    <a:pt x="1001177" y="6912863"/>
                  </a:lnTo>
                </a:path>
                <a:path w="1876425" h="7728584">
                  <a:moveTo>
                    <a:pt x="495209" y="6876287"/>
                  </a:moveTo>
                  <a:lnTo>
                    <a:pt x="245273" y="6861047"/>
                  </a:lnTo>
                </a:path>
                <a:path w="1876425" h="7728584">
                  <a:moveTo>
                    <a:pt x="1226178" y="7223279"/>
                  </a:moveTo>
                  <a:lnTo>
                    <a:pt x="979841" y="7205471"/>
                  </a:lnTo>
                </a:path>
                <a:path w="1876425" h="7728584">
                  <a:moveTo>
                    <a:pt x="473873" y="7168895"/>
                  </a:moveTo>
                  <a:lnTo>
                    <a:pt x="223937" y="7153655"/>
                  </a:lnTo>
                </a:path>
                <a:path w="1876425" h="7728584">
                  <a:moveTo>
                    <a:pt x="1206016" y="7515971"/>
                  </a:moveTo>
                  <a:lnTo>
                    <a:pt x="958505" y="7498079"/>
                  </a:lnTo>
                </a:path>
                <a:path w="1876425" h="7728584">
                  <a:moveTo>
                    <a:pt x="452537" y="7464551"/>
                  </a:moveTo>
                  <a:lnTo>
                    <a:pt x="202601" y="7446263"/>
                  </a:lnTo>
                </a:path>
                <a:path w="1876425" h="7728584">
                  <a:moveTo>
                    <a:pt x="1437041" y="24383"/>
                  </a:moveTo>
                  <a:lnTo>
                    <a:pt x="1187105" y="6095"/>
                  </a:lnTo>
                </a:path>
                <a:path w="1876425" h="7728584">
                  <a:moveTo>
                    <a:pt x="1418753" y="316991"/>
                  </a:moveTo>
                  <a:lnTo>
                    <a:pt x="1165769" y="298703"/>
                  </a:lnTo>
                </a:path>
                <a:path w="1876425" h="7728584">
                  <a:moveTo>
                    <a:pt x="1321298" y="604030"/>
                  </a:moveTo>
                  <a:lnTo>
                    <a:pt x="1147481" y="591311"/>
                  </a:lnTo>
                </a:path>
                <a:path w="1876425" h="7728584">
                  <a:moveTo>
                    <a:pt x="1279998" y="895177"/>
                  </a:moveTo>
                  <a:lnTo>
                    <a:pt x="1126145" y="883919"/>
                  </a:lnTo>
                </a:path>
                <a:path w="1876425" h="7728584">
                  <a:moveTo>
                    <a:pt x="1238513" y="1187630"/>
                  </a:moveTo>
                  <a:lnTo>
                    <a:pt x="1104809" y="1179575"/>
                  </a:lnTo>
                </a:path>
                <a:path w="1876425" h="7728584">
                  <a:moveTo>
                    <a:pt x="1197191" y="1478931"/>
                  </a:moveTo>
                  <a:lnTo>
                    <a:pt x="1086521" y="1472183"/>
                  </a:lnTo>
                </a:path>
                <a:path w="1876425" h="7728584">
                  <a:moveTo>
                    <a:pt x="1155702" y="1771414"/>
                  </a:moveTo>
                  <a:lnTo>
                    <a:pt x="1065185" y="1764791"/>
                  </a:lnTo>
                </a:path>
                <a:path w="1876425" h="7728584">
                  <a:moveTo>
                    <a:pt x="1125022" y="2063339"/>
                  </a:moveTo>
                  <a:lnTo>
                    <a:pt x="1043849" y="2057399"/>
                  </a:lnTo>
                </a:path>
                <a:path w="1876425" h="7728584">
                  <a:moveTo>
                    <a:pt x="1103166" y="2355838"/>
                  </a:moveTo>
                  <a:lnTo>
                    <a:pt x="1022513" y="2350007"/>
                  </a:lnTo>
                </a:path>
                <a:path w="1876425" h="7728584">
                  <a:moveTo>
                    <a:pt x="1081316" y="2648256"/>
                  </a:moveTo>
                  <a:lnTo>
                    <a:pt x="1004225" y="2642615"/>
                  </a:lnTo>
                </a:path>
                <a:path w="1876425" h="7728584">
                  <a:moveTo>
                    <a:pt x="1059454" y="2940826"/>
                  </a:moveTo>
                  <a:lnTo>
                    <a:pt x="982889" y="2935223"/>
                  </a:lnTo>
                </a:path>
                <a:path w="1876425" h="7728584">
                  <a:moveTo>
                    <a:pt x="1037593" y="3233395"/>
                  </a:moveTo>
                  <a:lnTo>
                    <a:pt x="961553" y="3227831"/>
                  </a:lnTo>
                </a:path>
                <a:path w="1876425" h="7728584">
                  <a:moveTo>
                    <a:pt x="1015578" y="3528027"/>
                  </a:moveTo>
                  <a:lnTo>
                    <a:pt x="940217" y="3523487"/>
                  </a:lnTo>
                </a:path>
                <a:path w="1876425" h="7728584">
                  <a:moveTo>
                    <a:pt x="993726" y="3820473"/>
                  </a:moveTo>
                  <a:lnTo>
                    <a:pt x="921929" y="3816095"/>
                  </a:lnTo>
                </a:path>
                <a:path w="1876425" h="7728584">
                  <a:moveTo>
                    <a:pt x="971799" y="4113913"/>
                  </a:moveTo>
                  <a:lnTo>
                    <a:pt x="900593" y="4108703"/>
                  </a:lnTo>
                </a:path>
                <a:path w="1876425" h="7728584">
                  <a:moveTo>
                    <a:pt x="1132241" y="4419599"/>
                  </a:moveTo>
                  <a:lnTo>
                    <a:pt x="879257" y="4401311"/>
                  </a:lnTo>
                </a:path>
                <a:path w="1876425" h="7728584">
                  <a:moveTo>
                    <a:pt x="1110905" y="4712207"/>
                  </a:moveTo>
                  <a:lnTo>
                    <a:pt x="860969" y="4693919"/>
                  </a:lnTo>
                </a:path>
                <a:path w="1876425" h="7728584">
                  <a:moveTo>
                    <a:pt x="1089569" y="5004815"/>
                  </a:moveTo>
                  <a:lnTo>
                    <a:pt x="839633" y="4986527"/>
                  </a:lnTo>
                </a:path>
                <a:path w="1876425" h="7728584">
                  <a:moveTo>
                    <a:pt x="1068233" y="5297423"/>
                  </a:moveTo>
                  <a:lnTo>
                    <a:pt x="818297" y="5279135"/>
                  </a:lnTo>
                </a:path>
                <a:path w="1876425" h="7728584">
                  <a:moveTo>
                    <a:pt x="1049945" y="5590031"/>
                  </a:moveTo>
                  <a:lnTo>
                    <a:pt x="796961" y="5571743"/>
                  </a:lnTo>
                </a:path>
                <a:path w="1876425" h="7728584">
                  <a:moveTo>
                    <a:pt x="1028609" y="5882639"/>
                  </a:moveTo>
                  <a:lnTo>
                    <a:pt x="778673" y="5867399"/>
                  </a:lnTo>
                </a:path>
                <a:path w="1876425" h="7728584">
                  <a:moveTo>
                    <a:pt x="272705" y="5830823"/>
                  </a:moveTo>
                  <a:lnTo>
                    <a:pt x="254160" y="5829483"/>
                  </a:lnTo>
                </a:path>
                <a:path w="1876425" h="7728584">
                  <a:moveTo>
                    <a:pt x="1007273" y="6178295"/>
                  </a:moveTo>
                  <a:lnTo>
                    <a:pt x="757337" y="6160007"/>
                  </a:lnTo>
                </a:path>
                <a:path w="1876425" h="7728584">
                  <a:moveTo>
                    <a:pt x="251369" y="6123431"/>
                  </a:moveTo>
                  <a:lnTo>
                    <a:pt x="210099" y="6120411"/>
                  </a:lnTo>
                </a:path>
                <a:path w="1876425" h="7728584">
                  <a:moveTo>
                    <a:pt x="988985" y="6470903"/>
                  </a:moveTo>
                  <a:lnTo>
                    <a:pt x="736001" y="6452615"/>
                  </a:lnTo>
                </a:path>
                <a:path w="1876425" h="7728584">
                  <a:moveTo>
                    <a:pt x="230033" y="6416039"/>
                  </a:moveTo>
                  <a:lnTo>
                    <a:pt x="165948" y="6411931"/>
                  </a:lnTo>
                </a:path>
                <a:path w="1876425" h="7728584">
                  <a:moveTo>
                    <a:pt x="967649" y="6763511"/>
                  </a:moveTo>
                  <a:lnTo>
                    <a:pt x="717713" y="6745223"/>
                  </a:lnTo>
                </a:path>
                <a:path w="1876425" h="7728584">
                  <a:moveTo>
                    <a:pt x="211745" y="6708647"/>
                  </a:moveTo>
                  <a:lnTo>
                    <a:pt x="121955" y="6702412"/>
                  </a:lnTo>
                </a:path>
                <a:path w="1876425" h="7728584">
                  <a:moveTo>
                    <a:pt x="946313" y="7056119"/>
                  </a:moveTo>
                  <a:lnTo>
                    <a:pt x="696377" y="7037831"/>
                  </a:lnTo>
                </a:path>
                <a:path w="1876425" h="7728584">
                  <a:moveTo>
                    <a:pt x="190409" y="7004303"/>
                  </a:moveTo>
                  <a:lnTo>
                    <a:pt x="77548" y="6995621"/>
                  </a:lnTo>
                </a:path>
                <a:path w="1876425" h="7728584">
                  <a:moveTo>
                    <a:pt x="924977" y="7348727"/>
                  </a:moveTo>
                  <a:lnTo>
                    <a:pt x="675041" y="7330439"/>
                  </a:lnTo>
                </a:path>
                <a:path w="1876425" h="7728584">
                  <a:moveTo>
                    <a:pt x="169073" y="7296911"/>
                  </a:moveTo>
                  <a:lnTo>
                    <a:pt x="33335" y="7287550"/>
                  </a:lnTo>
                </a:path>
                <a:path w="1876425" h="7728584">
                  <a:moveTo>
                    <a:pt x="906689" y="7641335"/>
                  </a:moveTo>
                  <a:lnTo>
                    <a:pt x="653705" y="7623047"/>
                  </a:lnTo>
                </a:path>
                <a:path w="1876425" h="7728584">
                  <a:moveTo>
                    <a:pt x="513497" y="7467599"/>
                  </a:moveTo>
                  <a:lnTo>
                    <a:pt x="693329" y="7479791"/>
                  </a:lnTo>
                </a:path>
                <a:path w="1876425" h="7728584">
                  <a:moveTo>
                    <a:pt x="534833" y="7174991"/>
                  </a:moveTo>
                  <a:lnTo>
                    <a:pt x="714665" y="7187183"/>
                  </a:lnTo>
                </a:path>
                <a:path w="1876425" h="7728584">
                  <a:moveTo>
                    <a:pt x="556169" y="6882383"/>
                  </a:moveTo>
                  <a:lnTo>
                    <a:pt x="732953" y="6894575"/>
                  </a:lnTo>
                </a:path>
                <a:path w="1876425" h="7728584">
                  <a:moveTo>
                    <a:pt x="574457" y="6589775"/>
                  </a:moveTo>
                  <a:lnTo>
                    <a:pt x="754289" y="6601967"/>
                  </a:lnTo>
                </a:path>
                <a:path w="1876425" h="7728584">
                  <a:moveTo>
                    <a:pt x="595793" y="6297167"/>
                  </a:moveTo>
                  <a:lnTo>
                    <a:pt x="775625" y="6309359"/>
                  </a:lnTo>
                </a:path>
                <a:path w="1876425" h="7728584">
                  <a:moveTo>
                    <a:pt x="617129" y="6004559"/>
                  </a:moveTo>
                  <a:lnTo>
                    <a:pt x="796961" y="6016751"/>
                  </a:lnTo>
                </a:path>
                <a:path w="1876425" h="7728584">
                  <a:moveTo>
                    <a:pt x="638465" y="5711951"/>
                  </a:moveTo>
                  <a:lnTo>
                    <a:pt x="815249" y="5724143"/>
                  </a:lnTo>
                </a:path>
                <a:path w="1876425" h="7728584">
                  <a:moveTo>
                    <a:pt x="656753" y="5416295"/>
                  </a:moveTo>
                  <a:lnTo>
                    <a:pt x="836585" y="5431535"/>
                  </a:lnTo>
                </a:path>
                <a:path w="1876425" h="7728584">
                  <a:moveTo>
                    <a:pt x="678089" y="5123687"/>
                  </a:moveTo>
                  <a:lnTo>
                    <a:pt x="857921" y="5135879"/>
                  </a:lnTo>
                </a:path>
                <a:path w="1876425" h="7728584">
                  <a:moveTo>
                    <a:pt x="699425" y="4831079"/>
                  </a:moveTo>
                  <a:lnTo>
                    <a:pt x="876209" y="4843271"/>
                  </a:lnTo>
                </a:path>
                <a:path w="1876425" h="7728584">
                  <a:moveTo>
                    <a:pt x="717713" y="4538471"/>
                  </a:moveTo>
                  <a:lnTo>
                    <a:pt x="897545" y="4550663"/>
                  </a:lnTo>
                </a:path>
                <a:path w="1876425" h="7728584">
                  <a:moveTo>
                    <a:pt x="739049" y="4245863"/>
                  </a:moveTo>
                  <a:lnTo>
                    <a:pt x="918881" y="4258055"/>
                  </a:lnTo>
                </a:path>
                <a:path w="1876425" h="7728584">
                  <a:moveTo>
                    <a:pt x="760385" y="3953255"/>
                  </a:moveTo>
                  <a:lnTo>
                    <a:pt x="940217" y="3965447"/>
                  </a:lnTo>
                </a:path>
                <a:path w="1876425" h="7728584">
                  <a:moveTo>
                    <a:pt x="781721" y="3660647"/>
                  </a:moveTo>
                  <a:lnTo>
                    <a:pt x="958505" y="3672839"/>
                  </a:lnTo>
                </a:path>
                <a:path w="1876425" h="7728584">
                  <a:moveTo>
                    <a:pt x="800009" y="3368039"/>
                  </a:moveTo>
                  <a:lnTo>
                    <a:pt x="979841" y="3380231"/>
                  </a:lnTo>
                </a:path>
                <a:path w="1876425" h="7728584">
                  <a:moveTo>
                    <a:pt x="821345" y="3072383"/>
                  </a:moveTo>
                  <a:lnTo>
                    <a:pt x="1001177" y="3087623"/>
                  </a:lnTo>
                </a:path>
                <a:path w="1876425" h="7728584">
                  <a:moveTo>
                    <a:pt x="842681" y="2779775"/>
                  </a:moveTo>
                  <a:lnTo>
                    <a:pt x="1019465" y="2791967"/>
                  </a:lnTo>
                </a:path>
                <a:path w="1876425" h="7728584">
                  <a:moveTo>
                    <a:pt x="860969" y="2487167"/>
                  </a:moveTo>
                  <a:lnTo>
                    <a:pt x="1040801" y="2499359"/>
                  </a:lnTo>
                </a:path>
                <a:path w="1876425" h="7728584">
                  <a:moveTo>
                    <a:pt x="882305" y="2194559"/>
                  </a:moveTo>
                  <a:lnTo>
                    <a:pt x="1062137" y="2206751"/>
                  </a:lnTo>
                </a:path>
                <a:path w="1876425" h="7728584">
                  <a:moveTo>
                    <a:pt x="903641" y="1901951"/>
                  </a:moveTo>
                  <a:lnTo>
                    <a:pt x="1083473" y="1914143"/>
                  </a:lnTo>
                </a:path>
                <a:path w="1876425" h="7728584">
                  <a:moveTo>
                    <a:pt x="924977" y="1609343"/>
                  </a:moveTo>
                  <a:lnTo>
                    <a:pt x="1101761" y="1621535"/>
                  </a:lnTo>
                </a:path>
                <a:path w="1876425" h="7728584">
                  <a:moveTo>
                    <a:pt x="943265" y="1316735"/>
                  </a:moveTo>
                  <a:lnTo>
                    <a:pt x="1123097" y="1328927"/>
                  </a:lnTo>
                </a:path>
                <a:path w="1876425" h="7728584">
                  <a:moveTo>
                    <a:pt x="964601" y="1024127"/>
                  </a:moveTo>
                  <a:lnTo>
                    <a:pt x="1144433" y="1036319"/>
                  </a:lnTo>
                </a:path>
                <a:path w="1876425" h="7728584">
                  <a:moveTo>
                    <a:pt x="1000365" y="729694"/>
                  </a:moveTo>
                  <a:lnTo>
                    <a:pt x="1165769" y="743711"/>
                  </a:lnTo>
                </a:path>
                <a:path w="1876425" h="7728584">
                  <a:moveTo>
                    <a:pt x="1007273" y="435863"/>
                  </a:moveTo>
                  <a:lnTo>
                    <a:pt x="1184057" y="448055"/>
                  </a:lnTo>
                </a:path>
                <a:path w="1876425" h="7728584">
                  <a:moveTo>
                    <a:pt x="1763177" y="490727"/>
                  </a:moveTo>
                  <a:lnTo>
                    <a:pt x="1808702" y="493814"/>
                  </a:lnTo>
                </a:path>
                <a:path w="1876425" h="7728584">
                  <a:moveTo>
                    <a:pt x="1025561" y="143255"/>
                  </a:moveTo>
                  <a:lnTo>
                    <a:pt x="1205393" y="155447"/>
                  </a:lnTo>
                </a:path>
                <a:path w="1876425" h="7728584">
                  <a:moveTo>
                    <a:pt x="1784513" y="198119"/>
                  </a:moveTo>
                  <a:lnTo>
                    <a:pt x="1853411" y="202871"/>
                  </a:lnTo>
                </a:path>
                <a:path w="1876425" h="7728584">
                  <a:moveTo>
                    <a:pt x="763433" y="7708391"/>
                  </a:moveTo>
                  <a:lnTo>
                    <a:pt x="943265" y="7720583"/>
                  </a:lnTo>
                </a:path>
                <a:path w="1876425" h="7728584">
                  <a:moveTo>
                    <a:pt x="28865" y="7360919"/>
                  </a:moveTo>
                  <a:lnTo>
                    <a:pt x="205649" y="7373111"/>
                  </a:lnTo>
                </a:path>
                <a:path w="1876425" h="7728584">
                  <a:moveTo>
                    <a:pt x="784769" y="7412735"/>
                  </a:moveTo>
                  <a:lnTo>
                    <a:pt x="964601" y="7427975"/>
                  </a:lnTo>
                </a:path>
                <a:path w="1876425" h="7728584">
                  <a:moveTo>
                    <a:pt x="66342" y="7069612"/>
                  </a:moveTo>
                  <a:lnTo>
                    <a:pt x="226985" y="7080503"/>
                  </a:lnTo>
                </a:path>
                <a:path w="1876425" h="7728584">
                  <a:moveTo>
                    <a:pt x="806105" y="7120127"/>
                  </a:moveTo>
                  <a:lnTo>
                    <a:pt x="982889" y="7132319"/>
                  </a:lnTo>
                </a:path>
                <a:path w="1876425" h="7728584">
                  <a:moveTo>
                    <a:pt x="110424" y="6778546"/>
                  </a:moveTo>
                  <a:lnTo>
                    <a:pt x="248321" y="6787895"/>
                  </a:lnTo>
                </a:path>
                <a:path w="1876425" h="7728584">
                  <a:moveTo>
                    <a:pt x="824393" y="6827519"/>
                  </a:moveTo>
                  <a:lnTo>
                    <a:pt x="1004225" y="6839711"/>
                  </a:lnTo>
                </a:path>
                <a:path w="1876425" h="7728584">
                  <a:moveTo>
                    <a:pt x="154506" y="6487480"/>
                  </a:moveTo>
                  <a:lnTo>
                    <a:pt x="269657" y="6495287"/>
                  </a:lnTo>
                </a:path>
                <a:path w="1876425" h="7728584">
                  <a:moveTo>
                    <a:pt x="845729" y="6534911"/>
                  </a:moveTo>
                  <a:lnTo>
                    <a:pt x="1025561" y="6547103"/>
                  </a:lnTo>
                </a:path>
                <a:path w="1876425" h="7728584">
                  <a:moveTo>
                    <a:pt x="198573" y="6196516"/>
                  </a:moveTo>
                  <a:lnTo>
                    <a:pt x="287945" y="6202679"/>
                  </a:lnTo>
                </a:path>
                <a:path w="1876425" h="7728584">
                  <a:moveTo>
                    <a:pt x="867065" y="6242303"/>
                  </a:moveTo>
                  <a:lnTo>
                    <a:pt x="1046897" y="6254495"/>
                  </a:lnTo>
                </a:path>
                <a:path w="1876425" h="7728584">
                  <a:moveTo>
                    <a:pt x="242808" y="5904438"/>
                  </a:moveTo>
                  <a:lnTo>
                    <a:pt x="309281" y="5910071"/>
                  </a:lnTo>
                </a:path>
                <a:path w="1876425" h="7728584">
                  <a:moveTo>
                    <a:pt x="888401" y="5949695"/>
                  </a:moveTo>
                  <a:lnTo>
                    <a:pt x="1065185" y="5961887"/>
                  </a:lnTo>
                </a:path>
                <a:path w="1876425" h="7728584">
                  <a:moveTo>
                    <a:pt x="287178" y="5611470"/>
                  </a:moveTo>
                  <a:lnTo>
                    <a:pt x="330617" y="5614415"/>
                  </a:lnTo>
                </a:path>
                <a:path w="1876425" h="7728584">
                  <a:moveTo>
                    <a:pt x="906689" y="5657087"/>
                  </a:moveTo>
                  <a:lnTo>
                    <a:pt x="1086521" y="5669279"/>
                  </a:lnTo>
                </a:path>
                <a:path w="1876425" h="7728584">
                  <a:moveTo>
                    <a:pt x="331232" y="5320588"/>
                  </a:moveTo>
                  <a:lnTo>
                    <a:pt x="348905" y="5321807"/>
                  </a:lnTo>
                </a:path>
                <a:path w="1876425" h="7728584">
                  <a:moveTo>
                    <a:pt x="928025" y="5364479"/>
                  </a:moveTo>
                  <a:lnTo>
                    <a:pt x="1107857" y="5376671"/>
                  </a:lnTo>
                </a:path>
                <a:path w="1876425" h="7728584">
                  <a:moveTo>
                    <a:pt x="949361" y="5068823"/>
                  </a:moveTo>
                  <a:lnTo>
                    <a:pt x="1126145" y="5084063"/>
                  </a:lnTo>
                </a:path>
                <a:path w="1876425" h="7728584">
                  <a:moveTo>
                    <a:pt x="967649" y="4776215"/>
                  </a:moveTo>
                  <a:lnTo>
                    <a:pt x="1147481" y="4788407"/>
                  </a:lnTo>
                </a:path>
                <a:path w="1876425" h="7728584">
                  <a:moveTo>
                    <a:pt x="988985" y="4483607"/>
                  </a:moveTo>
                  <a:lnTo>
                    <a:pt x="1168817" y="4495799"/>
                  </a:lnTo>
                </a:path>
                <a:path w="1876425" h="7728584">
                  <a:moveTo>
                    <a:pt x="1010321" y="4190999"/>
                  </a:moveTo>
                  <a:lnTo>
                    <a:pt x="1190153" y="4203191"/>
                  </a:lnTo>
                </a:path>
                <a:path w="1876425" h="7728584">
                  <a:moveTo>
                    <a:pt x="1214537" y="1261871"/>
                  </a:moveTo>
                  <a:lnTo>
                    <a:pt x="1227854" y="1262774"/>
                  </a:lnTo>
                </a:path>
                <a:path w="1876425" h="7728584">
                  <a:moveTo>
                    <a:pt x="1235873" y="969263"/>
                  </a:moveTo>
                  <a:lnTo>
                    <a:pt x="1269169" y="971521"/>
                  </a:lnTo>
                </a:path>
                <a:path w="1876425" h="7728584">
                  <a:moveTo>
                    <a:pt x="1257209" y="676655"/>
                  </a:moveTo>
                  <a:lnTo>
                    <a:pt x="1310475" y="680329"/>
                  </a:lnTo>
                </a:path>
                <a:path w="1876425" h="7728584">
                  <a:moveTo>
                    <a:pt x="1275497" y="380999"/>
                  </a:moveTo>
                  <a:lnTo>
                    <a:pt x="1455329" y="393191"/>
                  </a:lnTo>
                </a:path>
                <a:path w="1876425" h="7728584">
                  <a:moveTo>
                    <a:pt x="1296833" y="88391"/>
                  </a:moveTo>
                  <a:lnTo>
                    <a:pt x="1476665" y="100583"/>
                  </a:lnTo>
                </a:path>
                <a:path w="1876425" h="7728584">
                  <a:moveTo>
                    <a:pt x="153833" y="7516367"/>
                  </a:moveTo>
                  <a:lnTo>
                    <a:pt x="333665" y="7528559"/>
                  </a:lnTo>
                </a:path>
                <a:path w="1876425" h="7728584">
                  <a:moveTo>
                    <a:pt x="912785" y="7571231"/>
                  </a:moveTo>
                  <a:lnTo>
                    <a:pt x="1092617" y="7583423"/>
                  </a:lnTo>
                </a:path>
                <a:path w="1876425" h="7728584">
                  <a:moveTo>
                    <a:pt x="175169" y="7223759"/>
                  </a:moveTo>
                  <a:lnTo>
                    <a:pt x="355001" y="7235951"/>
                  </a:lnTo>
                </a:path>
                <a:path w="1876425" h="7728584">
                  <a:moveTo>
                    <a:pt x="934121" y="7275575"/>
                  </a:moveTo>
                  <a:lnTo>
                    <a:pt x="1110905" y="7290815"/>
                  </a:lnTo>
                </a:path>
                <a:path w="1876425" h="7728584">
                  <a:moveTo>
                    <a:pt x="196505" y="6931151"/>
                  </a:moveTo>
                  <a:lnTo>
                    <a:pt x="376337" y="6943343"/>
                  </a:lnTo>
                </a:path>
                <a:path w="1876425" h="7728584">
                  <a:moveTo>
                    <a:pt x="952409" y="6982967"/>
                  </a:moveTo>
                  <a:lnTo>
                    <a:pt x="1132241" y="6995159"/>
                  </a:lnTo>
                </a:path>
                <a:path w="1876425" h="7728584">
                  <a:moveTo>
                    <a:pt x="217841" y="6638543"/>
                  </a:moveTo>
                  <a:lnTo>
                    <a:pt x="394625" y="6650735"/>
                  </a:lnTo>
                </a:path>
                <a:path w="1876425" h="7728584">
                  <a:moveTo>
                    <a:pt x="973745" y="6690359"/>
                  </a:moveTo>
                  <a:lnTo>
                    <a:pt x="1153577" y="6702551"/>
                  </a:lnTo>
                </a:path>
                <a:path w="1876425" h="7728584">
                  <a:moveTo>
                    <a:pt x="236129" y="6345935"/>
                  </a:moveTo>
                  <a:lnTo>
                    <a:pt x="415961" y="6358127"/>
                  </a:lnTo>
                </a:path>
                <a:path w="1876425" h="7728584">
                  <a:moveTo>
                    <a:pt x="995081" y="6397751"/>
                  </a:moveTo>
                  <a:lnTo>
                    <a:pt x="1171865" y="6409943"/>
                  </a:lnTo>
                </a:path>
                <a:path w="1876425" h="7728584">
                  <a:moveTo>
                    <a:pt x="257465" y="6053327"/>
                  </a:moveTo>
                  <a:lnTo>
                    <a:pt x="437297" y="6065519"/>
                  </a:lnTo>
                </a:path>
                <a:path w="1876425" h="7728584">
                  <a:moveTo>
                    <a:pt x="1013369" y="6105143"/>
                  </a:moveTo>
                  <a:lnTo>
                    <a:pt x="1193201" y="6117335"/>
                  </a:lnTo>
                </a:path>
                <a:path w="1876425" h="7728584">
                  <a:moveTo>
                    <a:pt x="278801" y="5757671"/>
                  </a:moveTo>
                  <a:lnTo>
                    <a:pt x="458633" y="5772911"/>
                  </a:lnTo>
                </a:path>
                <a:path w="1876425" h="7728584">
                  <a:moveTo>
                    <a:pt x="1034705" y="5812535"/>
                  </a:moveTo>
                  <a:lnTo>
                    <a:pt x="1214537" y="5824727"/>
                  </a:lnTo>
                </a:path>
                <a:path w="1876425" h="7728584">
                  <a:moveTo>
                    <a:pt x="309256" y="5465692"/>
                  </a:moveTo>
                  <a:lnTo>
                    <a:pt x="476921" y="5477255"/>
                  </a:lnTo>
                </a:path>
                <a:path w="1876425" h="7728584">
                  <a:moveTo>
                    <a:pt x="1056041" y="5519927"/>
                  </a:moveTo>
                  <a:lnTo>
                    <a:pt x="1235873" y="5532119"/>
                  </a:lnTo>
                </a:path>
                <a:path w="1876425" h="7728584">
                  <a:moveTo>
                    <a:pt x="353309" y="5174820"/>
                  </a:moveTo>
                  <a:lnTo>
                    <a:pt x="498257" y="5184647"/>
                  </a:lnTo>
                </a:path>
                <a:path w="1876425" h="7728584">
                  <a:moveTo>
                    <a:pt x="1077377" y="5227319"/>
                  </a:moveTo>
                  <a:lnTo>
                    <a:pt x="1254161" y="5239511"/>
                  </a:lnTo>
                </a:path>
                <a:path w="1876425" h="7728584">
                  <a:moveTo>
                    <a:pt x="397391" y="4883754"/>
                  </a:moveTo>
                  <a:lnTo>
                    <a:pt x="519593" y="4892039"/>
                  </a:lnTo>
                </a:path>
                <a:path w="1876425" h="7728584">
                  <a:moveTo>
                    <a:pt x="1095665" y="4931663"/>
                  </a:moveTo>
                  <a:lnTo>
                    <a:pt x="1275497" y="4946903"/>
                  </a:lnTo>
                </a:path>
                <a:path w="1876425" h="7728584">
                  <a:moveTo>
                    <a:pt x="441459" y="4592781"/>
                  </a:moveTo>
                  <a:lnTo>
                    <a:pt x="537881" y="4599431"/>
                  </a:lnTo>
                </a:path>
                <a:path w="1876425" h="7728584">
                  <a:moveTo>
                    <a:pt x="1117001" y="4639055"/>
                  </a:moveTo>
                  <a:lnTo>
                    <a:pt x="1296833" y="4651247"/>
                  </a:lnTo>
                </a:path>
                <a:path w="1876425" h="7728584">
                  <a:moveTo>
                    <a:pt x="485524" y="4301827"/>
                  </a:moveTo>
                  <a:lnTo>
                    <a:pt x="559217" y="4306823"/>
                  </a:lnTo>
                </a:path>
                <a:path w="1876425" h="7728584">
                  <a:moveTo>
                    <a:pt x="1138337" y="4346447"/>
                  </a:moveTo>
                  <a:lnTo>
                    <a:pt x="1315121" y="4358639"/>
                  </a:lnTo>
                </a:path>
                <a:path w="1876425" h="7728584">
                  <a:moveTo>
                    <a:pt x="529606" y="4010761"/>
                  </a:moveTo>
                  <a:lnTo>
                    <a:pt x="580553" y="4014215"/>
                  </a:lnTo>
                </a:path>
                <a:path w="1876425" h="7728584">
                  <a:moveTo>
                    <a:pt x="573688" y="3719695"/>
                  </a:moveTo>
                  <a:lnTo>
                    <a:pt x="601889" y="3721607"/>
                  </a:lnTo>
                </a:path>
                <a:path w="1876425" h="7728584">
                  <a:moveTo>
                    <a:pt x="617745" y="3428790"/>
                  </a:moveTo>
                  <a:lnTo>
                    <a:pt x="620177" y="3428999"/>
                  </a:lnTo>
                </a:path>
                <a:path w="1876425" h="7728584">
                  <a:moveTo>
                    <a:pt x="1403513" y="539495"/>
                  </a:moveTo>
                  <a:lnTo>
                    <a:pt x="1583345" y="551687"/>
                  </a:lnTo>
                </a:path>
                <a:path w="1876425" h="7728584">
                  <a:moveTo>
                    <a:pt x="1424849" y="243839"/>
                  </a:moveTo>
                  <a:lnTo>
                    <a:pt x="1604681" y="259079"/>
                  </a:lnTo>
                </a:path>
                <a:path w="1876425" h="7728584">
                  <a:moveTo>
                    <a:pt x="444252" y="7611860"/>
                  </a:moveTo>
                  <a:lnTo>
                    <a:pt x="562265" y="7619999"/>
                  </a:lnTo>
                </a:path>
                <a:path w="1876425" h="7728584">
                  <a:moveTo>
                    <a:pt x="1141385" y="7659623"/>
                  </a:moveTo>
                  <a:lnTo>
                    <a:pt x="1195867" y="7663317"/>
                  </a:lnTo>
                </a:path>
                <a:path w="1876425" h="7728584">
                  <a:moveTo>
                    <a:pt x="403769" y="7315199"/>
                  </a:moveTo>
                  <a:lnTo>
                    <a:pt x="583601" y="7327391"/>
                  </a:lnTo>
                </a:path>
                <a:path w="1876425" h="7728584">
                  <a:moveTo>
                    <a:pt x="1162721" y="7367015"/>
                  </a:moveTo>
                  <a:lnTo>
                    <a:pt x="1216024" y="7370691"/>
                  </a:lnTo>
                </a:path>
                <a:path w="1876425" h="7728584">
                  <a:moveTo>
                    <a:pt x="425105" y="7019543"/>
                  </a:moveTo>
                  <a:lnTo>
                    <a:pt x="604937" y="7034783"/>
                  </a:lnTo>
                </a:path>
                <a:path w="1876425" h="7728584">
                  <a:moveTo>
                    <a:pt x="1181009" y="7074407"/>
                  </a:moveTo>
                  <a:lnTo>
                    <a:pt x="1236175" y="7078147"/>
                  </a:lnTo>
                </a:path>
                <a:path w="1876425" h="7728584">
                  <a:moveTo>
                    <a:pt x="446441" y="6726935"/>
                  </a:moveTo>
                  <a:lnTo>
                    <a:pt x="626273" y="6739127"/>
                  </a:lnTo>
                </a:path>
                <a:path w="1876425" h="7728584">
                  <a:moveTo>
                    <a:pt x="1202345" y="6781799"/>
                  </a:moveTo>
                  <a:lnTo>
                    <a:pt x="1256336" y="6785460"/>
                  </a:lnTo>
                </a:path>
                <a:path w="1876425" h="7728584">
                  <a:moveTo>
                    <a:pt x="467777" y="6434327"/>
                  </a:moveTo>
                  <a:lnTo>
                    <a:pt x="644561" y="6446519"/>
                  </a:lnTo>
                </a:path>
                <a:path w="1876425" h="7728584">
                  <a:moveTo>
                    <a:pt x="1223681" y="6489191"/>
                  </a:moveTo>
                  <a:lnTo>
                    <a:pt x="1276496" y="6492772"/>
                  </a:lnTo>
                </a:path>
                <a:path w="1876425" h="7728584">
                  <a:moveTo>
                    <a:pt x="486065" y="6141719"/>
                  </a:moveTo>
                  <a:lnTo>
                    <a:pt x="665897" y="6153911"/>
                  </a:lnTo>
                </a:path>
                <a:path w="1876425" h="7728584">
                  <a:moveTo>
                    <a:pt x="1245017" y="6193535"/>
                  </a:moveTo>
                  <a:lnTo>
                    <a:pt x="1296862" y="6197111"/>
                  </a:lnTo>
                </a:path>
                <a:path w="1876425" h="7728584">
                  <a:moveTo>
                    <a:pt x="507401" y="5849111"/>
                  </a:moveTo>
                  <a:lnTo>
                    <a:pt x="687233" y="5861303"/>
                  </a:lnTo>
                </a:path>
                <a:path w="1876425" h="7728584">
                  <a:moveTo>
                    <a:pt x="1263305" y="5900927"/>
                  </a:moveTo>
                  <a:lnTo>
                    <a:pt x="1317013" y="5904568"/>
                  </a:lnTo>
                </a:path>
                <a:path w="1876425" h="7728584">
                  <a:moveTo>
                    <a:pt x="528737" y="5556503"/>
                  </a:moveTo>
                  <a:lnTo>
                    <a:pt x="705521" y="5568695"/>
                  </a:lnTo>
                </a:path>
                <a:path w="1876425" h="7728584">
                  <a:moveTo>
                    <a:pt x="1284641" y="5608319"/>
                  </a:moveTo>
                  <a:lnTo>
                    <a:pt x="1337174" y="5611881"/>
                  </a:lnTo>
                </a:path>
                <a:path w="1876425" h="7728584">
                  <a:moveTo>
                    <a:pt x="547025" y="5263895"/>
                  </a:moveTo>
                  <a:lnTo>
                    <a:pt x="726857" y="5276087"/>
                  </a:lnTo>
                </a:path>
                <a:path w="1876425" h="7728584">
                  <a:moveTo>
                    <a:pt x="1305977" y="5315711"/>
                  </a:moveTo>
                  <a:lnTo>
                    <a:pt x="1357331" y="5319253"/>
                  </a:lnTo>
                </a:path>
                <a:path w="1876425" h="7728584">
                  <a:moveTo>
                    <a:pt x="568361" y="4971287"/>
                  </a:moveTo>
                  <a:lnTo>
                    <a:pt x="748193" y="4983479"/>
                  </a:lnTo>
                </a:path>
                <a:path w="1876425" h="7728584">
                  <a:moveTo>
                    <a:pt x="1324265" y="5023103"/>
                  </a:moveTo>
                  <a:lnTo>
                    <a:pt x="1377482" y="5026711"/>
                  </a:lnTo>
                </a:path>
                <a:path w="1876425" h="7728584">
                  <a:moveTo>
                    <a:pt x="589697" y="4675631"/>
                  </a:moveTo>
                  <a:lnTo>
                    <a:pt x="769529" y="4690871"/>
                  </a:lnTo>
                </a:path>
                <a:path w="1876425" h="7728584">
                  <a:moveTo>
                    <a:pt x="1345601" y="4730495"/>
                  </a:moveTo>
                  <a:lnTo>
                    <a:pt x="1397643" y="4734023"/>
                  </a:lnTo>
                </a:path>
                <a:path w="1876425" h="7728584">
                  <a:moveTo>
                    <a:pt x="611033" y="4383023"/>
                  </a:moveTo>
                  <a:lnTo>
                    <a:pt x="787817" y="4395215"/>
                  </a:lnTo>
                </a:path>
                <a:path w="1876425" h="7728584">
                  <a:moveTo>
                    <a:pt x="1366937" y="4437887"/>
                  </a:moveTo>
                  <a:lnTo>
                    <a:pt x="1417804" y="4441336"/>
                  </a:lnTo>
                </a:path>
                <a:path w="1876425" h="7728584">
                  <a:moveTo>
                    <a:pt x="629321" y="4090415"/>
                  </a:moveTo>
                  <a:lnTo>
                    <a:pt x="809153" y="4102607"/>
                  </a:lnTo>
                </a:path>
                <a:path w="1876425" h="7728584">
                  <a:moveTo>
                    <a:pt x="650657" y="3797807"/>
                  </a:moveTo>
                  <a:lnTo>
                    <a:pt x="830489" y="3809999"/>
                  </a:lnTo>
                </a:path>
                <a:path w="1876425" h="7728584">
                  <a:moveTo>
                    <a:pt x="671993" y="3505199"/>
                  </a:moveTo>
                  <a:lnTo>
                    <a:pt x="848777" y="3517391"/>
                  </a:lnTo>
                </a:path>
                <a:path w="1876425" h="7728584">
                  <a:moveTo>
                    <a:pt x="690281" y="3212591"/>
                  </a:moveTo>
                  <a:lnTo>
                    <a:pt x="870113" y="3224783"/>
                  </a:lnTo>
                </a:path>
                <a:path w="1876425" h="7728584">
                  <a:moveTo>
                    <a:pt x="711617" y="2919983"/>
                  </a:moveTo>
                  <a:lnTo>
                    <a:pt x="891449" y="2932175"/>
                  </a:lnTo>
                </a:path>
                <a:path w="1876425" h="7728584">
                  <a:moveTo>
                    <a:pt x="739057" y="2627789"/>
                  </a:moveTo>
                  <a:lnTo>
                    <a:pt x="912785" y="2639567"/>
                  </a:lnTo>
                </a:path>
                <a:path w="1876425" h="7728584">
                  <a:moveTo>
                    <a:pt x="783591" y="2333740"/>
                  </a:moveTo>
                  <a:lnTo>
                    <a:pt x="931073" y="2343911"/>
                  </a:lnTo>
                </a:path>
                <a:path w="1876425" h="7728584">
                  <a:moveTo>
                    <a:pt x="827647" y="2042845"/>
                  </a:moveTo>
                  <a:lnTo>
                    <a:pt x="952409" y="2051303"/>
                  </a:lnTo>
                </a:path>
                <a:path w="1876425" h="7728584">
                  <a:moveTo>
                    <a:pt x="853842" y="1750566"/>
                  </a:moveTo>
                  <a:lnTo>
                    <a:pt x="973745" y="1758695"/>
                  </a:lnTo>
                </a:path>
                <a:path w="1876425" h="7728584">
                  <a:moveTo>
                    <a:pt x="895640" y="1459345"/>
                  </a:moveTo>
                  <a:lnTo>
                    <a:pt x="995081" y="1466087"/>
                  </a:lnTo>
                </a:path>
                <a:path w="1876425" h="7728584">
                  <a:moveTo>
                    <a:pt x="937421" y="1168241"/>
                  </a:moveTo>
                  <a:lnTo>
                    <a:pt x="1013369" y="1173479"/>
                  </a:lnTo>
                </a:path>
                <a:path w="1876425" h="7728584">
                  <a:moveTo>
                    <a:pt x="979207" y="877109"/>
                  </a:moveTo>
                  <a:lnTo>
                    <a:pt x="1034705" y="880871"/>
                  </a:lnTo>
                </a:path>
                <a:path w="1876425" h="7728584">
                  <a:moveTo>
                    <a:pt x="1021005" y="585888"/>
                  </a:moveTo>
                  <a:lnTo>
                    <a:pt x="1056041" y="588263"/>
                  </a:lnTo>
                </a:path>
                <a:path w="1876425" h="7728584">
                  <a:moveTo>
                    <a:pt x="971761" y="286813"/>
                  </a:moveTo>
                  <a:lnTo>
                    <a:pt x="1074329" y="295655"/>
                  </a:lnTo>
                </a:path>
                <a:path w="1876425" h="7728584">
                  <a:moveTo>
                    <a:pt x="1653449" y="335279"/>
                  </a:moveTo>
                  <a:lnTo>
                    <a:pt x="1831212" y="347331"/>
                  </a:lnTo>
                </a:path>
                <a:path w="1876425" h="7728584">
                  <a:moveTo>
                    <a:pt x="1674785" y="42671"/>
                  </a:moveTo>
                  <a:lnTo>
                    <a:pt x="1851569" y="54863"/>
                  </a:lnTo>
                </a:path>
                <a:path w="1876425" h="7728584">
                  <a:moveTo>
                    <a:pt x="1470569" y="173735"/>
                  </a:moveTo>
                  <a:lnTo>
                    <a:pt x="1290737" y="161543"/>
                  </a:lnTo>
                </a:path>
                <a:path w="1876425" h="7728584">
                  <a:moveTo>
                    <a:pt x="1449233" y="466343"/>
                  </a:moveTo>
                  <a:lnTo>
                    <a:pt x="1272449" y="454151"/>
                  </a:lnTo>
                </a:path>
                <a:path w="1876425" h="7728584">
                  <a:moveTo>
                    <a:pt x="1300576" y="750113"/>
                  </a:moveTo>
                  <a:lnTo>
                    <a:pt x="1251113" y="746759"/>
                  </a:lnTo>
                </a:path>
                <a:path w="1876425" h="7728584">
                  <a:moveTo>
                    <a:pt x="1259261" y="1041366"/>
                  </a:moveTo>
                  <a:lnTo>
                    <a:pt x="1229777" y="1039367"/>
                  </a:lnTo>
                </a:path>
                <a:path w="1876425" h="7728584">
                  <a:moveTo>
                    <a:pt x="1217946" y="1332620"/>
                  </a:moveTo>
                  <a:lnTo>
                    <a:pt x="1208441" y="1331975"/>
                  </a:lnTo>
                </a:path>
                <a:path w="1876425" h="7728584">
                  <a:moveTo>
                    <a:pt x="1184057" y="4276343"/>
                  </a:moveTo>
                  <a:lnTo>
                    <a:pt x="1004225" y="4264151"/>
                  </a:lnTo>
                </a:path>
                <a:path w="1876425" h="7728584">
                  <a:moveTo>
                    <a:pt x="1162721" y="4568951"/>
                  </a:moveTo>
                  <a:lnTo>
                    <a:pt x="985937" y="4556759"/>
                  </a:lnTo>
                </a:path>
                <a:path w="1876425" h="7728584">
                  <a:moveTo>
                    <a:pt x="1144433" y="4861559"/>
                  </a:moveTo>
                  <a:lnTo>
                    <a:pt x="964601" y="4849367"/>
                  </a:lnTo>
                </a:path>
                <a:path w="1876425" h="7728584">
                  <a:moveTo>
                    <a:pt x="1123097" y="5154167"/>
                  </a:moveTo>
                  <a:lnTo>
                    <a:pt x="943265" y="5141975"/>
                  </a:lnTo>
                </a:path>
                <a:path w="1876425" h="7728584">
                  <a:moveTo>
                    <a:pt x="367193" y="5102351"/>
                  </a:moveTo>
                  <a:lnTo>
                    <a:pt x="364314" y="5102156"/>
                  </a:lnTo>
                </a:path>
                <a:path w="1876425" h="7728584">
                  <a:moveTo>
                    <a:pt x="1101761" y="5446775"/>
                  </a:moveTo>
                  <a:lnTo>
                    <a:pt x="921929" y="5434583"/>
                  </a:lnTo>
                </a:path>
                <a:path w="1876425" h="7728584">
                  <a:moveTo>
                    <a:pt x="345857" y="5394959"/>
                  </a:moveTo>
                  <a:lnTo>
                    <a:pt x="320232" y="5393222"/>
                  </a:lnTo>
                </a:path>
                <a:path w="1876425" h="7728584">
                  <a:moveTo>
                    <a:pt x="1080425" y="5739383"/>
                  </a:moveTo>
                  <a:lnTo>
                    <a:pt x="903641" y="5727191"/>
                  </a:lnTo>
                </a:path>
                <a:path w="1876425" h="7728584">
                  <a:moveTo>
                    <a:pt x="324521" y="5687567"/>
                  </a:moveTo>
                  <a:lnTo>
                    <a:pt x="276150" y="5684288"/>
                  </a:lnTo>
                </a:path>
                <a:path w="1876425" h="7728584">
                  <a:moveTo>
                    <a:pt x="1062137" y="6031991"/>
                  </a:moveTo>
                  <a:lnTo>
                    <a:pt x="882305" y="6019799"/>
                  </a:lnTo>
                </a:path>
                <a:path w="1876425" h="7728584">
                  <a:moveTo>
                    <a:pt x="303185" y="5980175"/>
                  </a:moveTo>
                  <a:lnTo>
                    <a:pt x="232080" y="5975271"/>
                  </a:lnTo>
                </a:path>
                <a:path w="1876425" h="7728584">
                  <a:moveTo>
                    <a:pt x="1040801" y="6327647"/>
                  </a:moveTo>
                  <a:lnTo>
                    <a:pt x="860969" y="6312407"/>
                  </a:lnTo>
                </a:path>
                <a:path w="1876425" h="7728584">
                  <a:moveTo>
                    <a:pt x="284897" y="6272783"/>
                  </a:moveTo>
                  <a:lnTo>
                    <a:pt x="188017" y="6266215"/>
                  </a:lnTo>
                </a:path>
                <a:path w="1876425" h="7728584">
                  <a:moveTo>
                    <a:pt x="1019465" y="6620255"/>
                  </a:moveTo>
                  <a:lnTo>
                    <a:pt x="839633" y="6608063"/>
                  </a:lnTo>
                </a:path>
                <a:path w="1876425" h="7728584">
                  <a:moveTo>
                    <a:pt x="263561" y="6565391"/>
                  </a:moveTo>
                  <a:lnTo>
                    <a:pt x="143935" y="6557281"/>
                  </a:lnTo>
                </a:path>
                <a:path w="1876425" h="7728584">
                  <a:moveTo>
                    <a:pt x="998129" y="6912863"/>
                  </a:moveTo>
                  <a:lnTo>
                    <a:pt x="821345" y="6900671"/>
                  </a:lnTo>
                </a:path>
                <a:path w="1876425" h="7728584">
                  <a:moveTo>
                    <a:pt x="242225" y="6857999"/>
                  </a:moveTo>
                  <a:lnTo>
                    <a:pt x="99853" y="6848347"/>
                  </a:lnTo>
                </a:path>
                <a:path w="1876425" h="7728584">
                  <a:moveTo>
                    <a:pt x="979841" y="7205471"/>
                  </a:moveTo>
                  <a:lnTo>
                    <a:pt x="800009" y="7193279"/>
                  </a:lnTo>
                </a:path>
                <a:path w="1876425" h="7728584">
                  <a:moveTo>
                    <a:pt x="220889" y="7153655"/>
                  </a:moveTo>
                  <a:lnTo>
                    <a:pt x="55769" y="7139421"/>
                  </a:lnTo>
                </a:path>
                <a:path w="1876425" h="7728584">
                  <a:moveTo>
                    <a:pt x="958505" y="7498079"/>
                  </a:moveTo>
                  <a:lnTo>
                    <a:pt x="778673" y="7485887"/>
                  </a:lnTo>
                </a:path>
                <a:path w="1876425" h="7728584">
                  <a:moveTo>
                    <a:pt x="202601" y="7446263"/>
                  </a:moveTo>
                  <a:lnTo>
                    <a:pt x="22769" y="7434071"/>
                  </a:lnTo>
                </a:path>
                <a:path w="1876425" h="7728584">
                  <a:moveTo>
                    <a:pt x="1619921" y="36575"/>
                  </a:moveTo>
                  <a:lnTo>
                    <a:pt x="1440089" y="24383"/>
                  </a:lnTo>
                </a:path>
                <a:path w="1876425" h="7728584">
                  <a:moveTo>
                    <a:pt x="1598585" y="329183"/>
                  </a:moveTo>
                  <a:lnTo>
                    <a:pt x="1418753" y="316991"/>
                  </a:lnTo>
                </a:path>
                <a:path w="1876425" h="7728584">
                  <a:moveTo>
                    <a:pt x="617129" y="3499103"/>
                  </a:moveTo>
                  <a:lnTo>
                    <a:pt x="607198" y="3498430"/>
                  </a:lnTo>
                </a:path>
                <a:path w="1876425" h="7728584">
                  <a:moveTo>
                    <a:pt x="595793" y="3791711"/>
                  </a:moveTo>
                  <a:lnTo>
                    <a:pt x="563116" y="3789496"/>
                  </a:lnTo>
                </a:path>
                <a:path w="1876425" h="7728584">
                  <a:moveTo>
                    <a:pt x="574457" y="4084319"/>
                  </a:moveTo>
                  <a:lnTo>
                    <a:pt x="519044" y="4080498"/>
                  </a:lnTo>
                </a:path>
                <a:path w="1876425" h="7728584">
                  <a:moveTo>
                    <a:pt x="1312073" y="4431791"/>
                  </a:moveTo>
                  <a:lnTo>
                    <a:pt x="1132241" y="4419599"/>
                  </a:lnTo>
                </a:path>
                <a:path w="1876425" h="7728584">
                  <a:moveTo>
                    <a:pt x="556169" y="4379975"/>
                  </a:moveTo>
                  <a:lnTo>
                    <a:pt x="474733" y="4373074"/>
                  </a:lnTo>
                </a:path>
                <a:path w="1876425" h="7728584">
                  <a:moveTo>
                    <a:pt x="1290737" y="4724399"/>
                  </a:moveTo>
                  <a:lnTo>
                    <a:pt x="1110905" y="4712207"/>
                  </a:lnTo>
                </a:path>
                <a:path w="1876425" h="7728584">
                  <a:moveTo>
                    <a:pt x="534833" y="4672583"/>
                  </a:moveTo>
                  <a:lnTo>
                    <a:pt x="430444" y="4665506"/>
                  </a:lnTo>
                </a:path>
                <a:path w="1876425" h="7728584">
                  <a:moveTo>
                    <a:pt x="1269401" y="5017007"/>
                  </a:moveTo>
                  <a:lnTo>
                    <a:pt x="1092617" y="5004815"/>
                  </a:lnTo>
                </a:path>
                <a:path w="1876425" h="7728584">
                  <a:moveTo>
                    <a:pt x="513497" y="4965191"/>
                  </a:moveTo>
                  <a:lnTo>
                    <a:pt x="386362" y="4956572"/>
                  </a:lnTo>
                </a:path>
                <a:path w="1876425" h="7728584">
                  <a:moveTo>
                    <a:pt x="1251113" y="5309615"/>
                  </a:moveTo>
                  <a:lnTo>
                    <a:pt x="1071281" y="5297423"/>
                  </a:lnTo>
                </a:path>
                <a:path w="1876425" h="7728584">
                  <a:moveTo>
                    <a:pt x="492161" y="5257799"/>
                  </a:moveTo>
                  <a:lnTo>
                    <a:pt x="342307" y="5247464"/>
                  </a:lnTo>
                </a:path>
                <a:path w="1876425" h="7728584">
                  <a:moveTo>
                    <a:pt x="1229777" y="5602223"/>
                  </a:moveTo>
                  <a:lnTo>
                    <a:pt x="1049945" y="5590031"/>
                  </a:lnTo>
                </a:path>
                <a:path w="1876425" h="7728584">
                  <a:moveTo>
                    <a:pt x="473873" y="5550407"/>
                  </a:moveTo>
                  <a:lnTo>
                    <a:pt x="298229" y="5538499"/>
                  </a:lnTo>
                </a:path>
                <a:path w="1876425" h="7728584">
                  <a:moveTo>
                    <a:pt x="1208441" y="5897879"/>
                  </a:moveTo>
                  <a:lnTo>
                    <a:pt x="1028609" y="5882639"/>
                  </a:lnTo>
                </a:path>
                <a:path w="1876425" h="7728584">
                  <a:moveTo>
                    <a:pt x="452537" y="5843015"/>
                  </a:moveTo>
                  <a:lnTo>
                    <a:pt x="272705" y="5830823"/>
                  </a:lnTo>
                </a:path>
                <a:path w="1876425" h="7728584">
                  <a:moveTo>
                    <a:pt x="1187105" y="6190487"/>
                  </a:moveTo>
                  <a:lnTo>
                    <a:pt x="1010321" y="6178295"/>
                  </a:lnTo>
                </a:path>
                <a:path w="1876425" h="7728584">
                  <a:moveTo>
                    <a:pt x="431201" y="6135623"/>
                  </a:moveTo>
                  <a:lnTo>
                    <a:pt x="251369" y="6123431"/>
                  </a:lnTo>
                </a:path>
                <a:path w="1876425" h="7728584">
                  <a:moveTo>
                    <a:pt x="1168817" y="6483095"/>
                  </a:moveTo>
                  <a:lnTo>
                    <a:pt x="988985" y="6470903"/>
                  </a:lnTo>
                </a:path>
                <a:path w="1876425" h="7728584">
                  <a:moveTo>
                    <a:pt x="409865" y="6428231"/>
                  </a:moveTo>
                  <a:lnTo>
                    <a:pt x="233081" y="6416039"/>
                  </a:lnTo>
                </a:path>
                <a:path w="1876425" h="7728584">
                  <a:moveTo>
                    <a:pt x="1147481" y="6775703"/>
                  </a:moveTo>
                  <a:lnTo>
                    <a:pt x="967649" y="6763511"/>
                  </a:lnTo>
                </a:path>
                <a:path w="1876425" h="7728584">
                  <a:moveTo>
                    <a:pt x="391577" y="6723887"/>
                  </a:moveTo>
                  <a:lnTo>
                    <a:pt x="211745" y="6708647"/>
                  </a:lnTo>
                </a:path>
                <a:path w="1876425" h="7728584">
                  <a:moveTo>
                    <a:pt x="1126145" y="7068311"/>
                  </a:moveTo>
                  <a:lnTo>
                    <a:pt x="949361" y="7056119"/>
                  </a:lnTo>
                </a:path>
                <a:path w="1876425" h="7728584">
                  <a:moveTo>
                    <a:pt x="370241" y="7016495"/>
                  </a:moveTo>
                  <a:lnTo>
                    <a:pt x="190409" y="7004303"/>
                  </a:lnTo>
                </a:path>
                <a:path w="1876425" h="7728584">
                  <a:moveTo>
                    <a:pt x="1107857" y="7360919"/>
                  </a:moveTo>
                  <a:lnTo>
                    <a:pt x="928025" y="7348727"/>
                  </a:lnTo>
                </a:path>
                <a:path w="1876425" h="7728584">
                  <a:moveTo>
                    <a:pt x="348905" y="7309103"/>
                  </a:moveTo>
                  <a:lnTo>
                    <a:pt x="172121" y="7296911"/>
                  </a:lnTo>
                </a:path>
                <a:path w="1876425" h="7728584">
                  <a:moveTo>
                    <a:pt x="1086521" y="7653527"/>
                  </a:moveTo>
                  <a:lnTo>
                    <a:pt x="906689" y="7641335"/>
                  </a:lnTo>
                </a:path>
                <a:path w="1876425" h="7728584">
                  <a:moveTo>
                    <a:pt x="1842698" y="272581"/>
                  </a:moveTo>
                  <a:lnTo>
                    <a:pt x="1778417" y="268223"/>
                  </a:lnTo>
                </a:path>
                <a:path w="1876425" h="7728584">
                  <a:moveTo>
                    <a:pt x="1199297" y="228599"/>
                  </a:moveTo>
                  <a:lnTo>
                    <a:pt x="1022513" y="216407"/>
                  </a:lnTo>
                </a:path>
                <a:path w="1876425" h="7728584">
                  <a:moveTo>
                    <a:pt x="1797977" y="563604"/>
                  </a:moveTo>
                  <a:lnTo>
                    <a:pt x="1757081" y="560831"/>
                  </a:lnTo>
                </a:path>
                <a:path w="1876425" h="7728584">
                  <a:moveTo>
                    <a:pt x="1181009" y="521207"/>
                  </a:moveTo>
                  <a:lnTo>
                    <a:pt x="1031741" y="511087"/>
                  </a:lnTo>
                </a:path>
                <a:path w="1876425" h="7728584">
                  <a:moveTo>
                    <a:pt x="1159673" y="813815"/>
                  </a:moveTo>
                  <a:lnTo>
                    <a:pt x="989943" y="802308"/>
                  </a:lnTo>
                </a:path>
                <a:path w="1876425" h="7728584">
                  <a:moveTo>
                    <a:pt x="1138337" y="1106423"/>
                  </a:moveTo>
                  <a:lnTo>
                    <a:pt x="958505" y="1094231"/>
                  </a:lnTo>
                </a:path>
                <a:path w="1876425" h="7728584">
                  <a:moveTo>
                    <a:pt x="1117001" y="1399031"/>
                  </a:moveTo>
                  <a:lnTo>
                    <a:pt x="940217" y="1386839"/>
                  </a:lnTo>
                </a:path>
                <a:path w="1876425" h="7728584">
                  <a:moveTo>
                    <a:pt x="1098713" y="1694687"/>
                  </a:moveTo>
                  <a:lnTo>
                    <a:pt x="918881" y="1679447"/>
                  </a:lnTo>
                </a:path>
                <a:path w="1876425" h="7728584">
                  <a:moveTo>
                    <a:pt x="1077377" y="1987295"/>
                  </a:moveTo>
                  <a:lnTo>
                    <a:pt x="897545" y="1975103"/>
                  </a:lnTo>
                </a:path>
                <a:path w="1876425" h="7728584">
                  <a:moveTo>
                    <a:pt x="1056041" y="2279903"/>
                  </a:moveTo>
                  <a:lnTo>
                    <a:pt x="879257" y="2267711"/>
                  </a:lnTo>
                </a:path>
                <a:path w="1876425" h="7728584">
                  <a:moveTo>
                    <a:pt x="1037753" y="2572511"/>
                  </a:moveTo>
                  <a:lnTo>
                    <a:pt x="857921" y="2560319"/>
                  </a:lnTo>
                </a:path>
                <a:path w="1876425" h="7728584">
                  <a:moveTo>
                    <a:pt x="1016417" y="2865119"/>
                  </a:moveTo>
                  <a:lnTo>
                    <a:pt x="836585" y="2852927"/>
                  </a:lnTo>
                </a:path>
                <a:path w="1876425" h="7728584">
                  <a:moveTo>
                    <a:pt x="995081" y="3157727"/>
                  </a:moveTo>
                  <a:lnTo>
                    <a:pt x="815249" y="3145535"/>
                  </a:lnTo>
                </a:path>
                <a:path w="1876425" h="7728584">
                  <a:moveTo>
                    <a:pt x="973745" y="3450335"/>
                  </a:moveTo>
                  <a:lnTo>
                    <a:pt x="796961" y="3438143"/>
                  </a:lnTo>
                </a:path>
                <a:path w="1876425" h="7728584">
                  <a:moveTo>
                    <a:pt x="955457" y="3742943"/>
                  </a:moveTo>
                  <a:lnTo>
                    <a:pt x="775625" y="3730751"/>
                  </a:lnTo>
                </a:path>
                <a:path w="1876425" h="7728584">
                  <a:moveTo>
                    <a:pt x="934121" y="4038599"/>
                  </a:moveTo>
                  <a:lnTo>
                    <a:pt x="754289" y="4023359"/>
                  </a:lnTo>
                </a:path>
                <a:path w="1876425" h="7728584">
                  <a:moveTo>
                    <a:pt x="912785" y="4331207"/>
                  </a:moveTo>
                  <a:lnTo>
                    <a:pt x="732953" y="4319015"/>
                  </a:lnTo>
                </a:path>
                <a:path w="1876425" h="7728584">
                  <a:moveTo>
                    <a:pt x="894497" y="4623815"/>
                  </a:moveTo>
                  <a:lnTo>
                    <a:pt x="714665" y="4611623"/>
                  </a:lnTo>
                </a:path>
                <a:path w="1876425" h="7728584">
                  <a:moveTo>
                    <a:pt x="873161" y="4916423"/>
                  </a:moveTo>
                  <a:lnTo>
                    <a:pt x="693329" y="4904231"/>
                  </a:lnTo>
                </a:path>
                <a:path w="1876425" h="7728584">
                  <a:moveTo>
                    <a:pt x="851825" y="5209031"/>
                  </a:moveTo>
                  <a:lnTo>
                    <a:pt x="671993" y="5196839"/>
                  </a:lnTo>
                </a:path>
                <a:path w="1876425" h="7728584">
                  <a:moveTo>
                    <a:pt x="830489" y="5501639"/>
                  </a:moveTo>
                  <a:lnTo>
                    <a:pt x="653705" y="5489447"/>
                  </a:lnTo>
                </a:path>
                <a:path w="1876425" h="7728584">
                  <a:moveTo>
                    <a:pt x="812201" y="5794247"/>
                  </a:moveTo>
                  <a:lnTo>
                    <a:pt x="632369" y="5782055"/>
                  </a:lnTo>
                </a:path>
                <a:path w="1876425" h="7728584">
                  <a:moveTo>
                    <a:pt x="790865" y="6086855"/>
                  </a:moveTo>
                  <a:lnTo>
                    <a:pt x="611033" y="6074663"/>
                  </a:lnTo>
                </a:path>
                <a:path w="1876425" h="7728584">
                  <a:moveTo>
                    <a:pt x="769529" y="6382511"/>
                  </a:moveTo>
                  <a:lnTo>
                    <a:pt x="589697" y="6367271"/>
                  </a:lnTo>
                </a:path>
                <a:path w="1876425" h="7728584">
                  <a:moveTo>
                    <a:pt x="748193" y="6675119"/>
                  </a:moveTo>
                  <a:lnTo>
                    <a:pt x="571409" y="6662927"/>
                  </a:lnTo>
                </a:path>
                <a:path w="1876425" h="7728584">
                  <a:moveTo>
                    <a:pt x="729905" y="6967727"/>
                  </a:moveTo>
                  <a:lnTo>
                    <a:pt x="550073" y="6955535"/>
                  </a:lnTo>
                </a:path>
                <a:path w="1876425" h="7728584">
                  <a:moveTo>
                    <a:pt x="708569" y="7260335"/>
                  </a:moveTo>
                  <a:lnTo>
                    <a:pt x="528737" y="7248143"/>
                  </a:lnTo>
                </a:path>
                <a:path w="1876425" h="7728584">
                  <a:moveTo>
                    <a:pt x="687233" y="7552943"/>
                  </a:moveTo>
                  <a:lnTo>
                    <a:pt x="510449" y="7540751"/>
                  </a:lnTo>
                </a:path>
                <a:path w="1876425" h="7728584">
                  <a:moveTo>
                    <a:pt x="1848521" y="124967"/>
                  </a:moveTo>
                  <a:lnTo>
                    <a:pt x="1668689" y="112775"/>
                  </a:lnTo>
                </a:path>
                <a:path w="1876425" h="7728584">
                  <a:moveTo>
                    <a:pt x="1089569" y="73151"/>
                  </a:moveTo>
                  <a:lnTo>
                    <a:pt x="1005374" y="67345"/>
                  </a:lnTo>
                </a:path>
                <a:path w="1876425" h="7728584">
                  <a:moveTo>
                    <a:pt x="1820042" y="420018"/>
                  </a:moveTo>
                  <a:lnTo>
                    <a:pt x="1647353" y="405383"/>
                  </a:lnTo>
                </a:path>
                <a:path w="1876425" h="7728584">
                  <a:moveTo>
                    <a:pt x="1071281" y="365759"/>
                  </a:moveTo>
                  <a:lnTo>
                    <a:pt x="960816" y="358270"/>
                  </a:lnTo>
                </a:path>
                <a:path w="1876425" h="7728584">
                  <a:moveTo>
                    <a:pt x="1049945" y="658367"/>
                  </a:moveTo>
                  <a:lnTo>
                    <a:pt x="1010981" y="655726"/>
                  </a:lnTo>
                </a:path>
                <a:path w="1876425" h="7728584">
                  <a:moveTo>
                    <a:pt x="1028609" y="950975"/>
                  </a:moveTo>
                  <a:lnTo>
                    <a:pt x="969193" y="946878"/>
                  </a:lnTo>
                </a:path>
                <a:path w="1876425" h="7728584">
                  <a:moveTo>
                    <a:pt x="1010321" y="1246631"/>
                  </a:moveTo>
                  <a:lnTo>
                    <a:pt x="927181" y="1239586"/>
                  </a:lnTo>
                </a:path>
                <a:path w="1876425" h="7728584">
                  <a:moveTo>
                    <a:pt x="988985" y="1539239"/>
                  </a:moveTo>
                  <a:lnTo>
                    <a:pt x="885183" y="1532202"/>
                  </a:lnTo>
                </a:path>
                <a:path w="1876425" h="7728584">
                  <a:moveTo>
                    <a:pt x="967649" y="1831847"/>
                  </a:moveTo>
                  <a:lnTo>
                    <a:pt x="843385" y="1823423"/>
                  </a:lnTo>
                </a:path>
                <a:path w="1876425" h="7728584">
                  <a:moveTo>
                    <a:pt x="946313" y="2124455"/>
                  </a:moveTo>
                  <a:lnTo>
                    <a:pt x="816642" y="2115512"/>
                  </a:lnTo>
                </a:path>
                <a:path w="1876425" h="7728584">
                  <a:moveTo>
                    <a:pt x="928025" y="2417063"/>
                  </a:moveTo>
                  <a:lnTo>
                    <a:pt x="772568" y="2406524"/>
                  </a:lnTo>
                </a:path>
                <a:path w="1876425" h="7728584">
                  <a:moveTo>
                    <a:pt x="906689" y="2709671"/>
                  </a:moveTo>
                  <a:lnTo>
                    <a:pt x="728486" y="2697590"/>
                  </a:lnTo>
                </a:path>
                <a:path w="1876425" h="7728584">
                  <a:moveTo>
                    <a:pt x="885353" y="3002279"/>
                  </a:moveTo>
                  <a:lnTo>
                    <a:pt x="708569" y="2990087"/>
                  </a:lnTo>
                </a:path>
                <a:path w="1876425" h="7728584">
                  <a:moveTo>
                    <a:pt x="867065" y="3294887"/>
                  </a:moveTo>
                  <a:lnTo>
                    <a:pt x="687233" y="3282695"/>
                  </a:lnTo>
                </a:path>
                <a:path w="1876425" h="7728584">
                  <a:moveTo>
                    <a:pt x="845729" y="3590543"/>
                  </a:moveTo>
                  <a:lnTo>
                    <a:pt x="665897" y="3575303"/>
                  </a:lnTo>
                </a:path>
                <a:path w="1876425" h="7728584">
                  <a:moveTo>
                    <a:pt x="824393" y="3883151"/>
                  </a:moveTo>
                  <a:lnTo>
                    <a:pt x="644561" y="3870959"/>
                  </a:lnTo>
                </a:path>
                <a:path w="1876425" h="7728584">
                  <a:moveTo>
                    <a:pt x="1433130" y="4218838"/>
                  </a:moveTo>
                  <a:lnTo>
                    <a:pt x="1382177" y="4215383"/>
                  </a:lnTo>
                </a:path>
                <a:path w="1876425" h="7728584">
                  <a:moveTo>
                    <a:pt x="803057" y="4175759"/>
                  </a:moveTo>
                  <a:lnTo>
                    <a:pt x="626273" y="4163567"/>
                  </a:lnTo>
                </a:path>
                <a:path w="1876425" h="7728584">
                  <a:moveTo>
                    <a:pt x="1412969" y="4511525"/>
                  </a:moveTo>
                  <a:lnTo>
                    <a:pt x="1360841" y="4507991"/>
                  </a:lnTo>
                </a:path>
                <a:path w="1876425" h="7728584">
                  <a:moveTo>
                    <a:pt x="784769" y="4468367"/>
                  </a:moveTo>
                  <a:lnTo>
                    <a:pt x="604937" y="4456175"/>
                  </a:lnTo>
                </a:path>
                <a:path w="1876425" h="7728584">
                  <a:moveTo>
                    <a:pt x="1392808" y="4804213"/>
                  </a:moveTo>
                  <a:lnTo>
                    <a:pt x="1339505" y="4800599"/>
                  </a:lnTo>
                </a:path>
                <a:path w="1876425" h="7728584">
                  <a:moveTo>
                    <a:pt x="763433" y="4760975"/>
                  </a:moveTo>
                  <a:lnTo>
                    <a:pt x="583601" y="4748783"/>
                  </a:lnTo>
                </a:path>
                <a:path w="1876425" h="7728584">
                  <a:moveTo>
                    <a:pt x="1372601" y="5097562"/>
                  </a:moveTo>
                  <a:lnTo>
                    <a:pt x="1321217" y="5093207"/>
                  </a:lnTo>
                </a:path>
                <a:path w="1876425" h="7728584">
                  <a:moveTo>
                    <a:pt x="742097" y="5053583"/>
                  </a:moveTo>
                  <a:lnTo>
                    <a:pt x="562265" y="5041391"/>
                  </a:lnTo>
                </a:path>
                <a:path w="1876425" h="7728584">
                  <a:moveTo>
                    <a:pt x="1352291" y="5392416"/>
                  </a:moveTo>
                  <a:lnTo>
                    <a:pt x="1299881" y="5388863"/>
                  </a:lnTo>
                </a:path>
                <a:path w="1876425" h="7728584">
                  <a:moveTo>
                    <a:pt x="720761" y="5346191"/>
                  </a:moveTo>
                  <a:lnTo>
                    <a:pt x="543977" y="5333999"/>
                  </a:lnTo>
                </a:path>
                <a:path w="1876425" h="7728584">
                  <a:moveTo>
                    <a:pt x="1332130" y="5685104"/>
                  </a:moveTo>
                  <a:lnTo>
                    <a:pt x="1278545" y="5681471"/>
                  </a:lnTo>
                </a:path>
                <a:path w="1876425" h="7728584">
                  <a:moveTo>
                    <a:pt x="702473" y="5638799"/>
                  </a:moveTo>
                  <a:lnTo>
                    <a:pt x="522641" y="5626607"/>
                  </a:lnTo>
                </a:path>
                <a:path w="1876425" h="7728584">
                  <a:moveTo>
                    <a:pt x="1311979" y="5977646"/>
                  </a:moveTo>
                  <a:lnTo>
                    <a:pt x="1260257" y="5974079"/>
                  </a:lnTo>
                </a:path>
                <a:path w="1876425" h="7728584">
                  <a:moveTo>
                    <a:pt x="681137" y="5934455"/>
                  </a:moveTo>
                  <a:lnTo>
                    <a:pt x="501305" y="5919215"/>
                  </a:lnTo>
                </a:path>
                <a:path w="1876425" h="7728584">
                  <a:moveTo>
                    <a:pt x="1291823" y="6270274"/>
                  </a:moveTo>
                  <a:lnTo>
                    <a:pt x="1238921" y="6266687"/>
                  </a:lnTo>
                </a:path>
                <a:path w="1876425" h="7728584">
                  <a:moveTo>
                    <a:pt x="659801" y="6227063"/>
                  </a:moveTo>
                  <a:lnTo>
                    <a:pt x="483017" y="6214871"/>
                  </a:lnTo>
                </a:path>
                <a:path w="1876425" h="7728584">
                  <a:moveTo>
                    <a:pt x="1271662" y="6562961"/>
                  </a:moveTo>
                  <a:lnTo>
                    <a:pt x="1217585" y="6559295"/>
                  </a:lnTo>
                </a:path>
                <a:path w="1876425" h="7728584">
                  <a:moveTo>
                    <a:pt x="641513" y="6519671"/>
                  </a:moveTo>
                  <a:lnTo>
                    <a:pt x="461681" y="6507479"/>
                  </a:lnTo>
                </a:path>
                <a:path w="1876425" h="7728584">
                  <a:moveTo>
                    <a:pt x="1251501" y="6855649"/>
                  </a:moveTo>
                  <a:lnTo>
                    <a:pt x="1196249" y="6851903"/>
                  </a:lnTo>
                </a:path>
                <a:path w="1876425" h="7728584">
                  <a:moveTo>
                    <a:pt x="620177" y="6812279"/>
                  </a:moveTo>
                  <a:lnTo>
                    <a:pt x="440345" y="6800087"/>
                  </a:lnTo>
                </a:path>
                <a:path w="1876425" h="7728584">
                  <a:moveTo>
                    <a:pt x="1231350" y="7148193"/>
                  </a:moveTo>
                  <a:lnTo>
                    <a:pt x="1177961" y="7144511"/>
                  </a:lnTo>
                </a:path>
                <a:path w="1876425" h="7728584">
                  <a:moveTo>
                    <a:pt x="598841" y="7104887"/>
                  </a:moveTo>
                  <a:lnTo>
                    <a:pt x="419009" y="7092695"/>
                  </a:lnTo>
                </a:path>
                <a:path w="1876425" h="7728584">
                  <a:moveTo>
                    <a:pt x="1211130" y="7441738"/>
                  </a:moveTo>
                  <a:lnTo>
                    <a:pt x="1156625" y="7437119"/>
                  </a:lnTo>
                </a:path>
                <a:path w="1876425" h="7728584">
                  <a:moveTo>
                    <a:pt x="577505" y="7397495"/>
                  </a:moveTo>
                  <a:lnTo>
                    <a:pt x="400721" y="7385303"/>
                  </a:lnTo>
                </a:path>
                <a:path w="1876425" h="7728584">
                  <a:moveTo>
                    <a:pt x="559217" y="7690103"/>
                  </a:moveTo>
                  <a:lnTo>
                    <a:pt x="439033" y="7681955"/>
                  </a:lnTo>
                </a:path>
                <a:path w="1876425" h="7728584">
                  <a:moveTo>
                    <a:pt x="690281" y="7552943"/>
                  </a:moveTo>
                  <a:lnTo>
                    <a:pt x="693329" y="7482839"/>
                  </a:lnTo>
                </a:path>
                <a:path w="1876425" h="7728584">
                  <a:moveTo>
                    <a:pt x="708569" y="7260335"/>
                  </a:moveTo>
                  <a:lnTo>
                    <a:pt x="714665" y="7187183"/>
                  </a:lnTo>
                </a:path>
                <a:path w="1876425" h="7728584">
                  <a:moveTo>
                    <a:pt x="729905" y="6967727"/>
                  </a:moveTo>
                  <a:lnTo>
                    <a:pt x="736001" y="6894575"/>
                  </a:lnTo>
                </a:path>
                <a:path w="1876425" h="7728584">
                  <a:moveTo>
                    <a:pt x="751241" y="6675119"/>
                  </a:moveTo>
                  <a:lnTo>
                    <a:pt x="757337" y="6601967"/>
                  </a:lnTo>
                </a:path>
                <a:path w="1876425" h="7728584">
                  <a:moveTo>
                    <a:pt x="772577" y="6382511"/>
                  </a:moveTo>
                  <a:lnTo>
                    <a:pt x="775625" y="6309359"/>
                  </a:lnTo>
                </a:path>
                <a:path w="1876425" h="7728584">
                  <a:moveTo>
                    <a:pt x="790865" y="6086855"/>
                  </a:moveTo>
                  <a:lnTo>
                    <a:pt x="796961" y="6016751"/>
                  </a:lnTo>
                </a:path>
                <a:path w="1876425" h="7728584">
                  <a:moveTo>
                    <a:pt x="812201" y="5794247"/>
                  </a:moveTo>
                  <a:lnTo>
                    <a:pt x="818297" y="5724143"/>
                  </a:lnTo>
                </a:path>
                <a:path w="1876425" h="7728584">
                  <a:moveTo>
                    <a:pt x="833537" y="5501639"/>
                  </a:moveTo>
                  <a:lnTo>
                    <a:pt x="836585" y="5431535"/>
                  </a:lnTo>
                </a:path>
                <a:path w="1876425" h="7728584">
                  <a:moveTo>
                    <a:pt x="854873" y="5209031"/>
                  </a:moveTo>
                  <a:lnTo>
                    <a:pt x="857921" y="5135879"/>
                  </a:lnTo>
                </a:path>
                <a:path w="1876425" h="7728584">
                  <a:moveTo>
                    <a:pt x="873161" y="4916423"/>
                  </a:moveTo>
                  <a:lnTo>
                    <a:pt x="879257" y="4843271"/>
                  </a:lnTo>
                </a:path>
                <a:path w="1876425" h="7728584">
                  <a:moveTo>
                    <a:pt x="894497" y="4623815"/>
                  </a:moveTo>
                  <a:lnTo>
                    <a:pt x="900593" y="4550663"/>
                  </a:lnTo>
                </a:path>
                <a:path w="1876425" h="7728584">
                  <a:moveTo>
                    <a:pt x="915833" y="4331207"/>
                  </a:moveTo>
                  <a:lnTo>
                    <a:pt x="918881" y="4258055"/>
                  </a:lnTo>
                </a:path>
                <a:path w="1876425" h="7728584">
                  <a:moveTo>
                    <a:pt x="934121" y="4038599"/>
                  </a:moveTo>
                  <a:lnTo>
                    <a:pt x="940217" y="3965447"/>
                  </a:lnTo>
                </a:path>
                <a:path w="1876425" h="7728584">
                  <a:moveTo>
                    <a:pt x="955457" y="3742943"/>
                  </a:moveTo>
                  <a:lnTo>
                    <a:pt x="961553" y="3672839"/>
                  </a:lnTo>
                </a:path>
                <a:path w="1876425" h="7728584">
                  <a:moveTo>
                    <a:pt x="976793" y="3450335"/>
                  </a:moveTo>
                  <a:lnTo>
                    <a:pt x="979841" y="3380231"/>
                  </a:lnTo>
                </a:path>
                <a:path w="1876425" h="7728584">
                  <a:moveTo>
                    <a:pt x="998129" y="3157727"/>
                  </a:moveTo>
                  <a:lnTo>
                    <a:pt x="1001177" y="3087623"/>
                  </a:lnTo>
                </a:path>
                <a:path w="1876425" h="7728584">
                  <a:moveTo>
                    <a:pt x="1016417" y="2865119"/>
                  </a:moveTo>
                  <a:lnTo>
                    <a:pt x="1022513" y="2791967"/>
                  </a:lnTo>
                </a:path>
                <a:path w="1876425" h="7728584">
                  <a:moveTo>
                    <a:pt x="1037753" y="2572511"/>
                  </a:moveTo>
                  <a:lnTo>
                    <a:pt x="1043849" y="2499359"/>
                  </a:lnTo>
                </a:path>
                <a:path w="1876425" h="7728584">
                  <a:moveTo>
                    <a:pt x="1059089" y="2279903"/>
                  </a:moveTo>
                  <a:lnTo>
                    <a:pt x="1062137" y="2206751"/>
                  </a:lnTo>
                </a:path>
                <a:path w="1876425" h="7728584">
                  <a:moveTo>
                    <a:pt x="1077377" y="1987295"/>
                  </a:moveTo>
                  <a:lnTo>
                    <a:pt x="1083473" y="1914143"/>
                  </a:lnTo>
                </a:path>
                <a:path w="1876425" h="7728584">
                  <a:moveTo>
                    <a:pt x="1098713" y="1694687"/>
                  </a:moveTo>
                  <a:lnTo>
                    <a:pt x="1104809" y="1621535"/>
                  </a:lnTo>
                </a:path>
                <a:path w="1876425" h="7728584">
                  <a:moveTo>
                    <a:pt x="1120049" y="1399031"/>
                  </a:moveTo>
                  <a:lnTo>
                    <a:pt x="1126145" y="1328927"/>
                  </a:lnTo>
                </a:path>
                <a:path w="1876425" h="7728584">
                  <a:moveTo>
                    <a:pt x="1141385" y="1106423"/>
                  </a:moveTo>
                  <a:lnTo>
                    <a:pt x="1144433" y="1036319"/>
                  </a:lnTo>
                </a:path>
                <a:path w="1876425" h="7728584">
                  <a:moveTo>
                    <a:pt x="1159673" y="813815"/>
                  </a:moveTo>
                  <a:lnTo>
                    <a:pt x="1165769" y="743711"/>
                  </a:lnTo>
                </a:path>
                <a:path w="1876425" h="7728584">
                  <a:moveTo>
                    <a:pt x="1181009" y="521207"/>
                  </a:moveTo>
                  <a:lnTo>
                    <a:pt x="1187105" y="448055"/>
                  </a:lnTo>
                </a:path>
                <a:path w="1876425" h="7728584">
                  <a:moveTo>
                    <a:pt x="1202345" y="228599"/>
                  </a:moveTo>
                  <a:lnTo>
                    <a:pt x="1205393" y="155447"/>
                  </a:lnTo>
                </a:path>
                <a:path w="1876425" h="7728584">
                  <a:moveTo>
                    <a:pt x="1705265" y="484631"/>
                  </a:moveTo>
                  <a:lnTo>
                    <a:pt x="1708313" y="411479"/>
                  </a:lnTo>
                </a:path>
                <a:path w="1876425" h="7728584">
                  <a:moveTo>
                    <a:pt x="1723553" y="192023"/>
                  </a:moveTo>
                  <a:lnTo>
                    <a:pt x="1729649" y="118871"/>
                  </a:lnTo>
                </a:path>
                <a:path w="1876425" h="7728584">
                  <a:moveTo>
                    <a:pt x="437394" y="7728264"/>
                  </a:moveTo>
                  <a:lnTo>
                    <a:pt x="440345" y="7684007"/>
                  </a:lnTo>
                </a:path>
                <a:path w="1876425" h="7728584">
                  <a:moveTo>
                    <a:pt x="455585" y="7464551"/>
                  </a:moveTo>
                  <a:lnTo>
                    <a:pt x="461681" y="7391399"/>
                  </a:lnTo>
                </a:path>
                <a:path w="1876425" h="7728584">
                  <a:moveTo>
                    <a:pt x="476921" y="7168895"/>
                  </a:moveTo>
                  <a:lnTo>
                    <a:pt x="479969" y="7098791"/>
                  </a:lnTo>
                </a:path>
                <a:path w="1876425" h="7728584">
                  <a:moveTo>
                    <a:pt x="495209" y="6876287"/>
                  </a:moveTo>
                  <a:lnTo>
                    <a:pt x="501305" y="6806183"/>
                  </a:lnTo>
                </a:path>
                <a:path w="1876425" h="7728584">
                  <a:moveTo>
                    <a:pt x="516545" y="6583679"/>
                  </a:moveTo>
                  <a:lnTo>
                    <a:pt x="522641" y="6513575"/>
                  </a:lnTo>
                </a:path>
                <a:path w="1876425" h="7728584">
                  <a:moveTo>
                    <a:pt x="537881" y="6291071"/>
                  </a:moveTo>
                  <a:lnTo>
                    <a:pt x="540929" y="6217919"/>
                  </a:lnTo>
                </a:path>
                <a:path w="1876425" h="7728584">
                  <a:moveTo>
                    <a:pt x="559217" y="5998463"/>
                  </a:moveTo>
                  <a:lnTo>
                    <a:pt x="562265" y="5925311"/>
                  </a:lnTo>
                </a:path>
                <a:path w="1876425" h="7728584">
                  <a:moveTo>
                    <a:pt x="577505" y="5705855"/>
                  </a:moveTo>
                  <a:lnTo>
                    <a:pt x="583601" y="5632703"/>
                  </a:lnTo>
                </a:path>
                <a:path w="1876425" h="7728584">
                  <a:moveTo>
                    <a:pt x="598841" y="5413247"/>
                  </a:moveTo>
                  <a:lnTo>
                    <a:pt x="604937" y="5340095"/>
                  </a:lnTo>
                </a:path>
                <a:path w="1876425" h="7728584">
                  <a:moveTo>
                    <a:pt x="620177" y="5120639"/>
                  </a:moveTo>
                  <a:lnTo>
                    <a:pt x="623225" y="5047487"/>
                  </a:lnTo>
                </a:path>
                <a:path w="1876425" h="7728584">
                  <a:moveTo>
                    <a:pt x="638465" y="4824983"/>
                  </a:moveTo>
                  <a:lnTo>
                    <a:pt x="644561" y="4754879"/>
                  </a:lnTo>
                </a:path>
                <a:path w="1876425" h="7728584">
                  <a:moveTo>
                    <a:pt x="659801" y="4532375"/>
                  </a:moveTo>
                  <a:lnTo>
                    <a:pt x="665897" y="4462271"/>
                  </a:lnTo>
                </a:path>
                <a:path w="1876425" h="7728584">
                  <a:moveTo>
                    <a:pt x="681137" y="4239767"/>
                  </a:moveTo>
                  <a:lnTo>
                    <a:pt x="687233" y="4169663"/>
                  </a:lnTo>
                </a:path>
                <a:path w="1876425" h="7728584">
                  <a:moveTo>
                    <a:pt x="702473" y="3947159"/>
                  </a:moveTo>
                  <a:lnTo>
                    <a:pt x="705521" y="3874007"/>
                  </a:lnTo>
                </a:path>
                <a:path w="1876425" h="7728584">
                  <a:moveTo>
                    <a:pt x="720761" y="3654551"/>
                  </a:moveTo>
                  <a:lnTo>
                    <a:pt x="726857" y="3581399"/>
                  </a:lnTo>
                </a:path>
                <a:path w="1876425" h="7728584">
                  <a:moveTo>
                    <a:pt x="742097" y="3361943"/>
                  </a:moveTo>
                  <a:lnTo>
                    <a:pt x="748193" y="3288791"/>
                  </a:lnTo>
                </a:path>
                <a:path w="1876425" h="7728584">
                  <a:moveTo>
                    <a:pt x="763433" y="3069335"/>
                  </a:moveTo>
                  <a:lnTo>
                    <a:pt x="766481" y="2996183"/>
                  </a:lnTo>
                </a:path>
                <a:path w="1876425" h="7728584">
                  <a:moveTo>
                    <a:pt x="784769" y="2776727"/>
                  </a:moveTo>
                  <a:lnTo>
                    <a:pt x="787817" y="2703575"/>
                  </a:lnTo>
                </a:path>
                <a:path w="1876425" h="7728584">
                  <a:moveTo>
                    <a:pt x="803057" y="2481071"/>
                  </a:moveTo>
                  <a:lnTo>
                    <a:pt x="809153" y="2410967"/>
                  </a:lnTo>
                </a:path>
                <a:path w="1876425" h="7728584">
                  <a:moveTo>
                    <a:pt x="824393" y="2188463"/>
                  </a:moveTo>
                  <a:lnTo>
                    <a:pt x="830489" y="2118359"/>
                  </a:lnTo>
                </a:path>
                <a:path w="1876425" h="7728584">
                  <a:moveTo>
                    <a:pt x="847212" y="1861749"/>
                  </a:moveTo>
                  <a:lnTo>
                    <a:pt x="848777" y="1825751"/>
                  </a:lnTo>
                </a:path>
                <a:path w="1876425" h="7728584">
                  <a:moveTo>
                    <a:pt x="1848521" y="124967"/>
                  </a:moveTo>
                  <a:lnTo>
                    <a:pt x="1854617" y="54863"/>
                  </a:lnTo>
                </a:path>
                <a:path w="1876425" h="7728584">
                  <a:moveTo>
                    <a:pt x="559217" y="7690103"/>
                  </a:moveTo>
                  <a:lnTo>
                    <a:pt x="565313" y="7619999"/>
                  </a:lnTo>
                </a:path>
                <a:path w="1876425" h="7728584">
                  <a:moveTo>
                    <a:pt x="580553" y="7397495"/>
                  </a:moveTo>
                  <a:lnTo>
                    <a:pt x="586649" y="7327391"/>
                  </a:lnTo>
                </a:path>
                <a:path w="1876425" h="7728584">
                  <a:moveTo>
                    <a:pt x="601889" y="7104887"/>
                  </a:moveTo>
                  <a:lnTo>
                    <a:pt x="604937" y="7034783"/>
                  </a:lnTo>
                </a:path>
                <a:path w="1876425" h="7728584">
                  <a:moveTo>
                    <a:pt x="620177" y="6812279"/>
                  </a:moveTo>
                  <a:lnTo>
                    <a:pt x="626273" y="6739127"/>
                  </a:lnTo>
                </a:path>
                <a:path w="1876425" h="7728584">
                  <a:moveTo>
                    <a:pt x="641513" y="6519671"/>
                  </a:moveTo>
                  <a:lnTo>
                    <a:pt x="647609" y="6446519"/>
                  </a:lnTo>
                </a:path>
                <a:path w="1876425" h="7728584">
                  <a:moveTo>
                    <a:pt x="662849" y="6227063"/>
                  </a:moveTo>
                  <a:lnTo>
                    <a:pt x="665897" y="6153911"/>
                  </a:lnTo>
                </a:path>
                <a:path w="1876425" h="7728584">
                  <a:moveTo>
                    <a:pt x="684185" y="5934455"/>
                  </a:moveTo>
                  <a:lnTo>
                    <a:pt x="687233" y="5861303"/>
                  </a:lnTo>
                </a:path>
                <a:path w="1876425" h="7728584">
                  <a:moveTo>
                    <a:pt x="702473" y="5638799"/>
                  </a:moveTo>
                  <a:lnTo>
                    <a:pt x="708569" y="5568695"/>
                  </a:lnTo>
                </a:path>
                <a:path w="1876425" h="7728584">
                  <a:moveTo>
                    <a:pt x="723809" y="5346191"/>
                  </a:moveTo>
                  <a:lnTo>
                    <a:pt x="729905" y="5276087"/>
                  </a:lnTo>
                </a:path>
                <a:path w="1876425" h="7728584">
                  <a:moveTo>
                    <a:pt x="745145" y="5053583"/>
                  </a:moveTo>
                  <a:lnTo>
                    <a:pt x="748193" y="4983479"/>
                  </a:lnTo>
                </a:path>
                <a:path w="1876425" h="7728584">
                  <a:moveTo>
                    <a:pt x="763433" y="4760975"/>
                  </a:moveTo>
                  <a:lnTo>
                    <a:pt x="769529" y="4690871"/>
                  </a:lnTo>
                </a:path>
                <a:path w="1876425" h="7728584">
                  <a:moveTo>
                    <a:pt x="784769" y="4468367"/>
                  </a:moveTo>
                  <a:lnTo>
                    <a:pt x="790865" y="4395215"/>
                  </a:lnTo>
                </a:path>
                <a:path w="1876425" h="7728584">
                  <a:moveTo>
                    <a:pt x="806105" y="4175759"/>
                  </a:moveTo>
                  <a:lnTo>
                    <a:pt x="809153" y="4102607"/>
                  </a:lnTo>
                </a:path>
                <a:path w="1876425" h="7728584">
                  <a:moveTo>
                    <a:pt x="827441" y="3883151"/>
                  </a:moveTo>
                  <a:lnTo>
                    <a:pt x="830489" y="3809999"/>
                  </a:lnTo>
                </a:path>
                <a:path w="1876425" h="7728584">
                  <a:moveTo>
                    <a:pt x="845729" y="3590543"/>
                  </a:moveTo>
                  <a:lnTo>
                    <a:pt x="851825" y="3517391"/>
                  </a:lnTo>
                </a:path>
                <a:path w="1876425" h="7728584">
                  <a:moveTo>
                    <a:pt x="867065" y="3294887"/>
                  </a:moveTo>
                  <a:lnTo>
                    <a:pt x="873161" y="3224783"/>
                  </a:lnTo>
                </a:path>
                <a:path w="1876425" h="7728584">
                  <a:moveTo>
                    <a:pt x="888401" y="3002279"/>
                  </a:moveTo>
                  <a:lnTo>
                    <a:pt x="891449" y="2932175"/>
                  </a:lnTo>
                </a:path>
                <a:path w="1876425" h="7728584">
                  <a:moveTo>
                    <a:pt x="906689" y="2709671"/>
                  </a:moveTo>
                  <a:lnTo>
                    <a:pt x="912785" y="2639567"/>
                  </a:lnTo>
                </a:path>
                <a:path w="1876425" h="7728584">
                  <a:moveTo>
                    <a:pt x="928025" y="2417063"/>
                  </a:moveTo>
                  <a:lnTo>
                    <a:pt x="934121" y="2346959"/>
                  </a:lnTo>
                </a:path>
                <a:path w="1876425" h="7728584">
                  <a:moveTo>
                    <a:pt x="949361" y="2124455"/>
                  </a:moveTo>
                  <a:lnTo>
                    <a:pt x="955457" y="2051303"/>
                  </a:lnTo>
                </a:path>
                <a:path w="1876425" h="7728584">
                  <a:moveTo>
                    <a:pt x="970697" y="1831847"/>
                  </a:moveTo>
                  <a:lnTo>
                    <a:pt x="973745" y="1758695"/>
                  </a:lnTo>
                </a:path>
                <a:path w="1876425" h="7728584">
                  <a:moveTo>
                    <a:pt x="988985" y="1539239"/>
                  </a:moveTo>
                  <a:lnTo>
                    <a:pt x="995081" y="1466087"/>
                  </a:lnTo>
                </a:path>
                <a:path w="1876425" h="7728584">
                  <a:moveTo>
                    <a:pt x="1010321" y="1246631"/>
                  </a:moveTo>
                  <a:lnTo>
                    <a:pt x="1016417" y="1173479"/>
                  </a:lnTo>
                </a:path>
                <a:path w="1876425" h="7728584">
                  <a:moveTo>
                    <a:pt x="1031657" y="950975"/>
                  </a:moveTo>
                  <a:lnTo>
                    <a:pt x="1034705" y="880871"/>
                  </a:lnTo>
                </a:path>
                <a:path w="1876425" h="7728584">
                  <a:moveTo>
                    <a:pt x="1052993" y="658367"/>
                  </a:moveTo>
                  <a:lnTo>
                    <a:pt x="1056041" y="588263"/>
                  </a:lnTo>
                </a:path>
                <a:path w="1876425" h="7728584">
                  <a:moveTo>
                    <a:pt x="1071281" y="365759"/>
                  </a:moveTo>
                  <a:lnTo>
                    <a:pt x="1077377" y="295655"/>
                  </a:lnTo>
                </a:path>
                <a:path w="1876425" h="7728584">
                  <a:moveTo>
                    <a:pt x="1092617" y="73151"/>
                  </a:moveTo>
                  <a:lnTo>
                    <a:pt x="1098713" y="3047"/>
                  </a:lnTo>
                </a:path>
                <a:path w="1876425" h="7728584">
                  <a:moveTo>
                    <a:pt x="653705" y="7623047"/>
                  </a:moveTo>
                  <a:lnTo>
                    <a:pt x="659801" y="7552943"/>
                  </a:lnTo>
                </a:path>
                <a:path w="1876425" h="7728584">
                  <a:moveTo>
                    <a:pt x="675041" y="7330439"/>
                  </a:moveTo>
                  <a:lnTo>
                    <a:pt x="681137" y="7260335"/>
                  </a:lnTo>
                </a:path>
                <a:path w="1876425" h="7728584">
                  <a:moveTo>
                    <a:pt x="696377" y="7037831"/>
                  </a:moveTo>
                  <a:lnTo>
                    <a:pt x="699425" y="6967727"/>
                  </a:lnTo>
                </a:path>
                <a:path w="1876425" h="7728584">
                  <a:moveTo>
                    <a:pt x="717713" y="6745223"/>
                  </a:moveTo>
                  <a:lnTo>
                    <a:pt x="720761" y="6672071"/>
                  </a:lnTo>
                </a:path>
                <a:path w="1876425" h="7728584">
                  <a:moveTo>
                    <a:pt x="736001" y="6452615"/>
                  </a:moveTo>
                  <a:lnTo>
                    <a:pt x="742097" y="6379463"/>
                  </a:lnTo>
                </a:path>
                <a:path w="1876425" h="7728584">
                  <a:moveTo>
                    <a:pt x="757337" y="6160007"/>
                  </a:moveTo>
                  <a:lnTo>
                    <a:pt x="763433" y="6086855"/>
                  </a:lnTo>
                </a:path>
                <a:path w="1876425" h="7728584">
                  <a:moveTo>
                    <a:pt x="778673" y="5867399"/>
                  </a:moveTo>
                  <a:lnTo>
                    <a:pt x="781721" y="5794247"/>
                  </a:lnTo>
                </a:path>
                <a:path w="1876425" h="7728584">
                  <a:moveTo>
                    <a:pt x="796961" y="5571743"/>
                  </a:moveTo>
                  <a:lnTo>
                    <a:pt x="803057" y="5501639"/>
                  </a:lnTo>
                </a:path>
                <a:path w="1876425" h="7728584">
                  <a:moveTo>
                    <a:pt x="818297" y="5279135"/>
                  </a:moveTo>
                  <a:lnTo>
                    <a:pt x="824393" y="5209031"/>
                  </a:lnTo>
                </a:path>
                <a:path w="1876425" h="7728584">
                  <a:moveTo>
                    <a:pt x="839633" y="4986527"/>
                  </a:moveTo>
                  <a:lnTo>
                    <a:pt x="845729" y="4916423"/>
                  </a:lnTo>
                </a:path>
                <a:path w="1876425" h="7728584">
                  <a:moveTo>
                    <a:pt x="860969" y="4693919"/>
                  </a:moveTo>
                  <a:lnTo>
                    <a:pt x="864017" y="4623815"/>
                  </a:lnTo>
                </a:path>
                <a:path w="1876425" h="7728584">
                  <a:moveTo>
                    <a:pt x="879257" y="4401311"/>
                  </a:moveTo>
                  <a:lnTo>
                    <a:pt x="885353" y="4328159"/>
                  </a:lnTo>
                </a:path>
                <a:path w="1876425" h="7728584">
                  <a:moveTo>
                    <a:pt x="900593" y="4108703"/>
                  </a:moveTo>
                  <a:lnTo>
                    <a:pt x="906689" y="4035551"/>
                  </a:lnTo>
                </a:path>
                <a:path w="1876425" h="7728584">
                  <a:moveTo>
                    <a:pt x="921929" y="3816095"/>
                  </a:moveTo>
                  <a:lnTo>
                    <a:pt x="924977" y="3742943"/>
                  </a:lnTo>
                </a:path>
                <a:path w="1876425" h="7728584">
                  <a:moveTo>
                    <a:pt x="940217" y="3523487"/>
                  </a:moveTo>
                  <a:lnTo>
                    <a:pt x="946313" y="3450335"/>
                  </a:lnTo>
                </a:path>
                <a:path w="1876425" h="7728584">
                  <a:moveTo>
                    <a:pt x="961553" y="3227831"/>
                  </a:moveTo>
                  <a:lnTo>
                    <a:pt x="967649" y="3157727"/>
                  </a:lnTo>
                </a:path>
                <a:path w="1876425" h="7728584">
                  <a:moveTo>
                    <a:pt x="982889" y="2935223"/>
                  </a:moveTo>
                  <a:lnTo>
                    <a:pt x="988985" y="2865119"/>
                  </a:lnTo>
                </a:path>
                <a:path w="1876425" h="7728584">
                  <a:moveTo>
                    <a:pt x="1004225" y="2642615"/>
                  </a:moveTo>
                  <a:lnTo>
                    <a:pt x="1007273" y="2572511"/>
                  </a:lnTo>
                </a:path>
                <a:path w="1876425" h="7728584">
                  <a:moveTo>
                    <a:pt x="1022513" y="2350007"/>
                  </a:moveTo>
                  <a:lnTo>
                    <a:pt x="1028609" y="2279903"/>
                  </a:lnTo>
                </a:path>
                <a:path w="1876425" h="7728584">
                  <a:moveTo>
                    <a:pt x="1043849" y="2057399"/>
                  </a:moveTo>
                  <a:lnTo>
                    <a:pt x="1049945" y="1984247"/>
                  </a:lnTo>
                </a:path>
                <a:path w="1876425" h="7728584">
                  <a:moveTo>
                    <a:pt x="1065185" y="1764791"/>
                  </a:moveTo>
                  <a:lnTo>
                    <a:pt x="1068233" y="1691639"/>
                  </a:lnTo>
                </a:path>
                <a:path w="1876425" h="7728584">
                  <a:moveTo>
                    <a:pt x="1086521" y="1472183"/>
                  </a:moveTo>
                  <a:lnTo>
                    <a:pt x="1089569" y="1399031"/>
                  </a:lnTo>
                </a:path>
                <a:path w="1876425" h="7728584">
                  <a:moveTo>
                    <a:pt x="1104809" y="1179575"/>
                  </a:moveTo>
                  <a:lnTo>
                    <a:pt x="1110905" y="1106423"/>
                  </a:lnTo>
                </a:path>
                <a:path w="1876425" h="7728584">
                  <a:moveTo>
                    <a:pt x="1126145" y="883919"/>
                  </a:moveTo>
                  <a:lnTo>
                    <a:pt x="1132241" y="813815"/>
                  </a:lnTo>
                </a:path>
                <a:path w="1876425" h="7728584">
                  <a:moveTo>
                    <a:pt x="1147481" y="591311"/>
                  </a:moveTo>
                  <a:lnTo>
                    <a:pt x="1150529" y="521207"/>
                  </a:lnTo>
                </a:path>
                <a:path w="1876425" h="7728584">
                  <a:moveTo>
                    <a:pt x="1165769" y="298703"/>
                  </a:moveTo>
                  <a:lnTo>
                    <a:pt x="1171865" y="228599"/>
                  </a:lnTo>
                </a:path>
                <a:path w="1876425" h="7728584">
                  <a:moveTo>
                    <a:pt x="1187105" y="6095"/>
                  </a:moveTo>
                  <a:lnTo>
                    <a:pt x="1187105" y="0"/>
                  </a:lnTo>
                </a:path>
                <a:path w="1876425" h="7728584">
                  <a:moveTo>
                    <a:pt x="812201" y="7708391"/>
                  </a:moveTo>
                  <a:lnTo>
                    <a:pt x="818297" y="7638287"/>
                  </a:lnTo>
                </a:path>
                <a:path w="1876425" h="7728584">
                  <a:moveTo>
                    <a:pt x="833537" y="7415783"/>
                  </a:moveTo>
                  <a:lnTo>
                    <a:pt x="836585" y="7342631"/>
                  </a:lnTo>
                </a:path>
                <a:path w="1876425" h="7728584">
                  <a:moveTo>
                    <a:pt x="851825" y="7123175"/>
                  </a:moveTo>
                  <a:lnTo>
                    <a:pt x="857921" y="7050023"/>
                  </a:lnTo>
                </a:path>
                <a:path w="1876425" h="7728584">
                  <a:moveTo>
                    <a:pt x="873161" y="6830567"/>
                  </a:moveTo>
                  <a:lnTo>
                    <a:pt x="879257" y="6757415"/>
                  </a:lnTo>
                </a:path>
                <a:path w="1876425" h="7728584">
                  <a:moveTo>
                    <a:pt x="894497" y="6537959"/>
                  </a:moveTo>
                  <a:lnTo>
                    <a:pt x="900593" y="6464807"/>
                  </a:lnTo>
                </a:path>
                <a:path w="1876425" h="7728584">
                  <a:moveTo>
                    <a:pt x="915833" y="6245351"/>
                  </a:moveTo>
                  <a:lnTo>
                    <a:pt x="918881" y="6172199"/>
                  </a:lnTo>
                </a:path>
                <a:path w="1876425" h="7728584">
                  <a:moveTo>
                    <a:pt x="934121" y="5949695"/>
                  </a:moveTo>
                  <a:lnTo>
                    <a:pt x="940217" y="5879591"/>
                  </a:lnTo>
                </a:path>
                <a:path w="1876425" h="7728584">
                  <a:moveTo>
                    <a:pt x="955457" y="5657087"/>
                  </a:moveTo>
                  <a:lnTo>
                    <a:pt x="961553" y="5586983"/>
                  </a:lnTo>
                </a:path>
                <a:path w="1876425" h="7728584">
                  <a:moveTo>
                    <a:pt x="976793" y="5364479"/>
                  </a:moveTo>
                  <a:lnTo>
                    <a:pt x="979841" y="5294375"/>
                  </a:lnTo>
                </a:path>
                <a:path w="1876425" h="7728584">
                  <a:moveTo>
                    <a:pt x="995081" y="5071871"/>
                  </a:moveTo>
                  <a:lnTo>
                    <a:pt x="1001177" y="4998719"/>
                  </a:lnTo>
                </a:path>
                <a:path w="1876425" h="7728584">
                  <a:moveTo>
                    <a:pt x="1016417" y="4779263"/>
                  </a:moveTo>
                  <a:lnTo>
                    <a:pt x="1022513" y="4706111"/>
                  </a:lnTo>
                </a:path>
                <a:path w="1876425" h="7728584">
                  <a:moveTo>
                    <a:pt x="1037753" y="4486655"/>
                  </a:moveTo>
                  <a:lnTo>
                    <a:pt x="1043849" y="4413503"/>
                  </a:lnTo>
                </a:path>
                <a:path w="1876425" h="7728584">
                  <a:moveTo>
                    <a:pt x="1059089" y="4194047"/>
                  </a:moveTo>
                  <a:lnTo>
                    <a:pt x="1060294" y="4165119"/>
                  </a:lnTo>
                </a:path>
                <a:path w="1876425" h="7728584">
                  <a:moveTo>
                    <a:pt x="1302929" y="676655"/>
                  </a:moveTo>
                  <a:lnTo>
                    <a:pt x="1309025" y="606551"/>
                  </a:lnTo>
                </a:path>
                <a:path w="1876425" h="7728584">
                  <a:moveTo>
                    <a:pt x="1324265" y="384047"/>
                  </a:moveTo>
                  <a:lnTo>
                    <a:pt x="1330361" y="310895"/>
                  </a:lnTo>
                </a:path>
                <a:path w="1876425" h="7728584">
                  <a:moveTo>
                    <a:pt x="1345601" y="91439"/>
                  </a:moveTo>
                  <a:lnTo>
                    <a:pt x="1348649" y="18287"/>
                  </a:lnTo>
                </a:path>
                <a:path w="1876425" h="7728584">
                  <a:moveTo>
                    <a:pt x="74585" y="7363967"/>
                  </a:moveTo>
                  <a:lnTo>
                    <a:pt x="80681" y="7290815"/>
                  </a:lnTo>
                </a:path>
                <a:path w="1876425" h="7728584">
                  <a:moveTo>
                    <a:pt x="95921" y="7071359"/>
                  </a:moveTo>
                  <a:lnTo>
                    <a:pt x="102017" y="6998207"/>
                  </a:lnTo>
                </a:path>
                <a:path w="1876425" h="7728584">
                  <a:moveTo>
                    <a:pt x="117257" y="6775703"/>
                  </a:moveTo>
                  <a:lnTo>
                    <a:pt x="119835" y="6716409"/>
                  </a:lnTo>
                </a:path>
                <a:path w="1876425" h="7728584">
                  <a:moveTo>
                    <a:pt x="906689" y="7641335"/>
                  </a:moveTo>
                  <a:lnTo>
                    <a:pt x="912785" y="7571231"/>
                  </a:lnTo>
                </a:path>
                <a:path w="1876425" h="7728584">
                  <a:moveTo>
                    <a:pt x="928025" y="7348727"/>
                  </a:moveTo>
                  <a:lnTo>
                    <a:pt x="934121" y="7275575"/>
                  </a:lnTo>
                </a:path>
                <a:path w="1876425" h="7728584">
                  <a:moveTo>
                    <a:pt x="949361" y="7056119"/>
                  </a:moveTo>
                  <a:lnTo>
                    <a:pt x="952409" y="6982967"/>
                  </a:lnTo>
                </a:path>
                <a:path w="1876425" h="7728584">
                  <a:moveTo>
                    <a:pt x="967649" y="6763511"/>
                  </a:moveTo>
                  <a:lnTo>
                    <a:pt x="973745" y="6690359"/>
                  </a:lnTo>
                </a:path>
                <a:path w="1876425" h="7728584">
                  <a:moveTo>
                    <a:pt x="988985" y="6470903"/>
                  </a:moveTo>
                  <a:lnTo>
                    <a:pt x="995081" y="6397751"/>
                  </a:lnTo>
                </a:path>
                <a:path w="1876425" h="7728584">
                  <a:moveTo>
                    <a:pt x="1010321" y="6178295"/>
                  </a:moveTo>
                  <a:lnTo>
                    <a:pt x="1013369" y="6105143"/>
                  </a:lnTo>
                </a:path>
                <a:path w="1876425" h="7728584">
                  <a:moveTo>
                    <a:pt x="1028609" y="5882639"/>
                  </a:moveTo>
                  <a:lnTo>
                    <a:pt x="1034705" y="5812535"/>
                  </a:lnTo>
                </a:path>
                <a:path w="1876425" h="7728584">
                  <a:moveTo>
                    <a:pt x="1049945" y="5590031"/>
                  </a:moveTo>
                  <a:lnTo>
                    <a:pt x="1056041" y="5519927"/>
                  </a:lnTo>
                </a:path>
                <a:path w="1876425" h="7728584">
                  <a:moveTo>
                    <a:pt x="1071281" y="5297423"/>
                  </a:moveTo>
                  <a:lnTo>
                    <a:pt x="1077377" y="5227319"/>
                  </a:lnTo>
                </a:path>
                <a:path w="1876425" h="7728584">
                  <a:moveTo>
                    <a:pt x="1092617" y="5004815"/>
                  </a:moveTo>
                  <a:lnTo>
                    <a:pt x="1095665" y="4931663"/>
                  </a:lnTo>
                </a:path>
                <a:path w="1876425" h="7728584">
                  <a:moveTo>
                    <a:pt x="1110905" y="4712207"/>
                  </a:moveTo>
                  <a:lnTo>
                    <a:pt x="1117001" y="4639055"/>
                  </a:lnTo>
                </a:path>
                <a:path w="1876425" h="7728584">
                  <a:moveTo>
                    <a:pt x="1132241" y="4419599"/>
                  </a:moveTo>
                  <a:lnTo>
                    <a:pt x="1138337" y="4346447"/>
                  </a:lnTo>
                </a:path>
                <a:path w="1876425" h="7728584">
                  <a:moveTo>
                    <a:pt x="1402571" y="550326"/>
                  </a:moveTo>
                  <a:lnTo>
                    <a:pt x="1403513" y="539495"/>
                  </a:lnTo>
                </a:path>
                <a:path w="1876425" h="7728584">
                  <a:moveTo>
                    <a:pt x="1418753" y="316991"/>
                  </a:moveTo>
                  <a:lnTo>
                    <a:pt x="1424849" y="243839"/>
                  </a:lnTo>
                </a:path>
                <a:path w="1876425" h="7728584">
                  <a:moveTo>
                    <a:pt x="1440089" y="24383"/>
                  </a:moveTo>
                  <a:lnTo>
                    <a:pt x="1440089" y="0"/>
                  </a:lnTo>
                </a:path>
                <a:path w="1876425" h="7728584">
                  <a:moveTo>
                    <a:pt x="151686" y="7567892"/>
                  </a:moveTo>
                  <a:lnTo>
                    <a:pt x="153833" y="7516367"/>
                  </a:lnTo>
                </a:path>
                <a:path w="1876425" h="7728584">
                  <a:moveTo>
                    <a:pt x="172121" y="7296911"/>
                  </a:moveTo>
                  <a:lnTo>
                    <a:pt x="175169" y="7223759"/>
                  </a:lnTo>
                </a:path>
                <a:path w="1876425" h="7728584">
                  <a:moveTo>
                    <a:pt x="190409" y="7004303"/>
                  </a:moveTo>
                  <a:lnTo>
                    <a:pt x="196505" y="6931151"/>
                  </a:lnTo>
                </a:path>
                <a:path w="1876425" h="7728584">
                  <a:moveTo>
                    <a:pt x="211745" y="6708647"/>
                  </a:moveTo>
                  <a:lnTo>
                    <a:pt x="217841" y="6638543"/>
                  </a:lnTo>
                </a:path>
                <a:path w="1876425" h="7728584">
                  <a:moveTo>
                    <a:pt x="233081" y="6416039"/>
                  </a:moveTo>
                  <a:lnTo>
                    <a:pt x="236129" y="6345935"/>
                  </a:lnTo>
                </a:path>
                <a:path w="1876425" h="7728584">
                  <a:moveTo>
                    <a:pt x="251369" y="6123431"/>
                  </a:moveTo>
                  <a:lnTo>
                    <a:pt x="257465" y="6053327"/>
                  </a:lnTo>
                </a:path>
                <a:path w="1876425" h="7728584">
                  <a:moveTo>
                    <a:pt x="272705" y="5830823"/>
                  </a:moveTo>
                  <a:lnTo>
                    <a:pt x="278801" y="5757671"/>
                  </a:lnTo>
                </a:path>
                <a:path w="1876425" h="7728584">
                  <a:moveTo>
                    <a:pt x="1013369" y="7577327"/>
                  </a:moveTo>
                  <a:lnTo>
                    <a:pt x="1019465" y="7504175"/>
                  </a:lnTo>
                </a:path>
                <a:path w="1876425" h="7728584">
                  <a:moveTo>
                    <a:pt x="1034705" y="7281671"/>
                  </a:moveTo>
                  <a:lnTo>
                    <a:pt x="1037753" y="7211567"/>
                  </a:lnTo>
                </a:path>
                <a:path w="1876425" h="7728584">
                  <a:moveTo>
                    <a:pt x="1056041" y="6989063"/>
                  </a:moveTo>
                  <a:lnTo>
                    <a:pt x="1059089" y="6918959"/>
                  </a:lnTo>
                </a:path>
                <a:path w="1876425" h="7728584">
                  <a:moveTo>
                    <a:pt x="1074329" y="6696455"/>
                  </a:moveTo>
                  <a:lnTo>
                    <a:pt x="1080425" y="6626351"/>
                  </a:lnTo>
                </a:path>
                <a:path w="1876425" h="7728584">
                  <a:moveTo>
                    <a:pt x="1095665" y="6403847"/>
                  </a:moveTo>
                  <a:lnTo>
                    <a:pt x="1101761" y="6330695"/>
                  </a:lnTo>
                </a:path>
                <a:path w="1876425" h="7728584">
                  <a:moveTo>
                    <a:pt x="1117001" y="6111239"/>
                  </a:moveTo>
                  <a:lnTo>
                    <a:pt x="1120049" y="6038087"/>
                  </a:lnTo>
                </a:path>
                <a:path w="1876425" h="7728584">
                  <a:moveTo>
                    <a:pt x="1135289" y="5818631"/>
                  </a:moveTo>
                  <a:lnTo>
                    <a:pt x="1141385" y="5745479"/>
                  </a:lnTo>
                </a:path>
                <a:path w="1876425" h="7728584">
                  <a:moveTo>
                    <a:pt x="1156625" y="5526023"/>
                  </a:moveTo>
                  <a:lnTo>
                    <a:pt x="1162721" y="5452871"/>
                  </a:lnTo>
                </a:path>
                <a:path w="1876425" h="7728584">
                  <a:moveTo>
                    <a:pt x="1177961" y="5233415"/>
                  </a:moveTo>
                  <a:lnTo>
                    <a:pt x="1181009" y="5160263"/>
                  </a:lnTo>
                </a:path>
                <a:path w="1876425" h="7728584">
                  <a:moveTo>
                    <a:pt x="1199297" y="4937759"/>
                  </a:moveTo>
                  <a:lnTo>
                    <a:pt x="1202345" y="4867655"/>
                  </a:lnTo>
                </a:path>
                <a:path w="1876425" h="7728584">
                  <a:moveTo>
                    <a:pt x="1217585" y="4645151"/>
                  </a:moveTo>
                  <a:lnTo>
                    <a:pt x="1223681" y="4575047"/>
                  </a:lnTo>
                </a:path>
                <a:path w="1876425" h="7728584">
                  <a:moveTo>
                    <a:pt x="1238921" y="4352543"/>
                  </a:moveTo>
                  <a:lnTo>
                    <a:pt x="1245017" y="4282439"/>
                  </a:lnTo>
                </a:path>
                <a:path w="1876425" h="7728584">
                  <a:moveTo>
                    <a:pt x="1504383" y="539249"/>
                  </a:moveTo>
                  <a:lnTo>
                    <a:pt x="1510193" y="472439"/>
                  </a:lnTo>
                </a:path>
                <a:path w="1876425" h="7728584">
                  <a:moveTo>
                    <a:pt x="1504097" y="542543"/>
                  </a:moveTo>
                  <a:lnTo>
                    <a:pt x="1504383" y="539249"/>
                  </a:lnTo>
                </a:path>
                <a:path w="1876425" h="7728584">
                  <a:moveTo>
                    <a:pt x="1525433" y="249935"/>
                  </a:moveTo>
                  <a:lnTo>
                    <a:pt x="1531529" y="179831"/>
                  </a:lnTo>
                </a:path>
                <a:path w="1876425" h="7728584">
                  <a:moveTo>
                    <a:pt x="257465" y="7522463"/>
                  </a:moveTo>
                  <a:lnTo>
                    <a:pt x="260513" y="7452359"/>
                  </a:lnTo>
                </a:path>
                <a:path w="1876425" h="7728584">
                  <a:moveTo>
                    <a:pt x="275753" y="7229855"/>
                  </a:moveTo>
                  <a:lnTo>
                    <a:pt x="281849" y="7156703"/>
                  </a:lnTo>
                </a:path>
                <a:path w="1876425" h="7728584">
                  <a:moveTo>
                    <a:pt x="297089" y="6937247"/>
                  </a:moveTo>
                  <a:lnTo>
                    <a:pt x="303185" y="6864095"/>
                  </a:lnTo>
                </a:path>
                <a:path w="1876425" h="7728584">
                  <a:moveTo>
                    <a:pt x="318425" y="6644639"/>
                  </a:moveTo>
                  <a:lnTo>
                    <a:pt x="324521" y="6571487"/>
                  </a:lnTo>
                </a:path>
                <a:path w="1876425" h="7728584">
                  <a:moveTo>
                    <a:pt x="339761" y="6352031"/>
                  </a:moveTo>
                  <a:lnTo>
                    <a:pt x="342809" y="6278879"/>
                  </a:lnTo>
                </a:path>
                <a:path w="1876425" h="7728584">
                  <a:moveTo>
                    <a:pt x="358049" y="6059423"/>
                  </a:moveTo>
                  <a:lnTo>
                    <a:pt x="364145" y="5986271"/>
                  </a:lnTo>
                </a:path>
                <a:path w="1876425" h="7728584">
                  <a:moveTo>
                    <a:pt x="379385" y="5763767"/>
                  </a:moveTo>
                  <a:lnTo>
                    <a:pt x="385481" y="5693663"/>
                  </a:lnTo>
                </a:path>
                <a:path w="1876425" h="7728584">
                  <a:moveTo>
                    <a:pt x="400721" y="5471159"/>
                  </a:moveTo>
                  <a:lnTo>
                    <a:pt x="403769" y="5401055"/>
                  </a:lnTo>
                </a:path>
                <a:path w="1876425" h="7728584">
                  <a:moveTo>
                    <a:pt x="422057" y="5178551"/>
                  </a:moveTo>
                  <a:lnTo>
                    <a:pt x="425105" y="5108447"/>
                  </a:lnTo>
                </a:path>
                <a:path w="1876425" h="7728584">
                  <a:moveTo>
                    <a:pt x="440345" y="4885943"/>
                  </a:moveTo>
                  <a:lnTo>
                    <a:pt x="446441" y="4812791"/>
                  </a:lnTo>
                </a:path>
                <a:path w="1876425" h="7728584">
                  <a:moveTo>
                    <a:pt x="461681" y="4593335"/>
                  </a:moveTo>
                  <a:lnTo>
                    <a:pt x="467777" y="4520183"/>
                  </a:lnTo>
                </a:path>
                <a:path w="1876425" h="7728584">
                  <a:moveTo>
                    <a:pt x="1758957" y="539249"/>
                  </a:moveTo>
                  <a:lnTo>
                    <a:pt x="1763177" y="490727"/>
                  </a:lnTo>
                </a:path>
                <a:path w="1876425" h="7728584">
                  <a:moveTo>
                    <a:pt x="1757081" y="560831"/>
                  </a:moveTo>
                  <a:lnTo>
                    <a:pt x="1758957" y="539249"/>
                  </a:lnTo>
                </a:path>
                <a:path w="1876425" h="7728584">
                  <a:moveTo>
                    <a:pt x="1778417" y="268223"/>
                  </a:moveTo>
                  <a:lnTo>
                    <a:pt x="1784513" y="198119"/>
                  </a:lnTo>
                </a:path>
                <a:path w="1876425" h="7728584">
                  <a:moveTo>
                    <a:pt x="510449" y="7540751"/>
                  </a:moveTo>
                  <a:lnTo>
                    <a:pt x="513497" y="7467599"/>
                  </a:lnTo>
                </a:path>
                <a:path w="1876425" h="7728584">
                  <a:moveTo>
                    <a:pt x="528737" y="7248143"/>
                  </a:moveTo>
                  <a:lnTo>
                    <a:pt x="534833" y="7174991"/>
                  </a:lnTo>
                </a:path>
                <a:path w="1876425" h="7728584">
                  <a:moveTo>
                    <a:pt x="550073" y="6955535"/>
                  </a:moveTo>
                  <a:lnTo>
                    <a:pt x="556169" y="6882383"/>
                  </a:lnTo>
                </a:path>
                <a:path w="1876425" h="7728584">
                  <a:moveTo>
                    <a:pt x="571409" y="6662927"/>
                  </a:moveTo>
                  <a:lnTo>
                    <a:pt x="574457" y="6589775"/>
                  </a:lnTo>
                </a:path>
                <a:path w="1876425" h="7728584">
                  <a:moveTo>
                    <a:pt x="589697" y="6367271"/>
                  </a:moveTo>
                  <a:lnTo>
                    <a:pt x="595793" y="6297167"/>
                  </a:lnTo>
                </a:path>
                <a:path w="1876425" h="7728584">
                  <a:moveTo>
                    <a:pt x="611033" y="6074663"/>
                  </a:moveTo>
                  <a:lnTo>
                    <a:pt x="617129" y="6004559"/>
                  </a:lnTo>
                </a:path>
                <a:path w="1876425" h="7728584">
                  <a:moveTo>
                    <a:pt x="632369" y="5782055"/>
                  </a:moveTo>
                  <a:lnTo>
                    <a:pt x="638465" y="5711951"/>
                  </a:lnTo>
                </a:path>
                <a:path w="1876425" h="7728584">
                  <a:moveTo>
                    <a:pt x="653705" y="5489447"/>
                  </a:moveTo>
                  <a:lnTo>
                    <a:pt x="656753" y="5416295"/>
                  </a:lnTo>
                </a:path>
                <a:path w="1876425" h="7728584">
                  <a:moveTo>
                    <a:pt x="671993" y="5196839"/>
                  </a:moveTo>
                  <a:lnTo>
                    <a:pt x="678089" y="5123687"/>
                  </a:lnTo>
                </a:path>
                <a:path w="1876425" h="7728584">
                  <a:moveTo>
                    <a:pt x="693329" y="4904231"/>
                  </a:moveTo>
                  <a:lnTo>
                    <a:pt x="699425" y="4831079"/>
                  </a:lnTo>
                </a:path>
                <a:path w="1876425" h="7728584">
                  <a:moveTo>
                    <a:pt x="714665" y="4611623"/>
                  </a:moveTo>
                  <a:lnTo>
                    <a:pt x="717713" y="4538471"/>
                  </a:lnTo>
                </a:path>
                <a:path w="1876425" h="7728584">
                  <a:moveTo>
                    <a:pt x="732953" y="4319015"/>
                  </a:moveTo>
                  <a:lnTo>
                    <a:pt x="739049" y="4245863"/>
                  </a:lnTo>
                </a:path>
                <a:path w="1876425" h="7728584">
                  <a:moveTo>
                    <a:pt x="754289" y="4023359"/>
                  </a:moveTo>
                  <a:lnTo>
                    <a:pt x="760385" y="3953255"/>
                  </a:lnTo>
                </a:path>
                <a:path w="1876425" h="7728584">
                  <a:moveTo>
                    <a:pt x="775625" y="3730751"/>
                  </a:moveTo>
                  <a:lnTo>
                    <a:pt x="781721" y="3660647"/>
                  </a:lnTo>
                </a:path>
                <a:path w="1876425" h="7728584">
                  <a:moveTo>
                    <a:pt x="796961" y="3438143"/>
                  </a:moveTo>
                  <a:lnTo>
                    <a:pt x="800009" y="3368039"/>
                  </a:lnTo>
                </a:path>
                <a:path w="1876425" h="7728584">
                  <a:moveTo>
                    <a:pt x="815249" y="3145535"/>
                  </a:moveTo>
                  <a:lnTo>
                    <a:pt x="821345" y="3072383"/>
                  </a:lnTo>
                </a:path>
                <a:path w="1876425" h="7728584">
                  <a:moveTo>
                    <a:pt x="836585" y="2852927"/>
                  </a:moveTo>
                  <a:lnTo>
                    <a:pt x="842681" y="2779775"/>
                  </a:lnTo>
                </a:path>
                <a:path w="1876425" h="7728584">
                  <a:moveTo>
                    <a:pt x="857921" y="2560319"/>
                  </a:moveTo>
                  <a:lnTo>
                    <a:pt x="860969" y="2487167"/>
                  </a:lnTo>
                </a:path>
                <a:path w="1876425" h="7728584">
                  <a:moveTo>
                    <a:pt x="879257" y="2267711"/>
                  </a:moveTo>
                  <a:lnTo>
                    <a:pt x="882305" y="2194559"/>
                  </a:lnTo>
                </a:path>
                <a:path w="1876425" h="7728584">
                  <a:moveTo>
                    <a:pt x="897545" y="1975103"/>
                  </a:moveTo>
                  <a:lnTo>
                    <a:pt x="903641" y="1901951"/>
                  </a:lnTo>
                </a:path>
                <a:path w="1876425" h="7728584">
                  <a:moveTo>
                    <a:pt x="918881" y="1679447"/>
                  </a:moveTo>
                  <a:lnTo>
                    <a:pt x="924977" y="1609343"/>
                  </a:lnTo>
                </a:path>
                <a:path w="1876425" h="7728584">
                  <a:moveTo>
                    <a:pt x="940217" y="1386839"/>
                  </a:moveTo>
                  <a:lnTo>
                    <a:pt x="943265" y="1316735"/>
                  </a:lnTo>
                </a:path>
                <a:path w="1876425" h="7728584">
                  <a:moveTo>
                    <a:pt x="958505" y="1094231"/>
                  </a:moveTo>
                  <a:lnTo>
                    <a:pt x="964601" y="1024127"/>
                  </a:lnTo>
                </a:path>
                <a:path w="1876425" h="7728584">
                  <a:moveTo>
                    <a:pt x="1003108" y="485837"/>
                  </a:moveTo>
                  <a:lnTo>
                    <a:pt x="1007273" y="435863"/>
                  </a:lnTo>
                </a:path>
                <a:path w="1876425" h="7728584">
                  <a:moveTo>
                    <a:pt x="1022513" y="216407"/>
                  </a:moveTo>
                  <a:lnTo>
                    <a:pt x="1025561" y="143255"/>
                  </a:lnTo>
                </a:path>
                <a:path w="1876425" h="7728584">
                  <a:moveTo>
                    <a:pt x="763433" y="7728264"/>
                  </a:moveTo>
                  <a:lnTo>
                    <a:pt x="763433" y="7708391"/>
                  </a:lnTo>
                </a:path>
                <a:path w="1876425" h="7728584">
                  <a:moveTo>
                    <a:pt x="778673" y="7485887"/>
                  </a:moveTo>
                  <a:lnTo>
                    <a:pt x="784769" y="7412735"/>
                  </a:lnTo>
                </a:path>
                <a:path w="1876425" h="7728584">
                  <a:moveTo>
                    <a:pt x="800009" y="7193279"/>
                  </a:moveTo>
                  <a:lnTo>
                    <a:pt x="806105" y="7120127"/>
                  </a:lnTo>
                </a:path>
                <a:path w="1876425" h="7728584">
                  <a:moveTo>
                    <a:pt x="821345" y="6900671"/>
                  </a:moveTo>
                  <a:lnTo>
                    <a:pt x="824393" y="6827519"/>
                  </a:lnTo>
                </a:path>
                <a:path w="1876425" h="7728584">
                  <a:moveTo>
                    <a:pt x="839633" y="6608063"/>
                  </a:moveTo>
                  <a:lnTo>
                    <a:pt x="845729" y="6534911"/>
                  </a:lnTo>
                </a:path>
                <a:path w="1876425" h="7728584">
                  <a:moveTo>
                    <a:pt x="860969" y="6312407"/>
                  </a:moveTo>
                  <a:lnTo>
                    <a:pt x="867065" y="6242303"/>
                  </a:lnTo>
                </a:path>
                <a:path w="1876425" h="7728584">
                  <a:moveTo>
                    <a:pt x="882305" y="6019799"/>
                  </a:moveTo>
                  <a:lnTo>
                    <a:pt x="888401" y="5949695"/>
                  </a:lnTo>
                </a:path>
                <a:path w="1876425" h="7728584">
                  <a:moveTo>
                    <a:pt x="903641" y="5727191"/>
                  </a:moveTo>
                  <a:lnTo>
                    <a:pt x="906689" y="5657087"/>
                  </a:lnTo>
                </a:path>
                <a:path w="1876425" h="7728584">
                  <a:moveTo>
                    <a:pt x="921929" y="5434583"/>
                  </a:moveTo>
                  <a:lnTo>
                    <a:pt x="928025" y="5364479"/>
                  </a:lnTo>
                </a:path>
                <a:path w="1876425" h="7728584">
                  <a:moveTo>
                    <a:pt x="943265" y="5141975"/>
                  </a:moveTo>
                  <a:lnTo>
                    <a:pt x="949361" y="5068823"/>
                  </a:lnTo>
                </a:path>
                <a:path w="1876425" h="7728584">
                  <a:moveTo>
                    <a:pt x="964601" y="4849367"/>
                  </a:moveTo>
                  <a:lnTo>
                    <a:pt x="967649" y="4776215"/>
                  </a:lnTo>
                </a:path>
                <a:path w="1876425" h="7728584">
                  <a:moveTo>
                    <a:pt x="985937" y="4556759"/>
                  </a:moveTo>
                  <a:lnTo>
                    <a:pt x="988985" y="4483607"/>
                  </a:lnTo>
                </a:path>
                <a:path w="1876425" h="7728584">
                  <a:moveTo>
                    <a:pt x="1004225" y="4264151"/>
                  </a:moveTo>
                  <a:lnTo>
                    <a:pt x="1010321" y="4190999"/>
                  </a:lnTo>
                </a:path>
                <a:path w="1876425" h="7728584">
                  <a:moveTo>
                    <a:pt x="1208441" y="1331975"/>
                  </a:moveTo>
                  <a:lnTo>
                    <a:pt x="1214537" y="1261871"/>
                  </a:lnTo>
                </a:path>
                <a:path w="1876425" h="7728584">
                  <a:moveTo>
                    <a:pt x="1229777" y="1039367"/>
                  </a:moveTo>
                  <a:lnTo>
                    <a:pt x="1235873" y="969263"/>
                  </a:lnTo>
                </a:path>
                <a:path w="1876425" h="7728584">
                  <a:moveTo>
                    <a:pt x="1251113" y="746759"/>
                  </a:moveTo>
                  <a:lnTo>
                    <a:pt x="1257209" y="676655"/>
                  </a:lnTo>
                </a:path>
                <a:path w="1876425" h="7728584">
                  <a:moveTo>
                    <a:pt x="1272449" y="454151"/>
                  </a:moveTo>
                  <a:lnTo>
                    <a:pt x="1275497" y="380999"/>
                  </a:lnTo>
                </a:path>
                <a:path w="1876425" h="7728584">
                  <a:moveTo>
                    <a:pt x="1290737" y="161543"/>
                  </a:moveTo>
                  <a:lnTo>
                    <a:pt x="1296833" y="88391"/>
                  </a:lnTo>
                </a:path>
                <a:path w="1876425" h="7728584">
                  <a:moveTo>
                    <a:pt x="22769" y="7434071"/>
                  </a:moveTo>
                  <a:lnTo>
                    <a:pt x="28865" y="7360919"/>
                  </a:lnTo>
                </a:path>
                <a:path w="1876425" h="7728584">
                  <a:moveTo>
                    <a:pt x="1086521" y="7653527"/>
                  </a:moveTo>
                  <a:lnTo>
                    <a:pt x="1092617" y="7583423"/>
                  </a:lnTo>
                </a:path>
                <a:path w="1876425" h="7728584">
                  <a:moveTo>
                    <a:pt x="1107857" y="7360919"/>
                  </a:moveTo>
                  <a:lnTo>
                    <a:pt x="1113953" y="7290815"/>
                  </a:lnTo>
                </a:path>
                <a:path w="1876425" h="7728584">
                  <a:moveTo>
                    <a:pt x="1129193" y="7068311"/>
                  </a:moveTo>
                  <a:lnTo>
                    <a:pt x="1132241" y="6995159"/>
                  </a:lnTo>
                </a:path>
                <a:path w="1876425" h="7728584">
                  <a:moveTo>
                    <a:pt x="1150529" y="6775703"/>
                  </a:moveTo>
                  <a:lnTo>
                    <a:pt x="1153577" y="6702551"/>
                  </a:lnTo>
                </a:path>
                <a:path w="1876425" h="7728584">
                  <a:moveTo>
                    <a:pt x="1168817" y="6483095"/>
                  </a:moveTo>
                  <a:lnTo>
                    <a:pt x="1174913" y="6409943"/>
                  </a:lnTo>
                </a:path>
                <a:path w="1876425" h="7728584">
                  <a:moveTo>
                    <a:pt x="1190153" y="6190487"/>
                  </a:moveTo>
                  <a:lnTo>
                    <a:pt x="1196249" y="6117335"/>
                  </a:lnTo>
                </a:path>
                <a:path w="1876425" h="7728584">
                  <a:moveTo>
                    <a:pt x="1211489" y="5897879"/>
                  </a:moveTo>
                  <a:lnTo>
                    <a:pt x="1214537" y="5824727"/>
                  </a:lnTo>
                </a:path>
                <a:path w="1876425" h="7728584">
                  <a:moveTo>
                    <a:pt x="1229777" y="5602223"/>
                  </a:moveTo>
                  <a:lnTo>
                    <a:pt x="1235873" y="5532119"/>
                  </a:lnTo>
                </a:path>
                <a:path w="1876425" h="7728584">
                  <a:moveTo>
                    <a:pt x="1251113" y="5309615"/>
                  </a:moveTo>
                  <a:lnTo>
                    <a:pt x="1257209" y="5239511"/>
                  </a:lnTo>
                </a:path>
                <a:path w="1876425" h="7728584">
                  <a:moveTo>
                    <a:pt x="1272449" y="5017007"/>
                  </a:moveTo>
                  <a:lnTo>
                    <a:pt x="1275497" y="4946903"/>
                  </a:lnTo>
                </a:path>
                <a:path w="1876425" h="7728584">
                  <a:moveTo>
                    <a:pt x="1293785" y="4724399"/>
                  </a:moveTo>
                  <a:lnTo>
                    <a:pt x="1296833" y="4651247"/>
                  </a:lnTo>
                </a:path>
                <a:path w="1876425" h="7728584">
                  <a:moveTo>
                    <a:pt x="1312073" y="4431791"/>
                  </a:moveTo>
                  <a:lnTo>
                    <a:pt x="1318169" y="4358639"/>
                  </a:lnTo>
                </a:path>
                <a:path w="1876425" h="7728584">
                  <a:moveTo>
                    <a:pt x="1582204" y="577928"/>
                  </a:moveTo>
                  <a:lnTo>
                    <a:pt x="1583345" y="551687"/>
                  </a:lnTo>
                </a:path>
                <a:path w="1876425" h="7728584">
                  <a:moveTo>
                    <a:pt x="1598585" y="329183"/>
                  </a:moveTo>
                  <a:lnTo>
                    <a:pt x="1604681" y="259079"/>
                  </a:lnTo>
                </a:path>
                <a:path w="1876425" h="7728584">
                  <a:moveTo>
                    <a:pt x="1619921" y="36575"/>
                  </a:moveTo>
                  <a:lnTo>
                    <a:pt x="1622969" y="0"/>
                  </a:lnTo>
                </a:path>
                <a:path w="1876425" h="7728584">
                  <a:moveTo>
                    <a:pt x="332497" y="7579150"/>
                  </a:moveTo>
                  <a:lnTo>
                    <a:pt x="336713" y="7528559"/>
                  </a:lnTo>
                </a:path>
                <a:path w="1876425" h="7728584">
                  <a:moveTo>
                    <a:pt x="351953" y="7309103"/>
                  </a:moveTo>
                  <a:lnTo>
                    <a:pt x="355001" y="7235951"/>
                  </a:lnTo>
                </a:path>
                <a:path w="1876425" h="7728584">
                  <a:moveTo>
                    <a:pt x="370241" y="7016495"/>
                  </a:moveTo>
                  <a:lnTo>
                    <a:pt x="376337" y="6943343"/>
                  </a:lnTo>
                </a:path>
                <a:path w="1876425" h="7728584">
                  <a:moveTo>
                    <a:pt x="391577" y="6723887"/>
                  </a:moveTo>
                  <a:lnTo>
                    <a:pt x="397673" y="6650735"/>
                  </a:lnTo>
                </a:path>
                <a:path w="1876425" h="7728584">
                  <a:moveTo>
                    <a:pt x="412913" y="6428231"/>
                  </a:moveTo>
                  <a:lnTo>
                    <a:pt x="419009" y="6358127"/>
                  </a:lnTo>
                </a:path>
                <a:path w="1876425" h="7728584">
                  <a:moveTo>
                    <a:pt x="434249" y="6135623"/>
                  </a:moveTo>
                  <a:lnTo>
                    <a:pt x="437297" y="6065519"/>
                  </a:lnTo>
                </a:path>
                <a:path w="1876425" h="7728584">
                  <a:moveTo>
                    <a:pt x="452537" y="5843015"/>
                  </a:moveTo>
                  <a:lnTo>
                    <a:pt x="458633" y="5772911"/>
                  </a:lnTo>
                </a:path>
                <a:path w="1876425" h="7728584">
                  <a:moveTo>
                    <a:pt x="473873" y="5550407"/>
                  </a:moveTo>
                  <a:lnTo>
                    <a:pt x="479969" y="5477255"/>
                  </a:lnTo>
                </a:path>
                <a:path w="1876425" h="7728584">
                  <a:moveTo>
                    <a:pt x="495209" y="5257799"/>
                  </a:moveTo>
                  <a:lnTo>
                    <a:pt x="498257" y="5184647"/>
                  </a:lnTo>
                </a:path>
                <a:path w="1876425" h="7728584">
                  <a:moveTo>
                    <a:pt x="516545" y="4965191"/>
                  </a:moveTo>
                  <a:lnTo>
                    <a:pt x="519593" y="4892039"/>
                  </a:lnTo>
                </a:path>
                <a:path w="1876425" h="7728584">
                  <a:moveTo>
                    <a:pt x="534833" y="4672583"/>
                  </a:moveTo>
                  <a:lnTo>
                    <a:pt x="540929" y="4599431"/>
                  </a:lnTo>
                </a:path>
                <a:path w="1876425" h="7728584">
                  <a:moveTo>
                    <a:pt x="556169" y="4379975"/>
                  </a:moveTo>
                  <a:lnTo>
                    <a:pt x="562265" y="4306823"/>
                  </a:lnTo>
                </a:path>
                <a:path w="1876425" h="7728584">
                  <a:moveTo>
                    <a:pt x="577505" y="4084319"/>
                  </a:moveTo>
                  <a:lnTo>
                    <a:pt x="580553" y="4014215"/>
                  </a:lnTo>
                </a:path>
                <a:path w="1876425" h="7728584">
                  <a:moveTo>
                    <a:pt x="595793" y="3791711"/>
                  </a:moveTo>
                  <a:lnTo>
                    <a:pt x="601889" y="3721607"/>
                  </a:lnTo>
                </a:path>
                <a:path w="1876425" h="7728584">
                  <a:moveTo>
                    <a:pt x="617129" y="3499103"/>
                  </a:moveTo>
                  <a:lnTo>
                    <a:pt x="623225" y="3428999"/>
                  </a:lnTo>
                </a:path>
                <a:path w="1876425" h="7728584">
                  <a:moveTo>
                    <a:pt x="943265" y="7728264"/>
                  </a:moveTo>
                  <a:lnTo>
                    <a:pt x="943265" y="7720583"/>
                  </a:lnTo>
                </a:path>
                <a:path w="1876425" h="7728584">
                  <a:moveTo>
                    <a:pt x="958505" y="7498079"/>
                  </a:moveTo>
                  <a:lnTo>
                    <a:pt x="964601" y="7427975"/>
                  </a:lnTo>
                </a:path>
                <a:path w="1876425" h="7728584">
                  <a:moveTo>
                    <a:pt x="979841" y="7205471"/>
                  </a:moveTo>
                  <a:lnTo>
                    <a:pt x="985937" y="7132319"/>
                  </a:lnTo>
                </a:path>
                <a:path w="1876425" h="7728584">
                  <a:moveTo>
                    <a:pt x="1001177" y="6912863"/>
                  </a:moveTo>
                  <a:lnTo>
                    <a:pt x="1007273" y="6839711"/>
                  </a:lnTo>
                </a:path>
                <a:path w="1876425" h="7728584">
                  <a:moveTo>
                    <a:pt x="1022513" y="6620255"/>
                  </a:moveTo>
                  <a:lnTo>
                    <a:pt x="1025561" y="6547103"/>
                  </a:lnTo>
                </a:path>
                <a:path w="1876425" h="7728584">
                  <a:moveTo>
                    <a:pt x="1040801" y="6327647"/>
                  </a:moveTo>
                  <a:lnTo>
                    <a:pt x="1046897" y="6254495"/>
                  </a:lnTo>
                </a:path>
                <a:path w="1876425" h="7728584">
                  <a:moveTo>
                    <a:pt x="1062137" y="6031991"/>
                  </a:moveTo>
                  <a:lnTo>
                    <a:pt x="1068233" y="5961887"/>
                  </a:lnTo>
                </a:path>
                <a:path w="1876425" h="7728584">
                  <a:moveTo>
                    <a:pt x="1083473" y="5739383"/>
                  </a:moveTo>
                  <a:lnTo>
                    <a:pt x="1086521" y="5669279"/>
                  </a:lnTo>
                </a:path>
                <a:path w="1876425" h="7728584">
                  <a:moveTo>
                    <a:pt x="1104809" y="5446775"/>
                  </a:moveTo>
                  <a:lnTo>
                    <a:pt x="1107857" y="5376671"/>
                  </a:lnTo>
                </a:path>
                <a:path w="1876425" h="7728584">
                  <a:moveTo>
                    <a:pt x="1123097" y="5154167"/>
                  </a:moveTo>
                  <a:lnTo>
                    <a:pt x="1129193" y="5084063"/>
                  </a:lnTo>
                </a:path>
                <a:path w="1876425" h="7728584">
                  <a:moveTo>
                    <a:pt x="1144433" y="4861559"/>
                  </a:moveTo>
                  <a:lnTo>
                    <a:pt x="1150529" y="4788407"/>
                  </a:lnTo>
                </a:path>
                <a:path w="1876425" h="7728584">
                  <a:moveTo>
                    <a:pt x="1165769" y="4568951"/>
                  </a:moveTo>
                  <a:lnTo>
                    <a:pt x="1168817" y="4495799"/>
                  </a:lnTo>
                </a:path>
                <a:path w="1876425" h="7728584">
                  <a:moveTo>
                    <a:pt x="1184057" y="4276343"/>
                  </a:moveTo>
                  <a:lnTo>
                    <a:pt x="1190153" y="4203191"/>
                  </a:lnTo>
                </a:path>
                <a:path w="1876425" h="7728584">
                  <a:moveTo>
                    <a:pt x="1452281" y="466343"/>
                  </a:moveTo>
                  <a:lnTo>
                    <a:pt x="1455329" y="396239"/>
                  </a:lnTo>
                </a:path>
                <a:path w="1876425" h="7728584">
                  <a:moveTo>
                    <a:pt x="1473617" y="173735"/>
                  </a:moveTo>
                  <a:lnTo>
                    <a:pt x="1476665" y="100583"/>
                  </a:lnTo>
                </a:path>
                <a:path w="1876425" h="7728584">
                  <a:moveTo>
                    <a:pt x="202601" y="7446263"/>
                  </a:moveTo>
                  <a:lnTo>
                    <a:pt x="208697" y="7373111"/>
                  </a:lnTo>
                </a:path>
                <a:path w="1876425" h="7728584">
                  <a:moveTo>
                    <a:pt x="223937" y="7153655"/>
                  </a:moveTo>
                  <a:lnTo>
                    <a:pt x="230033" y="7080503"/>
                  </a:lnTo>
                </a:path>
                <a:path w="1876425" h="7728584">
                  <a:moveTo>
                    <a:pt x="245273" y="6861047"/>
                  </a:moveTo>
                  <a:lnTo>
                    <a:pt x="248321" y="6787895"/>
                  </a:lnTo>
                </a:path>
                <a:path w="1876425" h="7728584">
                  <a:moveTo>
                    <a:pt x="263561" y="6565391"/>
                  </a:moveTo>
                  <a:lnTo>
                    <a:pt x="269657" y="6495287"/>
                  </a:lnTo>
                </a:path>
                <a:path w="1876425" h="7728584">
                  <a:moveTo>
                    <a:pt x="284897" y="6272783"/>
                  </a:moveTo>
                  <a:lnTo>
                    <a:pt x="290993" y="6202679"/>
                  </a:lnTo>
                </a:path>
                <a:path w="1876425" h="7728584">
                  <a:moveTo>
                    <a:pt x="306233" y="5980175"/>
                  </a:moveTo>
                  <a:lnTo>
                    <a:pt x="309281" y="5910071"/>
                  </a:lnTo>
                </a:path>
                <a:path w="1876425" h="7728584">
                  <a:moveTo>
                    <a:pt x="327569" y="5687567"/>
                  </a:moveTo>
                  <a:lnTo>
                    <a:pt x="330617" y="5614415"/>
                  </a:lnTo>
                </a:path>
                <a:path w="1876425" h="7728584">
                  <a:moveTo>
                    <a:pt x="345857" y="5394959"/>
                  </a:moveTo>
                  <a:lnTo>
                    <a:pt x="351953" y="5321807"/>
                  </a:lnTo>
                </a:path>
                <a:path w="1876425" h="7728584">
                  <a:moveTo>
                    <a:pt x="367193" y="5102351"/>
                  </a:moveTo>
                  <a:lnTo>
                    <a:pt x="370751" y="5059652"/>
                  </a:lnTo>
                </a:path>
                <a:path w="1876425" h="7728584">
                  <a:moveTo>
                    <a:pt x="1135416" y="7728264"/>
                  </a:moveTo>
                  <a:lnTo>
                    <a:pt x="1141385" y="7659623"/>
                  </a:lnTo>
                </a:path>
                <a:path w="1876425" h="7728584">
                  <a:moveTo>
                    <a:pt x="1156625" y="7437119"/>
                  </a:moveTo>
                  <a:lnTo>
                    <a:pt x="1162721" y="7367015"/>
                  </a:lnTo>
                </a:path>
                <a:path w="1876425" h="7728584">
                  <a:moveTo>
                    <a:pt x="1177961" y="7144511"/>
                  </a:moveTo>
                  <a:lnTo>
                    <a:pt x="1181009" y="7074407"/>
                  </a:lnTo>
                </a:path>
                <a:path w="1876425" h="7728584">
                  <a:moveTo>
                    <a:pt x="1196249" y="6851903"/>
                  </a:moveTo>
                  <a:lnTo>
                    <a:pt x="1202345" y="6781799"/>
                  </a:lnTo>
                </a:path>
                <a:path w="1876425" h="7728584">
                  <a:moveTo>
                    <a:pt x="1217585" y="6559295"/>
                  </a:moveTo>
                  <a:lnTo>
                    <a:pt x="1223681" y="6489191"/>
                  </a:lnTo>
                </a:path>
                <a:path w="1876425" h="7728584">
                  <a:moveTo>
                    <a:pt x="1238921" y="6266687"/>
                  </a:moveTo>
                  <a:lnTo>
                    <a:pt x="1245017" y="6193535"/>
                  </a:lnTo>
                </a:path>
                <a:path w="1876425" h="7728584">
                  <a:moveTo>
                    <a:pt x="1260257" y="5974079"/>
                  </a:moveTo>
                  <a:lnTo>
                    <a:pt x="1263305" y="5900927"/>
                  </a:lnTo>
                </a:path>
                <a:path w="1876425" h="7728584">
                  <a:moveTo>
                    <a:pt x="1278545" y="5681471"/>
                  </a:moveTo>
                  <a:lnTo>
                    <a:pt x="1284641" y="5608319"/>
                  </a:lnTo>
                </a:path>
                <a:path w="1876425" h="7728584">
                  <a:moveTo>
                    <a:pt x="1299881" y="5388863"/>
                  </a:moveTo>
                  <a:lnTo>
                    <a:pt x="1305977" y="5315711"/>
                  </a:lnTo>
                </a:path>
                <a:path w="1876425" h="7728584">
                  <a:moveTo>
                    <a:pt x="1321217" y="5093207"/>
                  </a:moveTo>
                  <a:lnTo>
                    <a:pt x="1324265" y="5023103"/>
                  </a:lnTo>
                </a:path>
                <a:path w="1876425" h="7728584">
                  <a:moveTo>
                    <a:pt x="1339505" y="4800599"/>
                  </a:moveTo>
                  <a:lnTo>
                    <a:pt x="1345601" y="4730495"/>
                  </a:lnTo>
                </a:path>
                <a:path w="1876425" h="7728584">
                  <a:moveTo>
                    <a:pt x="1360841" y="4507991"/>
                  </a:moveTo>
                  <a:lnTo>
                    <a:pt x="1366937" y="4437887"/>
                  </a:lnTo>
                </a:path>
                <a:path w="1876425" h="7728584">
                  <a:moveTo>
                    <a:pt x="1382177" y="4215383"/>
                  </a:moveTo>
                  <a:lnTo>
                    <a:pt x="1384751" y="4185777"/>
                  </a:lnTo>
                </a:path>
                <a:path w="1876425" h="7728584">
                  <a:moveTo>
                    <a:pt x="1647353" y="405383"/>
                  </a:moveTo>
                  <a:lnTo>
                    <a:pt x="1653449" y="335279"/>
                  </a:lnTo>
                </a:path>
                <a:path w="1876425" h="7728584">
                  <a:moveTo>
                    <a:pt x="1668689" y="112775"/>
                  </a:moveTo>
                  <a:lnTo>
                    <a:pt x="1674785" y="42671"/>
                  </a:lnTo>
                </a:path>
                <a:path w="1876425" h="7728584">
                  <a:moveTo>
                    <a:pt x="400721" y="7385303"/>
                  </a:moveTo>
                  <a:lnTo>
                    <a:pt x="403769" y="7315199"/>
                  </a:lnTo>
                </a:path>
                <a:path w="1876425" h="7728584">
                  <a:moveTo>
                    <a:pt x="419009" y="7092695"/>
                  </a:moveTo>
                  <a:lnTo>
                    <a:pt x="425105" y="7019543"/>
                  </a:lnTo>
                </a:path>
                <a:path w="1876425" h="7728584">
                  <a:moveTo>
                    <a:pt x="440345" y="6800087"/>
                  </a:moveTo>
                  <a:lnTo>
                    <a:pt x="446441" y="6726935"/>
                  </a:lnTo>
                </a:path>
                <a:path w="1876425" h="7728584">
                  <a:moveTo>
                    <a:pt x="461681" y="6507479"/>
                  </a:moveTo>
                  <a:lnTo>
                    <a:pt x="467777" y="6434327"/>
                  </a:lnTo>
                </a:path>
                <a:path w="1876425" h="7728584">
                  <a:moveTo>
                    <a:pt x="483017" y="6214871"/>
                  </a:moveTo>
                  <a:lnTo>
                    <a:pt x="486065" y="6141719"/>
                  </a:lnTo>
                </a:path>
                <a:path w="1876425" h="7728584">
                  <a:moveTo>
                    <a:pt x="501305" y="5919215"/>
                  </a:moveTo>
                  <a:lnTo>
                    <a:pt x="507401" y="5849111"/>
                  </a:lnTo>
                </a:path>
                <a:path w="1876425" h="7728584">
                  <a:moveTo>
                    <a:pt x="522641" y="5626607"/>
                  </a:moveTo>
                  <a:lnTo>
                    <a:pt x="528737" y="5556503"/>
                  </a:lnTo>
                </a:path>
                <a:path w="1876425" h="7728584">
                  <a:moveTo>
                    <a:pt x="543977" y="5333999"/>
                  </a:moveTo>
                  <a:lnTo>
                    <a:pt x="547025" y="5263895"/>
                  </a:lnTo>
                </a:path>
                <a:path w="1876425" h="7728584">
                  <a:moveTo>
                    <a:pt x="562265" y="5041391"/>
                  </a:moveTo>
                  <a:lnTo>
                    <a:pt x="568361" y="4971287"/>
                  </a:lnTo>
                </a:path>
                <a:path w="1876425" h="7728584">
                  <a:moveTo>
                    <a:pt x="583601" y="4748783"/>
                  </a:moveTo>
                  <a:lnTo>
                    <a:pt x="589697" y="4675631"/>
                  </a:lnTo>
                </a:path>
                <a:path w="1876425" h="7728584">
                  <a:moveTo>
                    <a:pt x="604937" y="4456175"/>
                  </a:moveTo>
                  <a:lnTo>
                    <a:pt x="611033" y="4383023"/>
                  </a:lnTo>
                </a:path>
                <a:path w="1876425" h="7728584">
                  <a:moveTo>
                    <a:pt x="626273" y="4163567"/>
                  </a:moveTo>
                  <a:lnTo>
                    <a:pt x="629321" y="4090415"/>
                  </a:lnTo>
                </a:path>
                <a:path w="1876425" h="7728584">
                  <a:moveTo>
                    <a:pt x="644561" y="3870959"/>
                  </a:moveTo>
                  <a:lnTo>
                    <a:pt x="650657" y="3797807"/>
                  </a:lnTo>
                </a:path>
                <a:path w="1876425" h="7728584">
                  <a:moveTo>
                    <a:pt x="665897" y="3575303"/>
                  </a:moveTo>
                  <a:lnTo>
                    <a:pt x="671993" y="3505199"/>
                  </a:lnTo>
                </a:path>
                <a:path w="1876425" h="7728584">
                  <a:moveTo>
                    <a:pt x="687233" y="3282695"/>
                  </a:moveTo>
                  <a:lnTo>
                    <a:pt x="690281" y="3212591"/>
                  </a:lnTo>
                </a:path>
                <a:path w="1876425" h="7728584">
                  <a:moveTo>
                    <a:pt x="708569" y="2990087"/>
                  </a:moveTo>
                  <a:lnTo>
                    <a:pt x="711617" y="2919983"/>
                  </a:lnTo>
                </a:path>
                <a:path w="1876425" h="7728584">
                  <a:moveTo>
                    <a:pt x="1187105" y="0"/>
                  </a:moveTo>
                  <a:lnTo>
                    <a:pt x="1187105" y="6095"/>
                  </a:lnTo>
                </a:path>
                <a:path w="1876425" h="7728584">
                  <a:moveTo>
                    <a:pt x="1171865" y="228599"/>
                  </a:moveTo>
                  <a:lnTo>
                    <a:pt x="1165769" y="298703"/>
                  </a:lnTo>
                </a:path>
                <a:path w="1876425" h="7728584">
                  <a:moveTo>
                    <a:pt x="1150529" y="521207"/>
                  </a:moveTo>
                  <a:lnTo>
                    <a:pt x="1144433" y="591311"/>
                  </a:lnTo>
                </a:path>
                <a:path w="1876425" h="7728584">
                  <a:moveTo>
                    <a:pt x="1129193" y="813815"/>
                  </a:moveTo>
                  <a:lnTo>
                    <a:pt x="1126145" y="883919"/>
                  </a:lnTo>
                </a:path>
                <a:path w="1876425" h="7728584">
                  <a:moveTo>
                    <a:pt x="1107857" y="1106423"/>
                  </a:moveTo>
                  <a:lnTo>
                    <a:pt x="1104809" y="1179575"/>
                  </a:lnTo>
                </a:path>
                <a:path w="1876425" h="7728584">
                  <a:moveTo>
                    <a:pt x="1089569" y="1399031"/>
                  </a:moveTo>
                  <a:lnTo>
                    <a:pt x="1083473" y="1472183"/>
                  </a:lnTo>
                </a:path>
                <a:path w="1876425" h="7728584">
                  <a:moveTo>
                    <a:pt x="1068233" y="1691639"/>
                  </a:moveTo>
                  <a:lnTo>
                    <a:pt x="1062137" y="1764791"/>
                  </a:lnTo>
                </a:path>
                <a:path w="1876425" h="7728584">
                  <a:moveTo>
                    <a:pt x="1046897" y="1984247"/>
                  </a:moveTo>
                  <a:lnTo>
                    <a:pt x="1043849" y="2057399"/>
                  </a:lnTo>
                </a:path>
                <a:path w="1876425" h="7728584">
                  <a:moveTo>
                    <a:pt x="1028609" y="2279903"/>
                  </a:moveTo>
                  <a:lnTo>
                    <a:pt x="1022513" y="2350007"/>
                  </a:lnTo>
                </a:path>
                <a:path w="1876425" h="7728584">
                  <a:moveTo>
                    <a:pt x="1007273" y="2572511"/>
                  </a:moveTo>
                  <a:lnTo>
                    <a:pt x="1001177" y="2642615"/>
                  </a:lnTo>
                </a:path>
                <a:path w="1876425" h="7728584">
                  <a:moveTo>
                    <a:pt x="985937" y="2865119"/>
                  </a:moveTo>
                  <a:lnTo>
                    <a:pt x="979841" y="2935223"/>
                  </a:lnTo>
                </a:path>
                <a:path w="1876425" h="7728584">
                  <a:moveTo>
                    <a:pt x="964601" y="3157727"/>
                  </a:moveTo>
                  <a:lnTo>
                    <a:pt x="961553" y="3227831"/>
                  </a:lnTo>
                </a:path>
                <a:path w="1876425" h="7728584">
                  <a:moveTo>
                    <a:pt x="946313" y="3450335"/>
                  </a:moveTo>
                  <a:lnTo>
                    <a:pt x="940217" y="3523487"/>
                  </a:lnTo>
                </a:path>
                <a:path w="1876425" h="7728584">
                  <a:moveTo>
                    <a:pt x="924977" y="3742943"/>
                  </a:moveTo>
                  <a:lnTo>
                    <a:pt x="918881" y="3816095"/>
                  </a:lnTo>
                </a:path>
                <a:path w="1876425" h="7728584">
                  <a:moveTo>
                    <a:pt x="903641" y="4035551"/>
                  </a:moveTo>
                  <a:lnTo>
                    <a:pt x="900593" y="4108703"/>
                  </a:lnTo>
                </a:path>
                <a:path w="1876425" h="7728584">
                  <a:moveTo>
                    <a:pt x="885353" y="4328159"/>
                  </a:moveTo>
                  <a:lnTo>
                    <a:pt x="879257" y="4401311"/>
                  </a:lnTo>
                </a:path>
                <a:path w="1876425" h="7728584">
                  <a:moveTo>
                    <a:pt x="864017" y="4623815"/>
                  </a:moveTo>
                  <a:lnTo>
                    <a:pt x="857921" y="4693919"/>
                  </a:lnTo>
                </a:path>
                <a:path w="1876425" h="7728584">
                  <a:moveTo>
                    <a:pt x="842681" y="4916423"/>
                  </a:moveTo>
                  <a:lnTo>
                    <a:pt x="836585" y="4986527"/>
                  </a:lnTo>
                </a:path>
                <a:path w="1876425" h="7728584">
                  <a:moveTo>
                    <a:pt x="821345" y="5209031"/>
                  </a:moveTo>
                  <a:lnTo>
                    <a:pt x="818297" y="5279135"/>
                  </a:lnTo>
                </a:path>
                <a:path w="1876425" h="7728584">
                  <a:moveTo>
                    <a:pt x="803057" y="5501639"/>
                  </a:moveTo>
                  <a:lnTo>
                    <a:pt x="796961" y="5571743"/>
                  </a:lnTo>
                </a:path>
                <a:path w="1876425" h="7728584">
                  <a:moveTo>
                    <a:pt x="781721" y="5794247"/>
                  </a:moveTo>
                  <a:lnTo>
                    <a:pt x="775625" y="5867399"/>
                  </a:lnTo>
                </a:path>
                <a:path w="1876425" h="7728584">
                  <a:moveTo>
                    <a:pt x="760385" y="6086855"/>
                  </a:moveTo>
                  <a:lnTo>
                    <a:pt x="757337" y="6160007"/>
                  </a:lnTo>
                </a:path>
                <a:path w="1876425" h="7728584">
                  <a:moveTo>
                    <a:pt x="739049" y="6379463"/>
                  </a:moveTo>
                  <a:lnTo>
                    <a:pt x="736001" y="6452615"/>
                  </a:lnTo>
                </a:path>
                <a:path w="1876425" h="7728584">
                  <a:moveTo>
                    <a:pt x="720761" y="6672071"/>
                  </a:moveTo>
                  <a:lnTo>
                    <a:pt x="714665" y="6745223"/>
                  </a:lnTo>
                </a:path>
                <a:path w="1876425" h="7728584">
                  <a:moveTo>
                    <a:pt x="699425" y="6967727"/>
                  </a:moveTo>
                  <a:lnTo>
                    <a:pt x="693329" y="7037831"/>
                  </a:lnTo>
                </a:path>
                <a:path w="1876425" h="7728584">
                  <a:moveTo>
                    <a:pt x="678089" y="7260335"/>
                  </a:moveTo>
                  <a:lnTo>
                    <a:pt x="675041" y="7330439"/>
                  </a:lnTo>
                </a:path>
                <a:path w="1876425" h="7728584">
                  <a:moveTo>
                    <a:pt x="659801" y="7552943"/>
                  </a:moveTo>
                  <a:lnTo>
                    <a:pt x="653705" y="7623047"/>
                  </a:lnTo>
                </a:path>
                <a:path w="1876425" h="7728584">
                  <a:moveTo>
                    <a:pt x="275753" y="5757671"/>
                  </a:moveTo>
                  <a:lnTo>
                    <a:pt x="272705" y="5830823"/>
                  </a:lnTo>
                </a:path>
                <a:path w="1876425" h="7728584">
                  <a:moveTo>
                    <a:pt x="257465" y="6053327"/>
                  </a:moveTo>
                  <a:lnTo>
                    <a:pt x="251369" y="6123431"/>
                  </a:lnTo>
                </a:path>
                <a:path w="1876425" h="7728584">
                  <a:moveTo>
                    <a:pt x="236129" y="6345935"/>
                  </a:moveTo>
                  <a:lnTo>
                    <a:pt x="230033" y="6416039"/>
                  </a:lnTo>
                </a:path>
                <a:path w="1876425" h="7728584">
                  <a:moveTo>
                    <a:pt x="214793" y="6638543"/>
                  </a:moveTo>
                  <a:lnTo>
                    <a:pt x="211745" y="6708647"/>
                  </a:lnTo>
                </a:path>
                <a:path w="1876425" h="7728584">
                  <a:moveTo>
                    <a:pt x="193457" y="6931151"/>
                  </a:moveTo>
                  <a:lnTo>
                    <a:pt x="190409" y="7004303"/>
                  </a:lnTo>
                </a:path>
                <a:path w="1876425" h="7728584">
                  <a:moveTo>
                    <a:pt x="175169" y="7223759"/>
                  </a:moveTo>
                  <a:lnTo>
                    <a:pt x="169073" y="7296911"/>
                  </a:lnTo>
                </a:path>
                <a:path w="1876425" h="7728584">
                  <a:moveTo>
                    <a:pt x="153833" y="7516367"/>
                  </a:moveTo>
                  <a:lnTo>
                    <a:pt x="149550" y="7567759"/>
                  </a:lnTo>
                </a:path>
                <a:path w="1876425" h="7728584">
                  <a:moveTo>
                    <a:pt x="1440089" y="0"/>
                  </a:moveTo>
                  <a:lnTo>
                    <a:pt x="1437041" y="24383"/>
                  </a:lnTo>
                </a:path>
                <a:path w="1876425" h="7728584">
                  <a:moveTo>
                    <a:pt x="1421801" y="243839"/>
                  </a:moveTo>
                  <a:lnTo>
                    <a:pt x="1418753" y="316991"/>
                  </a:lnTo>
                </a:path>
                <a:path w="1876425" h="7728584">
                  <a:moveTo>
                    <a:pt x="1403513" y="539495"/>
                  </a:moveTo>
                  <a:lnTo>
                    <a:pt x="1402571" y="550326"/>
                  </a:lnTo>
                </a:path>
                <a:path w="1876425" h="7728584">
                  <a:moveTo>
                    <a:pt x="1135289" y="4346447"/>
                  </a:moveTo>
                  <a:lnTo>
                    <a:pt x="1132241" y="4419599"/>
                  </a:lnTo>
                </a:path>
                <a:path w="1876425" h="7728584">
                  <a:moveTo>
                    <a:pt x="1117001" y="4639055"/>
                  </a:moveTo>
                  <a:lnTo>
                    <a:pt x="1110905" y="4712207"/>
                  </a:lnTo>
                </a:path>
                <a:path w="1876425" h="7728584">
                  <a:moveTo>
                    <a:pt x="1095665" y="4931663"/>
                  </a:moveTo>
                  <a:lnTo>
                    <a:pt x="1089569" y="5004815"/>
                  </a:lnTo>
                </a:path>
                <a:path w="1876425" h="7728584">
                  <a:moveTo>
                    <a:pt x="1074329" y="5227319"/>
                  </a:moveTo>
                  <a:lnTo>
                    <a:pt x="1068233" y="5297423"/>
                  </a:lnTo>
                </a:path>
                <a:path w="1876425" h="7728584">
                  <a:moveTo>
                    <a:pt x="1052993" y="5519927"/>
                  </a:moveTo>
                  <a:lnTo>
                    <a:pt x="1049945" y="5590031"/>
                  </a:lnTo>
                </a:path>
                <a:path w="1876425" h="7728584">
                  <a:moveTo>
                    <a:pt x="1034705" y="5812535"/>
                  </a:moveTo>
                  <a:lnTo>
                    <a:pt x="1028609" y="5882639"/>
                  </a:lnTo>
                </a:path>
                <a:path w="1876425" h="7728584">
                  <a:moveTo>
                    <a:pt x="1013369" y="6105143"/>
                  </a:moveTo>
                  <a:lnTo>
                    <a:pt x="1007273" y="6178295"/>
                  </a:lnTo>
                </a:path>
                <a:path w="1876425" h="7728584">
                  <a:moveTo>
                    <a:pt x="992033" y="6397751"/>
                  </a:moveTo>
                  <a:lnTo>
                    <a:pt x="988985" y="6470903"/>
                  </a:lnTo>
                </a:path>
                <a:path w="1876425" h="7728584">
                  <a:moveTo>
                    <a:pt x="970697" y="6690359"/>
                  </a:moveTo>
                  <a:lnTo>
                    <a:pt x="967649" y="6763511"/>
                  </a:lnTo>
                </a:path>
                <a:path w="1876425" h="7728584">
                  <a:moveTo>
                    <a:pt x="952409" y="6982967"/>
                  </a:moveTo>
                  <a:lnTo>
                    <a:pt x="946313" y="7056119"/>
                  </a:lnTo>
                </a:path>
                <a:path w="1876425" h="7728584">
                  <a:moveTo>
                    <a:pt x="931073" y="7275575"/>
                  </a:moveTo>
                  <a:lnTo>
                    <a:pt x="924977" y="7348727"/>
                  </a:lnTo>
                </a:path>
                <a:path w="1876425" h="7728584">
                  <a:moveTo>
                    <a:pt x="909737" y="7571231"/>
                  </a:moveTo>
                  <a:lnTo>
                    <a:pt x="906689" y="7641335"/>
                  </a:lnTo>
                </a:path>
                <a:path w="1876425" h="7728584">
                  <a:moveTo>
                    <a:pt x="1095665" y="0"/>
                  </a:moveTo>
                  <a:lnTo>
                    <a:pt x="1089569" y="73151"/>
                  </a:lnTo>
                </a:path>
                <a:path w="1876425" h="7728584">
                  <a:moveTo>
                    <a:pt x="1074329" y="295655"/>
                  </a:moveTo>
                  <a:lnTo>
                    <a:pt x="1071281" y="365759"/>
                  </a:lnTo>
                </a:path>
                <a:path w="1876425" h="7728584">
                  <a:moveTo>
                    <a:pt x="1056041" y="588263"/>
                  </a:moveTo>
                  <a:lnTo>
                    <a:pt x="1049945" y="658367"/>
                  </a:lnTo>
                </a:path>
                <a:path w="1876425" h="7728584">
                  <a:moveTo>
                    <a:pt x="1034705" y="880871"/>
                  </a:moveTo>
                  <a:lnTo>
                    <a:pt x="1028609" y="950975"/>
                  </a:lnTo>
                </a:path>
                <a:path w="1876425" h="7728584">
                  <a:moveTo>
                    <a:pt x="1013369" y="1173479"/>
                  </a:moveTo>
                  <a:lnTo>
                    <a:pt x="1010321" y="1246631"/>
                  </a:lnTo>
                </a:path>
                <a:path w="1876425" h="7728584">
                  <a:moveTo>
                    <a:pt x="995081" y="1466087"/>
                  </a:moveTo>
                  <a:lnTo>
                    <a:pt x="988985" y="1539239"/>
                  </a:lnTo>
                </a:path>
                <a:path w="1876425" h="7728584">
                  <a:moveTo>
                    <a:pt x="973745" y="1758695"/>
                  </a:moveTo>
                  <a:lnTo>
                    <a:pt x="967649" y="1831847"/>
                  </a:lnTo>
                </a:path>
                <a:path w="1876425" h="7728584">
                  <a:moveTo>
                    <a:pt x="952409" y="2051303"/>
                  </a:moveTo>
                  <a:lnTo>
                    <a:pt x="946313" y="2124455"/>
                  </a:lnTo>
                </a:path>
                <a:path w="1876425" h="7728584">
                  <a:moveTo>
                    <a:pt x="931073" y="2343911"/>
                  </a:moveTo>
                  <a:lnTo>
                    <a:pt x="928025" y="2417063"/>
                  </a:lnTo>
                </a:path>
                <a:path w="1876425" h="7728584">
                  <a:moveTo>
                    <a:pt x="912785" y="2639567"/>
                  </a:moveTo>
                  <a:lnTo>
                    <a:pt x="906689" y="2709671"/>
                  </a:lnTo>
                </a:path>
                <a:path w="1876425" h="7728584">
                  <a:moveTo>
                    <a:pt x="891449" y="2932175"/>
                  </a:moveTo>
                  <a:lnTo>
                    <a:pt x="885353" y="3002279"/>
                  </a:lnTo>
                </a:path>
                <a:path w="1876425" h="7728584">
                  <a:moveTo>
                    <a:pt x="870113" y="3224783"/>
                  </a:moveTo>
                  <a:lnTo>
                    <a:pt x="867065" y="3294887"/>
                  </a:lnTo>
                </a:path>
                <a:path w="1876425" h="7728584">
                  <a:moveTo>
                    <a:pt x="848777" y="3517391"/>
                  </a:moveTo>
                  <a:lnTo>
                    <a:pt x="845729" y="3590543"/>
                  </a:lnTo>
                </a:path>
                <a:path w="1876425" h="7728584">
                  <a:moveTo>
                    <a:pt x="830489" y="3809999"/>
                  </a:moveTo>
                  <a:lnTo>
                    <a:pt x="824393" y="3883151"/>
                  </a:lnTo>
                </a:path>
                <a:path w="1876425" h="7728584">
                  <a:moveTo>
                    <a:pt x="809153" y="4102607"/>
                  </a:moveTo>
                  <a:lnTo>
                    <a:pt x="803057" y="4175759"/>
                  </a:lnTo>
                </a:path>
                <a:path w="1876425" h="7728584">
                  <a:moveTo>
                    <a:pt x="787817" y="4395215"/>
                  </a:moveTo>
                  <a:lnTo>
                    <a:pt x="784769" y="4468367"/>
                  </a:lnTo>
                </a:path>
                <a:path w="1876425" h="7728584">
                  <a:moveTo>
                    <a:pt x="769529" y="4690871"/>
                  </a:moveTo>
                  <a:lnTo>
                    <a:pt x="763433" y="4760975"/>
                  </a:lnTo>
                </a:path>
                <a:path w="1876425" h="7728584">
                  <a:moveTo>
                    <a:pt x="748193" y="4983479"/>
                  </a:moveTo>
                  <a:lnTo>
                    <a:pt x="742097" y="5053583"/>
                  </a:lnTo>
                </a:path>
                <a:path w="1876425" h="7728584">
                  <a:moveTo>
                    <a:pt x="726857" y="5276087"/>
                  </a:moveTo>
                  <a:lnTo>
                    <a:pt x="720761" y="5346191"/>
                  </a:lnTo>
                </a:path>
                <a:path w="1876425" h="7728584">
                  <a:moveTo>
                    <a:pt x="705521" y="5568695"/>
                  </a:moveTo>
                  <a:lnTo>
                    <a:pt x="702473" y="5638799"/>
                  </a:lnTo>
                </a:path>
                <a:path w="1876425" h="7728584">
                  <a:moveTo>
                    <a:pt x="687233" y="5861303"/>
                  </a:moveTo>
                  <a:lnTo>
                    <a:pt x="681137" y="5934455"/>
                  </a:lnTo>
                </a:path>
                <a:path w="1876425" h="7728584">
                  <a:moveTo>
                    <a:pt x="665897" y="6153911"/>
                  </a:moveTo>
                  <a:lnTo>
                    <a:pt x="659801" y="6227063"/>
                  </a:lnTo>
                </a:path>
                <a:path w="1876425" h="7728584">
                  <a:moveTo>
                    <a:pt x="644561" y="6446519"/>
                  </a:moveTo>
                  <a:lnTo>
                    <a:pt x="641513" y="6519671"/>
                  </a:lnTo>
                </a:path>
                <a:path w="1876425" h="7728584">
                  <a:moveTo>
                    <a:pt x="626273" y="6739127"/>
                  </a:moveTo>
                  <a:lnTo>
                    <a:pt x="620177" y="6812279"/>
                  </a:lnTo>
                </a:path>
                <a:path w="1876425" h="7728584">
                  <a:moveTo>
                    <a:pt x="604937" y="7034783"/>
                  </a:moveTo>
                  <a:lnTo>
                    <a:pt x="598841" y="7104887"/>
                  </a:lnTo>
                </a:path>
                <a:path w="1876425" h="7728584">
                  <a:moveTo>
                    <a:pt x="583601" y="7327391"/>
                  </a:moveTo>
                  <a:lnTo>
                    <a:pt x="577505" y="7397495"/>
                  </a:lnTo>
                </a:path>
                <a:path w="1876425" h="7728584">
                  <a:moveTo>
                    <a:pt x="562265" y="7619999"/>
                  </a:moveTo>
                  <a:lnTo>
                    <a:pt x="559217" y="7690103"/>
                  </a:lnTo>
                </a:path>
                <a:path w="1876425" h="7728584">
                  <a:moveTo>
                    <a:pt x="1851569" y="54863"/>
                  </a:moveTo>
                  <a:lnTo>
                    <a:pt x="1848521" y="124967"/>
                  </a:lnTo>
                </a:path>
                <a:path w="1876425" h="7728584">
                  <a:moveTo>
                    <a:pt x="118731" y="6723696"/>
                  </a:moveTo>
                  <a:lnTo>
                    <a:pt x="114209" y="6775703"/>
                  </a:lnTo>
                </a:path>
                <a:path w="1876425" h="7728584">
                  <a:moveTo>
                    <a:pt x="98969" y="6998207"/>
                  </a:moveTo>
                  <a:lnTo>
                    <a:pt x="95921" y="7071359"/>
                  </a:lnTo>
                </a:path>
                <a:path w="1876425" h="7728584">
                  <a:moveTo>
                    <a:pt x="80681" y="7290815"/>
                  </a:moveTo>
                  <a:lnTo>
                    <a:pt x="74585" y="7363967"/>
                  </a:lnTo>
                </a:path>
                <a:path w="1876425" h="7728584">
                  <a:moveTo>
                    <a:pt x="1348649" y="18287"/>
                  </a:moveTo>
                  <a:lnTo>
                    <a:pt x="1342553" y="91439"/>
                  </a:lnTo>
                </a:path>
                <a:path w="1876425" h="7728584">
                  <a:moveTo>
                    <a:pt x="1327313" y="310895"/>
                  </a:moveTo>
                  <a:lnTo>
                    <a:pt x="1324265" y="384047"/>
                  </a:lnTo>
                </a:path>
                <a:path w="1876425" h="7728584">
                  <a:moveTo>
                    <a:pt x="1305977" y="606551"/>
                  </a:moveTo>
                  <a:lnTo>
                    <a:pt x="1302929" y="676655"/>
                  </a:lnTo>
                </a:path>
                <a:path w="1876425" h="7728584">
                  <a:moveTo>
                    <a:pt x="1058461" y="4165003"/>
                  </a:moveTo>
                  <a:lnTo>
                    <a:pt x="1056041" y="4194047"/>
                  </a:lnTo>
                </a:path>
                <a:path w="1876425" h="7728584">
                  <a:moveTo>
                    <a:pt x="1040801" y="4413503"/>
                  </a:moveTo>
                  <a:lnTo>
                    <a:pt x="1034705" y="4486655"/>
                  </a:lnTo>
                </a:path>
                <a:path w="1876425" h="7728584">
                  <a:moveTo>
                    <a:pt x="1019465" y="4706111"/>
                  </a:moveTo>
                  <a:lnTo>
                    <a:pt x="1016417" y="4779263"/>
                  </a:lnTo>
                </a:path>
                <a:path w="1876425" h="7728584">
                  <a:moveTo>
                    <a:pt x="1001177" y="4998719"/>
                  </a:moveTo>
                  <a:lnTo>
                    <a:pt x="995081" y="5071871"/>
                  </a:lnTo>
                </a:path>
                <a:path w="1876425" h="7728584">
                  <a:moveTo>
                    <a:pt x="979841" y="5294375"/>
                  </a:moveTo>
                  <a:lnTo>
                    <a:pt x="973745" y="5364479"/>
                  </a:lnTo>
                </a:path>
                <a:path w="1876425" h="7728584">
                  <a:moveTo>
                    <a:pt x="958505" y="5586983"/>
                  </a:moveTo>
                  <a:lnTo>
                    <a:pt x="955457" y="5657087"/>
                  </a:lnTo>
                </a:path>
                <a:path w="1876425" h="7728584">
                  <a:moveTo>
                    <a:pt x="937169" y="5879591"/>
                  </a:moveTo>
                  <a:lnTo>
                    <a:pt x="934121" y="5949695"/>
                  </a:lnTo>
                </a:path>
                <a:path w="1876425" h="7728584">
                  <a:moveTo>
                    <a:pt x="918881" y="6172199"/>
                  </a:moveTo>
                  <a:lnTo>
                    <a:pt x="912785" y="6242303"/>
                  </a:lnTo>
                </a:path>
                <a:path w="1876425" h="7728584">
                  <a:moveTo>
                    <a:pt x="897545" y="6464807"/>
                  </a:moveTo>
                  <a:lnTo>
                    <a:pt x="891449" y="6537959"/>
                  </a:lnTo>
                </a:path>
                <a:path w="1876425" h="7728584">
                  <a:moveTo>
                    <a:pt x="876209" y="6757415"/>
                  </a:moveTo>
                  <a:lnTo>
                    <a:pt x="873161" y="6830567"/>
                  </a:lnTo>
                </a:path>
                <a:path w="1876425" h="7728584">
                  <a:moveTo>
                    <a:pt x="857921" y="7050023"/>
                  </a:moveTo>
                  <a:lnTo>
                    <a:pt x="851825" y="7123175"/>
                  </a:lnTo>
                </a:path>
                <a:path w="1876425" h="7728584">
                  <a:moveTo>
                    <a:pt x="836585" y="7342631"/>
                  </a:moveTo>
                  <a:lnTo>
                    <a:pt x="830489" y="7415783"/>
                  </a:lnTo>
                </a:path>
                <a:path w="1876425" h="7728584">
                  <a:moveTo>
                    <a:pt x="815249" y="7638287"/>
                  </a:moveTo>
                  <a:lnTo>
                    <a:pt x="809153" y="7708391"/>
                  </a:lnTo>
                </a:path>
                <a:path w="1876425" h="7728584">
                  <a:moveTo>
                    <a:pt x="848777" y="1825751"/>
                  </a:moveTo>
                  <a:lnTo>
                    <a:pt x="845667" y="1861515"/>
                  </a:lnTo>
                </a:path>
                <a:path w="1876425" h="7728584">
                  <a:moveTo>
                    <a:pt x="827441" y="2118359"/>
                  </a:moveTo>
                  <a:lnTo>
                    <a:pt x="821345" y="2188463"/>
                  </a:lnTo>
                </a:path>
                <a:path w="1876425" h="7728584">
                  <a:moveTo>
                    <a:pt x="806105" y="2410967"/>
                  </a:moveTo>
                  <a:lnTo>
                    <a:pt x="803057" y="2481071"/>
                  </a:lnTo>
                </a:path>
                <a:path w="1876425" h="7728584">
                  <a:moveTo>
                    <a:pt x="787817" y="2703575"/>
                  </a:moveTo>
                  <a:lnTo>
                    <a:pt x="781721" y="2773679"/>
                  </a:lnTo>
                </a:path>
                <a:path w="1876425" h="7728584">
                  <a:moveTo>
                    <a:pt x="766481" y="2996183"/>
                  </a:moveTo>
                  <a:lnTo>
                    <a:pt x="760385" y="3069335"/>
                  </a:lnTo>
                </a:path>
                <a:path w="1876425" h="7728584">
                  <a:moveTo>
                    <a:pt x="745145" y="3288791"/>
                  </a:moveTo>
                  <a:lnTo>
                    <a:pt x="742097" y="3361943"/>
                  </a:lnTo>
                </a:path>
                <a:path w="1876425" h="7728584">
                  <a:moveTo>
                    <a:pt x="726857" y="3581399"/>
                  </a:moveTo>
                  <a:lnTo>
                    <a:pt x="720761" y="3654551"/>
                  </a:lnTo>
                </a:path>
                <a:path w="1876425" h="7728584">
                  <a:moveTo>
                    <a:pt x="705521" y="3874007"/>
                  </a:moveTo>
                  <a:lnTo>
                    <a:pt x="699425" y="3947159"/>
                  </a:lnTo>
                </a:path>
                <a:path w="1876425" h="7728584">
                  <a:moveTo>
                    <a:pt x="684185" y="4169663"/>
                  </a:moveTo>
                  <a:lnTo>
                    <a:pt x="678089" y="4239767"/>
                  </a:lnTo>
                </a:path>
                <a:path w="1876425" h="7728584">
                  <a:moveTo>
                    <a:pt x="662849" y="4462271"/>
                  </a:moveTo>
                  <a:lnTo>
                    <a:pt x="659801" y="4532375"/>
                  </a:lnTo>
                </a:path>
                <a:path w="1876425" h="7728584">
                  <a:moveTo>
                    <a:pt x="644561" y="4754879"/>
                  </a:moveTo>
                  <a:lnTo>
                    <a:pt x="638465" y="4824983"/>
                  </a:lnTo>
                </a:path>
                <a:path w="1876425" h="7728584">
                  <a:moveTo>
                    <a:pt x="623225" y="5047487"/>
                  </a:moveTo>
                  <a:lnTo>
                    <a:pt x="617129" y="5120639"/>
                  </a:lnTo>
                </a:path>
                <a:path w="1876425" h="7728584">
                  <a:moveTo>
                    <a:pt x="601889" y="5340095"/>
                  </a:moveTo>
                  <a:lnTo>
                    <a:pt x="598841" y="5413247"/>
                  </a:lnTo>
                </a:path>
                <a:path w="1876425" h="7728584">
                  <a:moveTo>
                    <a:pt x="580553" y="5632703"/>
                  </a:moveTo>
                  <a:lnTo>
                    <a:pt x="577505" y="5705855"/>
                  </a:lnTo>
                </a:path>
                <a:path w="1876425" h="7728584">
                  <a:moveTo>
                    <a:pt x="562265" y="5925311"/>
                  </a:moveTo>
                  <a:lnTo>
                    <a:pt x="556169" y="5998463"/>
                  </a:lnTo>
                </a:path>
                <a:path w="1876425" h="7728584">
                  <a:moveTo>
                    <a:pt x="540929" y="6217919"/>
                  </a:moveTo>
                  <a:lnTo>
                    <a:pt x="534833" y="6291071"/>
                  </a:lnTo>
                </a:path>
                <a:path w="1876425" h="7728584">
                  <a:moveTo>
                    <a:pt x="519593" y="6513575"/>
                  </a:moveTo>
                  <a:lnTo>
                    <a:pt x="516545" y="6583679"/>
                  </a:lnTo>
                </a:path>
                <a:path w="1876425" h="7728584">
                  <a:moveTo>
                    <a:pt x="501305" y="6806183"/>
                  </a:moveTo>
                  <a:lnTo>
                    <a:pt x="495209" y="6876287"/>
                  </a:lnTo>
                </a:path>
                <a:path w="1876425" h="7728584">
                  <a:moveTo>
                    <a:pt x="479969" y="7098791"/>
                  </a:moveTo>
                  <a:lnTo>
                    <a:pt x="473873" y="7168895"/>
                  </a:lnTo>
                </a:path>
                <a:path w="1876425" h="7728584">
                  <a:moveTo>
                    <a:pt x="458633" y="7391399"/>
                  </a:moveTo>
                  <a:lnTo>
                    <a:pt x="452537" y="7464551"/>
                  </a:lnTo>
                </a:path>
                <a:path w="1876425" h="7728584">
                  <a:moveTo>
                    <a:pt x="1726601" y="118871"/>
                  </a:moveTo>
                  <a:lnTo>
                    <a:pt x="1723553" y="192023"/>
                  </a:lnTo>
                </a:path>
                <a:path w="1876425" h="7728584">
                  <a:moveTo>
                    <a:pt x="1708313" y="411479"/>
                  </a:moveTo>
                  <a:lnTo>
                    <a:pt x="1702217" y="484631"/>
                  </a:lnTo>
                </a:path>
                <a:path w="1876425" h="7728584">
                  <a:moveTo>
                    <a:pt x="1025561" y="143255"/>
                  </a:moveTo>
                  <a:lnTo>
                    <a:pt x="1019465" y="216407"/>
                  </a:lnTo>
                </a:path>
                <a:path w="1876425" h="7728584">
                  <a:moveTo>
                    <a:pt x="1004225" y="435863"/>
                  </a:moveTo>
                  <a:lnTo>
                    <a:pt x="1000098" y="485381"/>
                  </a:lnTo>
                </a:path>
                <a:path w="1876425" h="7728584">
                  <a:moveTo>
                    <a:pt x="964601" y="1024127"/>
                  </a:moveTo>
                  <a:lnTo>
                    <a:pt x="958505" y="1094231"/>
                  </a:lnTo>
                </a:path>
                <a:path w="1876425" h="7728584">
                  <a:moveTo>
                    <a:pt x="943265" y="1316735"/>
                  </a:moveTo>
                  <a:lnTo>
                    <a:pt x="937169" y="1386839"/>
                  </a:lnTo>
                </a:path>
                <a:path w="1876425" h="7728584">
                  <a:moveTo>
                    <a:pt x="921929" y="1609343"/>
                  </a:moveTo>
                  <a:lnTo>
                    <a:pt x="918881" y="1679447"/>
                  </a:lnTo>
                </a:path>
                <a:path w="1876425" h="7728584">
                  <a:moveTo>
                    <a:pt x="900593" y="1901951"/>
                  </a:moveTo>
                  <a:lnTo>
                    <a:pt x="897545" y="1972055"/>
                  </a:lnTo>
                </a:path>
                <a:path w="1876425" h="7728584">
                  <a:moveTo>
                    <a:pt x="882305" y="2194559"/>
                  </a:moveTo>
                  <a:lnTo>
                    <a:pt x="876209" y="2267711"/>
                  </a:lnTo>
                </a:path>
                <a:path w="1876425" h="7728584">
                  <a:moveTo>
                    <a:pt x="860969" y="2487167"/>
                  </a:moveTo>
                  <a:lnTo>
                    <a:pt x="854873" y="2560319"/>
                  </a:lnTo>
                </a:path>
                <a:path w="1876425" h="7728584">
                  <a:moveTo>
                    <a:pt x="839633" y="2779775"/>
                  </a:moveTo>
                  <a:lnTo>
                    <a:pt x="836585" y="2852927"/>
                  </a:lnTo>
                </a:path>
                <a:path w="1876425" h="7728584">
                  <a:moveTo>
                    <a:pt x="821345" y="3072383"/>
                  </a:moveTo>
                  <a:lnTo>
                    <a:pt x="815249" y="3145535"/>
                  </a:lnTo>
                </a:path>
                <a:path w="1876425" h="7728584">
                  <a:moveTo>
                    <a:pt x="800009" y="3368039"/>
                  </a:moveTo>
                  <a:lnTo>
                    <a:pt x="793913" y="3438143"/>
                  </a:lnTo>
                </a:path>
                <a:path w="1876425" h="7728584">
                  <a:moveTo>
                    <a:pt x="778673" y="3660647"/>
                  </a:moveTo>
                  <a:lnTo>
                    <a:pt x="772577" y="3730751"/>
                  </a:lnTo>
                </a:path>
                <a:path w="1876425" h="7728584">
                  <a:moveTo>
                    <a:pt x="757337" y="3953255"/>
                  </a:moveTo>
                  <a:lnTo>
                    <a:pt x="754289" y="4023359"/>
                  </a:lnTo>
                </a:path>
                <a:path w="1876425" h="7728584">
                  <a:moveTo>
                    <a:pt x="739049" y="4245863"/>
                  </a:moveTo>
                  <a:lnTo>
                    <a:pt x="732953" y="4319015"/>
                  </a:lnTo>
                </a:path>
                <a:path w="1876425" h="7728584">
                  <a:moveTo>
                    <a:pt x="717713" y="4538471"/>
                  </a:moveTo>
                  <a:lnTo>
                    <a:pt x="711617" y="4611623"/>
                  </a:lnTo>
                </a:path>
                <a:path w="1876425" h="7728584">
                  <a:moveTo>
                    <a:pt x="696377" y="4831079"/>
                  </a:moveTo>
                  <a:lnTo>
                    <a:pt x="693329" y="4904231"/>
                  </a:lnTo>
                </a:path>
                <a:path w="1876425" h="7728584">
                  <a:moveTo>
                    <a:pt x="675041" y="5123687"/>
                  </a:moveTo>
                  <a:lnTo>
                    <a:pt x="671993" y="5196839"/>
                  </a:lnTo>
                </a:path>
                <a:path w="1876425" h="7728584">
                  <a:moveTo>
                    <a:pt x="656753" y="5416295"/>
                  </a:moveTo>
                  <a:lnTo>
                    <a:pt x="650657" y="5489447"/>
                  </a:lnTo>
                </a:path>
                <a:path w="1876425" h="7728584">
                  <a:moveTo>
                    <a:pt x="635417" y="5711951"/>
                  </a:moveTo>
                  <a:lnTo>
                    <a:pt x="629321" y="5782055"/>
                  </a:lnTo>
                </a:path>
                <a:path w="1876425" h="7728584">
                  <a:moveTo>
                    <a:pt x="614081" y="6004559"/>
                  </a:moveTo>
                  <a:lnTo>
                    <a:pt x="611033" y="6074663"/>
                  </a:lnTo>
                </a:path>
                <a:path w="1876425" h="7728584">
                  <a:moveTo>
                    <a:pt x="595793" y="6297167"/>
                  </a:moveTo>
                  <a:lnTo>
                    <a:pt x="589697" y="6367271"/>
                  </a:lnTo>
                </a:path>
                <a:path w="1876425" h="7728584">
                  <a:moveTo>
                    <a:pt x="574457" y="6589775"/>
                  </a:moveTo>
                  <a:lnTo>
                    <a:pt x="568361" y="6662927"/>
                  </a:lnTo>
                </a:path>
                <a:path w="1876425" h="7728584">
                  <a:moveTo>
                    <a:pt x="553121" y="6882383"/>
                  </a:moveTo>
                  <a:lnTo>
                    <a:pt x="550073" y="6955535"/>
                  </a:lnTo>
                </a:path>
                <a:path w="1876425" h="7728584">
                  <a:moveTo>
                    <a:pt x="531785" y="7174991"/>
                  </a:moveTo>
                  <a:lnTo>
                    <a:pt x="528737" y="7248143"/>
                  </a:lnTo>
                </a:path>
                <a:path w="1876425" h="7728584">
                  <a:moveTo>
                    <a:pt x="513497" y="7467599"/>
                  </a:moveTo>
                  <a:lnTo>
                    <a:pt x="507401" y="7540751"/>
                  </a:lnTo>
                </a:path>
                <a:path w="1876425" h="7728584">
                  <a:moveTo>
                    <a:pt x="1781465" y="198119"/>
                  </a:moveTo>
                  <a:lnTo>
                    <a:pt x="1775369" y="268223"/>
                  </a:lnTo>
                </a:path>
                <a:path w="1876425" h="7728584">
                  <a:moveTo>
                    <a:pt x="1760129" y="490727"/>
                  </a:moveTo>
                  <a:lnTo>
                    <a:pt x="1758019" y="539249"/>
                  </a:lnTo>
                </a:path>
                <a:path w="1876425" h="7728584">
                  <a:moveTo>
                    <a:pt x="1758019" y="539249"/>
                  </a:moveTo>
                  <a:lnTo>
                    <a:pt x="1757081" y="560831"/>
                  </a:lnTo>
                </a:path>
                <a:path w="1876425" h="7728584">
                  <a:moveTo>
                    <a:pt x="368297" y="5075858"/>
                  </a:moveTo>
                  <a:lnTo>
                    <a:pt x="367193" y="5102351"/>
                  </a:lnTo>
                </a:path>
                <a:path w="1876425" h="7728584">
                  <a:moveTo>
                    <a:pt x="348905" y="5321807"/>
                  </a:moveTo>
                  <a:lnTo>
                    <a:pt x="345857" y="5394959"/>
                  </a:lnTo>
                </a:path>
                <a:path w="1876425" h="7728584">
                  <a:moveTo>
                    <a:pt x="330617" y="5614415"/>
                  </a:moveTo>
                  <a:lnTo>
                    <a:pt x="324521" y="5687567"/>
                  </a:lnTo>
                </a:path>
                <a:path w="1876425" h="7728584">
                  <a:moveTo>
                    <a:pt x="309281" y="5910071"/>
                  </a:moveTo>
                  <a:lnTo>
                    <a:pt x="303185" y="5980175"/>
                  </a:lnTo>
                </a:path>
                <a:path w="1876425" h="7728584">
                  <a:moveTo>
                    <a:pt x="287945" y="6202679"/>
                  </a:moveTo>
                  <a:lnTo>
                    <a:pt x="284897" y="6272783"/>
                  </a:lnTo>
                </a:path>
                <a:path w="1876425" h="7728584">
                  <a:moveTo>
                    <a:pt x="269657" y="6495287"/>
                  </a:moveTo>
                  <a:lnTo>
                    <a:pt x="263561" y="6565391"/>
                  </a:lnTo>
                </a:path>
                <a:path w="1876425" h="7728584">
                  <a:moveTo>
                    <a:pt x="248321" y="6787895"/>
                  </a:moveTo>
                  <a:lnTo>
                    <a:pt x="242225" y="6857999"/>
                  </a:lnTo>
                </a:path>
                <a:path w="1876425" h="7728584">
                  <a:moveTo>
                    <a:pt x="226985" y="7080503"/>
                  </a:moveTo>
                  <a:lnTo>
                    <a:pt x="220889" y="7153655"/>
                  </a:lnTo>
                </a:path>
                <a:path w="1876425" h="7728584">
                  <a:moveTo>
                    <a:pt x="205649" y="7373111"/>
                  </a:moveTo>
                  <a:lnTo>
                    <a:pt x="202601" y="7446263"/>
                  </a:lnTo>
                </a:path>
                <a:path w="1876425" h="7728584">
                  <a:moveTo>
                    <a:pt x="1476665" y="100583"/>
                  </a:moveTo>
                  <a:lnTo>
                    <a:pt x="1470569" y="173735"/>
                  </a:lnTo>
                </a:path>
                <a:path w="1876425" h="7728584">
                  <a:moveTo>
                    <a:pt x="1455329" y="393191"/>
                  </a:moveTo>
                  <a:lnTo>
                    <a:pt x="1449233" y="466343"/>
                  </a:lnTo>
                </a:path>
                <a:path w="1876425" h="7728584">
                  <a:moveTo>
                    <a:pt x="1190153" y="4203191"/>
                  </a:moveTo>
                  <a:lnTo>
                    <a:pt x="1184057" y="4276343"/>
                  </a:lnTo>
                </a:path>
                <a:path w="1876425" h="7728584">
                  <a:moveTo>
                    <a:pt x="1168817" y="4495799"/>
                  </a:moveTo>
                  <a:lnTo>
                    <a:pt x="1162721" y="4568951"/>
                  </a:lnTo>
                </a:path>
                <a:path w="1876425" h="7728584">
                  <a:moveTo>
                    <a:pt x="1147481" y="4788407"/>
                  </a:moveTo>
                  <a:lnTo>
                    <a:pt x="1144433" y="4861559"/>
                  </a:lnTo>
                </a:path>
                <a:path w="1876425" h="7728584">
                  <a:moveTo>
                    <a:pt x="1126145" y="5084063"/>
                  </a:moveTo>
                  <a:lnTo>
                    <a:pt x="1123097" y="5154167"/>
                  </a:lnTo>
                </a:path>
                <a:path w="1876425" h="7728584">
                  <a:moveTo>
                    <a:pt x="1107857" y="5376671"/>
                  </a:moveTo>
                  <a:lnTo>
                    <a:pt x="1101761" y="5446775"/>
                  </a:lnTo>
                </a:path>
                <a:path w="1876425" h="7728584">
                  <a:moveTo>
                    <a:pt x="1086521" y="5669279"/>
                  </a:moveTo>
                  <a:lnTo>
                    <a:pt x="1080425" y="5739383"/>
                  </a:lnTo>
                </a:path>
                <a:path w="1876425" h="7728584">
                  <a:moveTo>
                    <a:pt x="1065185" y="5961887"/>
                  </a:moveTo>
                  <a:lnTo>
                    <a:pt x="1062137" y="6031991"/>
                  </a:lnTo>
                </a:path>
                <a:path w="1876425" h="7728584">
                  <a:moveTo>
                    <a:pt x="1046897" y="6254495"/>
                  </a:moveTo>
                  <a:lnTo>
                    <a:pt x="1040801" y="6327647"/>
                  </a:lnTo>
                </a:path>
                <a:path w="1876425" h="7728584">
                  <a:moveTo>
                    <a:pt x="1025561" y="6547103"/>
                  </a:moveTo>
                  <a:lnTo>
                    <a:pt x="1019465" y="6620255"/>
                  </a:lnTo>
                </a:path>
                <a:path w="1876425" h="7728584">
                  <a:moveTo>
                    <a:pt x="1004225" y="6839711"/>
                  </a:moveTo>
                  <a:lnTo>
                    <a:pt x="998129" y="6912863"/>
                  </a:lnTo>
                </a:path>
                <a:path w="1876425" h="7728584">
                  <a:moveTo>
                    <a:pt x="982889" y="7132319"/>
                  </a:moveTo>
                  <a:lnTo>
                    <a:pt x="979841" y="7205471"/>
                  </a:lnTo>
                </a:path>
                <a:path w="1876425" h="7728584">
                  <a:moveTo>
                    <a:pt x="964601" y="7427975"/>
                  </a:moveTo>
                  <a:lnTo>
                    <a:pt x="958505" y="7498079"/>
                  </a:lnTo>
                </a:path>
                <a:path w="1876425" h="7728584">
                  <a:moveTo>
                    <a:pt x="943265" y="7720583"/>
                  </a:moveTo>
                  <a:lnTo>
                    <a:pt x="943265" y="7728264"/>
                  </a:lnTo>
                </a:path>
                <a:path w="1876425" h="7728584">
                  <a:moveTo>
                    <a:pt x="1205393" y="155447"/>
                  </a:moveTo>
                  <a:lnTo>
                    <a:pt x="1199297" y="228599"/>
                  </a:lnTo>
                </a:path>
                <a:path w="1876425" h="7728584">
                  <a:moveTo>
                    <a:pt x="1184057" y="448055"/>
                  </a:moveTo>
                  <a:lnTo>
                    <a:pt x="1181009" y="521207"/>
                  </a:lnTo>
                </a:path>
                <a:path w="1876425" h="7728584">
                  <a:moveTo>
                    <a:pt x="1165769" y="743711"/>
                  </a:moveTo>
                  <a:lnTo>
                    <a:pt x="1159673" y="813815"/>
                  </a:lnTo>
                </a:path>
                <a:path w="1876425" h="7728584">
                  <a:moveTo>
                    <a:pt x="1144433" y="1036319"/>
                  </a:moveTo>
                  <a:lnTo>
                    <a:pt x="1138337" y="1106423"/>
                  </a:lnTo>
                </a:path>
                <a:path w="1876425" h="7728584">
                  <a:moveTo>
                    <a:pt x="1123097" y="1328927"/>
                  </a:moveTo>
                  <a:lnTo>
                    <a:pt x="1117001" y="1399031"/>
                  </a:lnTo>
                </a:path>
                <a:path w="1876425" h="7728584">
                  <a:moveTo>
                    <a:pt x="1101761" y="1621535"/>
                  </a:moveTo>
                  <a:lnTo>
                    <a:pt x="1098713" y="1694687"/>
                  </a:lnTo>
                </a:path>
                <a:path w="1876425" h="7728584">
                  <a:moveTo>
                    <a:pt x="1083473" y="1914143"/>
                  </a:moveTo>
                  <a:lnTo>
                    <a:pt x="1077377" y="1987295"/>
                  </a:lnTo>
                </a:path>
                <a:path w="1876425" h="7728584">
                  <a:moveTo>
                    <a:pt x="1062137" y="2206751"/>
                  </a:moveTo>
                  <a:lnTo>
                    <a:pt x="1056041" y="2279903"/>
                  </a:lnTo>
                </a:path>
                <a:path w="1876425" h="7728584">
                  <a:moveTo>
                    <a:pt x="1040801" y="2499359"/>
                  </a:moveTo>
                  <a:lnTo>
                    <a:pt x="1037753" y="2572511"/>
                  </a:lnTo>
                </a:path>
                <a:path w="1876425" h="7728584">
                  <a:moveTo>
                    <a:pt x="1019465" y="2791967"/>
                  </a:moveTo>
                  <a:lnTo>
                    <a:pt x="1016417" y="2865119"/>
                  </a:lnTo>
                </a:path>
                <a:path w="1876425" h="7728584">
                  <a:moveTo>
                    <a:pt x="1001177" y="3087623"/>
                  </a:moveTo>
                  <a:lnTo>
                    <a:pt x="995081" y="3157727"/>
                  </a:lnTo>
                </a:path>
                <a:path w="1876425" h="7728584">
                  <a:moveTo>
                    <a:pt x="979841" y="3380231"/>
                  </a:moveTo>
                  <a:lnTo>
                    <a:pt x="973745" y="3450335"/>
                  </a:lnTo>
                </a:path>
                <a:path w="1876425" h="7728584">
                  <a:moveTo>
                    <a:pt x="958505" y="3672839"/>
                  </a:moveTo>
                  <a:lnTo>
                    <a:pt x="955457" y="3742943"/>
                  </a:lnTo>
                </a:path>
                <a:path w="1876425" h="7728584">
                  <a:moveTo>
                    <a:pt x="940217" y="3965447"/>
                  </a:moveTo>
                  <a:lnTo>
                    <a:pt x="934121" y="4038599"/>
                  </a:lnTo>
                </a:path>
                <a:path w="1876425" h="7728584">
                  <a:moveTo>
                    <a:pt x="918881" y="4258055"/>
                  </a:moveTo>
                  <a:lnTo>
                    <a:pt x="912785" y="4331207"/>
                  </a:lnTo>
                </a:path>
                <a:path w="1876425" h="7728584">
                  <a:moveTo>
                    <a:pt x="897545" y="4550663"/>
                  </a:moveTo>
                  <a:lnTo>
                    <a:pt x="894497" y="4623815"/>
                  </a:lnTo>
                </a:path>
                <a:path w="1876425" h="7728584">
                  <a:moveTo>
                    <a:pt x="876209" y="4843271"/>
                  </a:moveTo>
                  <a:lnTo>
                    <a:pt x="873161" y="4916423"/>
                  </a:lnTo>
                </a:path>
                <a:path w="1876425" h="7728584">
                  <a:moveTo>
                    <a:pt x="857921" y="5135879"/>
                  </a:moveTo>
                  <a:lnTo>
                    <a:pt x="851825" y="5209031"/>
                  </a:lnTo>
                </a:path>
                <a:path w="1876425" h="7728584">
                  <a:moveTo>
                    <a:pt x="836585" y="5431535"/>
                  </a:moveTo>
                  <a:lnTo>
                    <a:pt x="830489" y="5501639"/>
                  </a:lnTo>
                </a:path>
                <a:path w="1876425" h="7728584">
                  <a:moveTo>
                    <a:pt x="815249" y="5724143"/>
                  </a:moveTo>
                  <a:lnTo>
                    <a:pt x="812201" y="5794247"/>
                  </a:lnTo>
                </a:path>
                <a:path w="1876425" h="7728584">
                  <a:moveTo>
                    <a:pt x="796961" y="6016751"/>
                  </a:moveTo>
                  <a:lnTo>
                    <a:pt x="790865" y="6086855"/>
                  </a:lnTo>
                </a:path>
                <a:path w="1876425" h="7728584">
                  <a:moveTo>
                    <a:pt x="775625" y="6309359"/>
                  </a:moveTo>
                  <a:lnTo>
                    <a:pt x="769529" y="6382511"/>
                  </a:lnTo>
                </a:path>
                <a:path w="1876425" h="7728584">
                  <a:moveTo>
                    <a:pt x="754289" y="6601967"/>
                  </a:moveTo>
                  <a:lnTo>
                    <a:pt x="748193" y="6675119"/>
                  </a:lnTo>
                </a:path>
                <a:path w="1876425" h="7728584">
                  <a:moveTo>
                    <a:pt x="732953" y="6894575"/>
                  </a:moveTo>
                  <a:lnTo>
                    <a:pt x="729905" y="6967727"/>
                  </a:lnTo>
                </a:path>
                <a:path w="1876425" h="7728584">
                  <a:moveTo>
                    <a:pt x="714665" y="7187183"/>
                  </a:moveTo>
                  <a:lnTo>
                    <a:pt x="708569" y="7260335"/>
                  </a:lnTo>
                </a:path>
                <a:path w="1876425" h="7728584">
                  <a:moveTo>
                    <a:pt x="693329" y="7479791"/>
                  </a:moveTo>
                  <a:lnTo>
                    <a:pt x="687233" y="7552943"/>
                  </a:lnTo>
                </a:path>
                <a:path w="1876425" h="7728584">
                  <a:moveTo>
                    <a:pt x="711617" y="2919983"/>
                  </a:moveTo>
                  <a:lnTo>
                    <a:pt x="705521" y="2990087"/>
                  </a:lnTo>
                </a:path>
                <a:path w="1876425" h="7728584">
                  <a:moveTo>
                    <a:pt x="690281" y="3212591"/>
                  </a:moveTo>
                  <a:lnTo>
                    <a:pt x="684185" y="3282695"/>
                  </a:lnTo>
                </a:path>
                <a:path w="1876425" h="7728584">
                  <a:moveTo>
                    <a:pt x="668945" y="3505199"/>
                  </a:moveTo>
                  <a:lnTo>
                    <a:pt x="665897" y="3575303"/>
                  </a:lnTo>
                </a:path>
                <a:path w="1876425" h="7728584">
                  <a:moveTo>
                    <a:pt x="650657" y="3797807"/>
                  </a:moveTo>
                  <a:lnTo>
                    <a:pt x="644561" y="3870959"/>
                  </a:lnTo>
                </a:path>
                <a:path w="1876425" h="7728584">
                  <a:moveTo>
                    <a:pt x="629321" y="4090415"/>
                  </a:moveTo>
                  <a:lnTo>
                    <a:pt x="623225" y="4163567"/>
                  </a:lnTo>
                </a:path>
                <a:path w="1876425" h="7728584">
                  <a:moveTo>
                    <a:pt x="607985" y="4383023"/>
                  </a:moveTo>
                  <a:lnTo>
                    <a:pt x="601889" y="4456175"/>
                  </a:lnTo>
                </a:path>
                <a:path w="1876425" h="7728584">
                  <a:moveTo>
                    <a:pt x="586649" y="4675631"/>
                  </a:moveTo>
                  <a:lnTo>
                    <a:pt x="583601" y="4748783"/>
                  </a:lnTo>
                </a:path>
                <a:path w="1876425" h="7728584">
                  <a:moveTo>
                    <a:pt x="568361" y="4968239"/>
                  </a:moveTo>
                  <a:lnTo>
                    <a:pt x="562265" y="5041391"/>
                  </a:lnTo>
                </a:path>
                <a:path w="1876425" h="7728584">
                  <a:moveTo>
                    <a:pt x="547025" y="5263895"/>
                  </a:moveTo>
                  <a:lnTo>
                    <a:pt x="540929" y="5333999"/>
                  </a:lnTo>
                </a:path>
                <a:path w="1876425" h="7728584">
                  <a:moveTo>
                    <a:pt x="525689" y="5556503"/>
                  </a:moveTo>
                  <a:lnTo>
                    <a:pt x="522641" y="5626607"/>
                  </a:lnTo>
                </a:path>
                <a:path w="1876425" h="7728584">
                  <a:moveTo>
                    <a:pt x="507401" y="5849111"/>
                  </a:moveTo>
                  <a:lnTo>
                    <a:pt x="501305" y="5919215"/>
                  </a:lnTo>
                </a:path>
                <a:path w="1876425" h="7728584">
                  <a:moveTo>
                    <a:pt x="486065" y="6141719"/>
                  </a:moveTo>
                  <a:lnTo>
                    <a:pt x="479969" y="6214871"/>
                  </a:lnTo>
                </a:path>
                <a:path w="1876425" h="7728584">
                  <a:moveTo>
                    <a:pt x="464729" y="6434327"/>
                  </a:moveTo>
                  <a:lnTo>
                    <a:pt x="458633" y="6507479"/>
                  </a:lnTo>
                </a:path>
                <a:path w="1876425" h="7728584">
                  <a:moveTo>
                    <a:pt x="443393" y="6726935"/>
                  </a:moveTo>
                  <a:lnTo>
                    <a:pt x="440345" y="6800087"/>
                  </a:lnTo>
                </a:path>
                <a:path w="1876425" h="7728584">
                  <a:moveTo>
                    <a:pt x="425105" y="7019543"/>
                  </a:moveTo>
                  <a:lnTo>
                    <a:pt x="419009" y="7092695"/>
                  </a:lnTo>
                </a:path>
                <a:path w="1876425" h="7728584">
                  <a:moveTo>
                    <a:pt x="403769" y="7315199"/>
                  </a:moveTo>
                  <a:lnTo>
                    <a:pt x="397673" y="7385303"/>
                  </a:lnTo>
                </a:path>
                <a:path w="1876425" h="7728584">
                  <a:moveTo>
                    <a:pt x="1671737" y="42671"/>
                  </a:moveTo>
                  <a:lnTo>
                    <a:pt x="1668689" y="112775"/>
                  </a:lnTo>
                </a:path>
                <a:path w="1876425" h="7728584">
                  <a:moveTo>
                    <a:pt x="1653449" y="335279"/>
                  </a:moveTo>
                  <a:lnTo>
                    <a:pt x="1647353" y="405383"/>
                  </a:lnTo>
                </a:path>
                <a:path w="1876425" h="7728584">
                  <a:moveTo>
                    <a:pt x="1381612" y="4185577"/>
                  </a:moveTo>
                  <a:lnTo>
                    <a:pt x="1379129" y="4215383"/>
                  </a:lnTo>
                </a:path>
                <a:path w="1876425" h="7728584">
                  <a:moveTo>
                    <a:pt x="1363889" y="4437887"/>
                  </a:moveTo>
                  <a:lnTo>
                    <a:pt x="1360841" y="4507991"/>
                  </a:lnTo>
                </a:path>
                <a:path w="1876425" h="7728584">
                  <a:moveTo>
                    <a:pt x="1345601" y="4730495"/>
                  </a:moveTo>
                  <a:lnTo>
                    <a:pt x="1339505" y="4800599"/>
                  </a:lnTo>
                </a:path>
                <a:path w="1876425" h="7728584">
                  <a:moveTo>
                    <a:pt x="1324265" y="5023103"/>
                  </a:moveTo>
                  <a:lnTo>
                    <a:pt x="1318169" y="5093207"/>
                  </a:lnTo>
                </a:path>
                <a:path w="1876425" h="7728584">
                  <a:moveTo>
                    <a:pt x="1302929" y="5315711"/>
                  </a:moveTo>
                  <a:lnTo>
                    <a:pt x="1299881" y="5388863"/>
                  </a:lnTo>
                </a:path>
                <a:path w="1876425" h="7728584">
                  <a:moveTo>
                    <a:pt x="1284641" y="5608319"/>
                  </a:moveTo>
                  <a:lnTo>
                    <a:pt x="1278545" y="5681471"/>
                  </a:lnTo>
                </a:path>
                <a:path w="1876425" h="7728584">
                  <a:moveTo>
                    <a:pt x="1263305" y="5900927"/>
                  </a:moveTo>
                  <a:lnTo>
                    <a:pt x="1257209" y="5974079"/>
                  </a:lnTo>
                </a:path>
                <a:path w="1876425" h="7728584">
                  <a:moveTo>
                    <a:pt x="1241969" y="6193535"/>
                  </a:moveTo>
                  <a:lnTo>
                    <a:pt x="1235873" y="6266687"/>
                  </a:lnTo>
                </a:path>
                <a:path w="1876425" h="7728584">
                  <a:moveTo>
                    <a:pt x="1220633" y="6486143"/>
                  </a:moveTo>
                  <a:lnTo>
                    <a:pt x="1217585" y="6559295"/>
                  </a:lnTo>
                </a:path>
                <a:path w="1876425" h="7728584">
                  <a:moveTo>
                    <a:pt x="1202345" y="6781799"/>
                  </a:moveTo>
                  <a:lnTo>
                    <a:pt x="1196249" y="6851903"/>
                  </a:lnTo>
                </a:path>
                <a:path w="1876425" h="7728584">
                  <a:moveTo>
                    <a:pt x="1181009" y="7074407"/>
                  </a:moveTo>
                  <a:lnTo>
                    <a:pt x="1174913" y="7144511"/>
                  </a:lnTo>
                </a:path>
                <a:path w="1876425" h="7728584">
                  <a:moveTo>
                    <a:pt x="1159673" y="7367015"/>
                  </a:moveTo>
                  <a:lnTo>
                    <a:pt x="1156625" y="7437119"/>
                  </a:lnTo>
                </a:path>
                <a:path w="1876425" h="7728584">
                  <a:moveTo>
                    <a:pt x="1138337" y="7659623"/>
                  </a:moveTo>
                  <a:lnTo>
                    <a:pt x="1135352" y="7728264"/>
                  </a:lnTo>
                </a:path>
                <a:path w="1876425" h="7728584">
                  <a:moveTo>
                    <a:pt x="620177" y="3428999"/>
                  </a:moveTo>
                  <a:lnTo>
                    <a:pt x="617129" y="3499103"/>
                  </a:lnTo>
                </a:path>
                <a:path w="1876425" h="7728584">
                  <a:moveTo>
                    <a:pt x="601889" y="3721607"/>
                  </a:moveTo>
                  <a:lnTo>
                    <a:pt x="595793" y="3791711"/>
                  </a:lnTo>
                </a:path>
                <a:path w="1876425" h="7728584">
                  <a:moveTo>
                    <a:pt x="580553" y="4014215"/>
                  </a:moveTo>
                  <a:lnTo>
                    <a:pt x="574457" y="4084319"/>
                  </a:lnTo>
                </a:path>
                <a:path w="1876425" h="7728584">
                  <a:moveTo>
                    <a:pt x="559217" y="4306823"/>
                  </a:moveTo>
                  <a:lnTo>
                    <a:pt x="556169" y="4379975"/>
                  </a:lnTo>
                </a:path>
                <a:path w="1876425" h="7728584">
                  <a:moveTo>
                    <a:pt x="537881" y="4599431"/>
                  </a:moveTo>
                  <a:lnTo>
                    <a:pt x="534833" y="4672583"/>
                  </a:lnTo>
                </a:path>
                <a:path w="1876425" h="7728584">
                  <a:moveTo>
                    <a:pt x="519593" y="4892039"/>
                  </a:moveTo>
                  <a:lnTo>
                    <a:pt x="513497" y="4965191"/>
                  </a:lnTo>
                </a:path>
                <a:path w="1876425" h="7728584">
                  <a:moveTo>
                    <a:pt x="498257" y="5184647"/>
                  </a:moveTo>
                  <a:lnTo>
                    <a:pt x="492161" y="5257799"/>
                  </a:lnTo>
                </a:path>
                <a:path w="1876425" h="7728584">
                  <a:moveTo>
                    <a:pt x="476921" y="5477255"/>
                  </a:moveTo>
                  <a:lnTo>
                    <a:pt x="473873" y="5550407"/>
                  </a:lnTo>
                </a:path>
                <a:path w="1876425" h="7728584">
                  <a:moveTo>
                    <a:pt x="458633" y="5772911"/>
                  </a:moveTo>
                  <a:lnTo>
                    <a:pt x="452537" y="5843015"/>
                  </a:lnTo>
                </a:path>
                <a:path w="1876425" h="7728584">
                  <a:moveTo>
                    <a:pt x="437297" y="6065519"/>
                  </a:moveTo>
                  <a:lnTo>
                    <a:pt x="431201" y="6135623"/>
                  </a:lnTo>
                </a:path>
                <a:path w="1876425" h="7728584">
                  <a:moveTo>
                    <a:pt x="415961" y="6358127"/>
                  </a:moveTo>
                  <a:lnTo>
                    <a:pt x="409865" y="6428231"/>
                  </a:lnTo>
                </a:path>
                <a:path w="1876425" h="7728584">
                  <a:moveTo>
                    <a:pt x="394625" y="6650735"/>
                  </a:moveTo>
                  <a:lnTo>
                    <a:pt x="391577" y="6723887"/>
                  </a:lnTo>
                </a:path>
                <a:path w="1876425" h="7728584">
                  <a:moveTo>
                    <a:pt x="376337" y="6943343"/>
                  </a:moveTo>
                  <a:lnTo>
                    <a:pt x="370241" y="7016495"/>
                  </a:lnTo>
                </a:path>
                <a:path w="1876425" h="7728584">
                  <a:moveTo>
                    <a:pt x="355001" y="7235951"/>
                  </a:moveTo>
                  <a:lnTo>
                    <a:pt x="348905" y="7309103"/>
                  </a:lnTo>
                </a:path>
                <a:path w="1876425" h="7728584">
                  <a:moveTo>
                    <a:pt x="333665" y="7528559"/>
                  </a:moveTo>
                  <a:lnTo>
                    <a:pt x="331559" y="7579091"/>
                  </a:lnTo>
                </a:path>
                <a:path w="1876425" h="7728584">
                  <a:moveTo>
                    <a:pt x="1619921" y="0"/>
                  </a:moveTo>
                  <a:lnTo>
                    <a:pt x="1619921" y="36575"/>
                  </a:lnTo>
                </a:path>
                <a:path w="1876425" h="7728584">
                  <a:moveTo>
                    <a:pt x="1604681" y="259079"/>
                  </a:moveTo>
                  <a:lnTo>
                    <a:pt x="1598585" y="329183"/>
                  </a:lnTo>
                </a:path>
                <a:path w="1876425" h="7728584">
                  <a:moveTo>
                    <a:pt x="1583345" y="551687"/>
                  </a:moveTo>
                  <a:lnTo>
                    <a:pt x="1581078" y="577755"/>
                  </a:lnTo>
                </a:path>
                <a:path w="1876425" h="7728584">
                  <a:moveTo>
                    <a:pt x="1315121" y="4358639"/>
                  </a:moveTo>
                  <a:lnTo>
                    <a:pt x="1312073" y="4431791"/>
                  </a:lnTo>
                </a:path>
                <a:path w="1876425" h="7728584">
                  <a:moveTo>
                    <a:pt x="1296833" y="4651247"/>
                  </a:moveTo>
                  <a:lnTo>
                    <a:pt x="1290737" y="4724399"/>
                  </a:lnTo>
                </a:path>
                <a:path w="1876425" h="7728584">
                  <a:moveTo>
                    <a:pt x="1275497" y="4946903"/>
                  </a:moveTo>
                  <a:lnTo>
                    <a:pt x="1269401" y="5017007"/>
                  </a:lnTo>
                </a:path>
                <a:path w="1876425" h="7728584">
                  <a:moveTo>
                    <a:pt x="1254161" y="5239511"/>
                  </a:moveTo>
                  <a:lnTo>
                    <a:pt x="1251113" y="5309615"/>
                  </a:lnTo>
                </a:path>
                <a:path w="1876425" h="7728584">
                  <a:moveTo>
                    <a:pt x="1235873" y="5532119"/>
                  </a:moveTo>
                  <a:lnTo>
                    <a:pt x="1229777" y="5602223"/>
                  </a:lnTo>
                </a:path>
                <a:path w="1876425" h="7728584">
                  <a:moveTo>
                    <a:pt x="1214537" y="5824727"/>
                  </a:moveTo>
                  <a:lnTo>
                    <a:pt x="1208441" y="5897879"/>
                  </a:lnTo>
                </a:path>
                <a:path w="1876425" h="7728584">
                  <a:moveTo>
                    <a:pt x="1193201" y="6117335"/>
                  </a:moveTo>
                  <a:lnTo>
                    <a:pt x="1187105" y="6190487"/>
                  </a:lnTo>
                </a:path>
                <a:path w="1876425" h="7728584">
                  <a:moveTo>
                    <a:pt x="1171865" y="6409943"/>
                  </a:moveTo>
                  <a:lnTo>
                    <a:pt x="1168817" y="6483095"/>
                  </a:lnTo>
                </a:path>
                <a:path w="1876425" h="7728584">
                  <a:moveTo>
                    <a:pt x="1153577" y="6702551"/>
                  </a:moveTo>
                  <a:lnTo>
                    <a:pt x="1147481" y="6775703"/>
                  </a:lnTo>
                </a:path>
                <a:path w="1876425" h="7728584">
                  <a:moveTo>
                    <a:pt x="1132241" y="6995159"/>
                  </a:moveTo>
                  <a:lnTo>
                    <a:pt x="1126145" y="7068311"/>
                  </a:lnTo>
                </a:path>
                <a:path w="1876425" h="7728584">
                  <a:moveTo>
                    <a:pt x="1110905" y="7290815"/>
                  </a:moveTo>
                  <a:lnTo>
                    <a:pt x="1107857" y="7360919"/>
                  </a:lnTo>
                </a:path>
                <a:path w="1876425" h="7728584">
                  <a:moveTo>
                    <a:pt x="1092617" y="7583423"/>
                  </a:moveTo>
                  <a:lnTo>
                    <a:pt x="1086521" y="7653527"/>
                  </a:lnTo>
                </a:path>
                <a:path w="1876425" h="7728584">
                  <a:moveTo>
                    <a:pt x="25817" y="7360919"/>
                  </a:moveTo>
                  <a:lnTo>
                    <a:pt x="22769" y="7434071"/>
                  </a:lnTo>
                </a:path>
                <a:path w="1876425" h="7728584">
                  <a:moveTo>
                    <a:pt x="1296833" y="88391"/>
                  </a:moveTo>
                  <a:lnTo>
                    <a:pt x="1290737" y="161543"/>
                  </a:lnTo>
                </a:path>
                <a:path w="1876425" h="7728584">
                  <a:moveTo>
                    <a:pt x="1275497" y="380999"/>
                  </a:moveTo>
                  <a:lnTo>
                    <a:pt x="1269401" y="454151"/>
                  </a:lnTo>
                </a:path>
                <a:path w="1876425" h="7728584">
                  <a:moveTo>
                    <a:pt x="1254161" y="673607"/>
                  </a:moveTo>
                  <a:lnTo>
                    <a:pt x="1248065" y="746759"/>
                  </a:lnTo>
                </a:path>
                <a:path w="1876425" h="7728584">
                  <a:moveTo>
                    <a:pt x="1232825" y="969263"/>
                  </a:moveTo>
                  <a:lnTo>
                    <a:pt x="1229777" y="1039367"/>
                  </a:lnTo>
                </a:path>
                <a:path w="1876425" h="7728584">
                  <a:moveTo>
                    <a:pt x="1214537" y="1261871"/>
                  </a:moveTo>
                  <a:lnTo>
                    <a:pt x="1208441" y="1331975"/>
                  </a:lnTo>
                </a:path>
                <a:path w="1876425" h="7728584">
                  <a:moveTo>
                    <a:pt x="1007273" y="4190999"/>
                  </a:moveTo>
                  <a:lnTo>
                    <a:pt x="1004225" y="4264151"/>
                  </a:lnTo>
                </a:path>
                <a:path w="1876425" h="7728584">
                  <a:moveTo>
                    <a:pt x="988985" y="4483607"/>
                  </a:moveTo>
                  <a:lnTo>
                    <a:pt x="982889" y="4556759"/>
                  </a:lnTo>
                </a:path>
                <a:path w="1876425" h="7728584">
                  <a:moveTo>
                    <a:pt x="967649" y="4776215"/>
                  </a:moveTo>
                  <a:lnTo>
                    <a:pt x="961553" y="4849367"/>
                  </a:lnTo>
                </a:path>
                <a:path w="1876425" h="7728584">
                  <a:moveTo>
                    <a:pt x="946313" y="5068823"/>
                  </a:moveTo>
                  <a:lnTo>
                    <a:pt x="943265" y="5141975"/>
                  </a:lnTo>
                </a:path>
                <a:path w="1876425" h="7728584">
                  <a:moveTo>
                    <a:pt x="928025" y="5361431"/>
                  </a:moveTo>
                  <a:lnTo>
                    <a:pt x="921929" y="5434583"/>
                  </a:lnTo>
                </a:path>
                <a:path w="1876425" h="7728584">
                  <a:moveTo>
                    <a:pt x="906689" y="5657087"/>
                  </a:moveTo>
                  <a:lnTo>
                    <a:pt x="900593" y="5727191"/>
                  </a:lnTo>
                </a:path>
                <a:path w="1876425" h="7728584">
                  <a:moveTo>
                    <a:pt x="885353" y="5949695"/>
                  </a:moveTo>
                  <a:lnTo>
                    <a:pt x="879257" y="6019799"/>
                  </a:lnTo>
                </a:path>
                <a:path w="1876425" h="7728584">
                  <a:moveTo>
                    <a:pt x="864017" y="6242303"/>
                  </a:moveTo>
                  <a:lnTo>
                    <a:pt x="860969" y="6312407"/>
                  </a:lnTo>
                </a:path>
                <a:path w="1876425" h="7728584">
                  <a:moveTo>
                    <a:pt x="845729" y="6534911"/>
                  </a:moveTo>
                  <a:lnTo>
                    <a:pt x="839633" y="6608063"/>
                  </a:lnTo>
                </a:path>
                <a:path w="1876425" h="7728584">
                  <a:moveTo>
                    <a:pt x="824393" y="6827519"/>
                  </a:moveTo>
                  <a:lnTo>
                    <a:pt x="818297" y="6900671"/>
                  </a:lnTo>
                </a:path>
                <a:path w="1876425" h="7728584">
                  <a:moveTo>
                    <a:pt x="803057" y="7120127"/>
                  </a:moveTo>
                  <a:lnTo>
                    <a:pt x="800009" y="7193279"/>
                  </a:lnTo>
                </a:path>
                <a:path w="1876425" h="7728584">
                  <a:moveTo>
                    <a:pt x="781721" y="7412735"/>
                  </a:moveTo>
                  <a:lnTo>
                    <a:pt x="778673" y="7485887"/>
                  </a:lnTo>
                </a:path>
                <a:path w="1876425" h="7728584">
                  <a:moveTo>
                    <a:pt x="763433" y="7708391"/>
                  </a:moveTo>
                  <a:lnTo>
                    <a:pt x="760594" y="7728264"/>
                  </a:lnTo>
                </a:path>
                <a:path w="1876425" h="7728584">
                  <a:moveTo>
                    <a:pt x="464729" y="4520183"/>
                  </a:moveTo>
                  <a:lnTo>
                    <a:pt x="461681" y="4593335"/>
                  </a:lnTo>
                </a:path>
                <a:path w="1876425" h="7728584">
                  <a:moveTo>
                    <a:pt x="443393" y="4812791"/>
                  </a:moveTo>
                  <a:lnTo>
                    <a:pt x="440345" y="4885943"/>
                  </a:lnTo>
                </a:path>
                <a:path w="1876425" h="7728584">
                  <a:moveTo>
                    <a:pt x="425105" y="5108447"/>
                  </a:moveTo>
                  <a:lnTo>
                    <a:pt x="419009" y="5178551"/>
                  </a:lnTo>
                </a:path>
                <a:path w="1876425" h="7728584">
                  <a:moveTo>
                    <a:pt x="403769" y="5401055"/>
                  </a:moveTo>
                  <a:lnTo>
                    <a:pt x="397673" y="5471159"/>
                  </a:lnTo>
                </a:path>
                <a:path w="1876425" h="7728584">
                  <a:moveTo>
                    <a:pt x="382433" y="5693663"/>
                  </a:moveTo>
                  <a:lnTo>
                    <a:pt x="379385" y="5763767"/>
                  </a:lnTo>
                </a:path>
                <a:path w="1876425" h="7728584">
                  <a:moveTo>
                    <a:pt x="364145" y="5986271"/>
                  </a:moveTo>
                  <a:lnTo>
                    <a:pt x="358049" y="6056375"/>
                  </a:lnTo>
                </a:path>
                <a:path w="1876425" h="7728584">
                  <a:moveTo>
                    <a:pt x="342809" y="6278879"/>
                  </a:moveTo>
                  <a:lnTo>
                    <a:pt x="336713" y="6352031"/>
                  </a:lnTo>
                </a:path>
                <a:path w="1876425" h="7728584">
                  <a:moveTo>
                    <a:pt x="321473" y="6571487"/>
                  </a:moveTo>
                  <a:lnTo>
                    <a:pt x="315377" y="6644639"/>
                  </a:lnTo>
                </a:path>
                <a:path w="1876425" h="7728584">
                  <a:moveTo>
                    <a:pt x="300137" y="6864095"/>
                  </a:moveTo>
                  <a:lnTo>
                    <a:pt x="297089" y="6937247"/>
                  </a:lnTo>
                </a:path>
                <a:path w="1876425" h="7728584">
                  <a:moveTo>
                    <a:pt x="281849" y="7156703"/>
                  </a:moveTo>
                  <a:lnTo>
                    <a:pt x="275753" y="7229855"/>
                  </a:lnTo>
                </a:path>
                <a:path w="1876425" h="7728584">
                  <a:moveTo>
                    <a:pt x="260513" y="7452359"/>
                  </a:moveTo>
                  <a:lnTo>
                    <a:pt x="254417" y="7522463"/>
                  </a:lnTo>
                </a:path>
                <a:path w="1876425" h="7728584">
                  <a:moveTo>
                    <a:pt x="1528481" y="179831"/>
                  </a:moveTo>
                  <a:lnTo>
                    <a:pt x="1525433" y="249935"/>
                  </a:lnTo>
                </a:path>
                <a:path w="1876425" h="7728584">
                  <a:moveTo>
                    <a:pt x="1510193" y="472439"/>
                  </a:moveTo>
                  <a:lnTo>
                    <a:pt x="1504383" y="539249"/>
                  </a:lnTo>
                </a:path>
                <a:path w="1876425" h="7728584">
                  <a:moveTo>
                    <a:pt x="1504383" y="539249"/>
                  </a:moveTo>
                  <a:lnTo>
                    <a:pt x="1504097" y="542543"/>
                  </a:lnTo>
                </a:path>
                <a:path w="1876425" h="7728584">
                  <a:moveTo>
                    <a:pt x="1241969" y="4282439"/>
                  </a:moveTo>
                  <a:lnTo>
                    <a:pt x="1238921" y="4352543"/>
                  </a:lnTo>
                </a:path>
                <a:path w="1876425" h="7728584">
                  <a:moveTo>
                    <a:pt x="1220633" y="4575047"/>
                  </a:moveTo>
                  <a:lnTo>
                    <a:pt x="1217585" y="4645151"/>
                  </a:lnTo>
                </a:path>
                <a:path w="1876425" h="7728584">
                  <a:moveTo>
                    <a:pt x="1202345" y="4867655"/>
                  </a:moveTo>
                  <a:lnTo>
                    <a:pt x="1196249" y="4937759"/>
                  </a:lnTo>
                </a:path>
                <a:path w="1876425" h="7728584">
                  <a:moveTo>
                    <a:pt x="1181009" y="5160263"/>
                  </a:moveTo>
                  <a:lnTo>
                    <a:pt x="1174913" y="5230367"/>
                  </a:lnTo>
                </a:path>
                <a:path w="1876425" h="7728584">
                  <a:moveTo>
                    <a:pt x="1159673" y="5452871"/>
                  </a:moveTo>
                  <a:lnTo>
                    <a:pt x="1156625" y="5526023"/>
                  </a:lnTo>
                </a:path>
                <a:path w="1876425" h="7728584">
                  <a:moveTo>
                    <a:pt x="1141385" y="5745479"/>
                  </a:moveTo>
                  <a:lnTo>
                    <a:pt x="1135289" y="5818631"/>
                  </a:lnTo>
                </a:path>
                <a:path w="1876425" h="7728584">
                  <a:moveTo>
                    <a:pt x="1120049" y="6038087"/>
                  </a:moveTo>
                  <a:lnTo>
                    <a:pt x="1113953" y="6111239"/>
                  </a:lnTo>
                </a:path>
                <a:path w="1876425" h="7728584">
                  <a:moveTo>
                    <a:pt x="1098713" y="6330695"/>
                  </a:moveTo>
                  <a:lnTo>
                    <a:pt x="1092617" y="6403847"/>
                  </a:lnTo>
                </a:path>
                <a:path w="1876425" h="7728584">
                  <a:moveTo>
                    <a:pt x="1077377" y="6626351"/>
                  </a:moveTo>
                  <a:lnTo>
                    <a:pt x="1074329" y="6696455"/>
                  </a:lnTo>
                </a:path>
                <a:path w="1876425" h="7728584">
                  <a:moveTo>
                    <a:pt x="1059089" y="6918959"/>
                  </a:moveTo>
                  <a:lnTo>
                    <a:pt x="1052993" y="6989063"/>
                  </a:lnTo>
                </a:path>
                <a:path w="1876425" h="7728584">
                  <a:moveTo>
                    <a:pt x="1037753" y="7211567"/>
                  </a:moveTo>
                  <a:lnTo>
                    <a:pt x="1031657" y="7281671"/>
                  </a:lnTo>
                </a:path>
                <a:path w="1876425" h="7728584">
                  <a:moveTo>
                    <a:pt x="1016417" y="7504175"/>
                  </a:moveTo>
                  <a:lnTo>
                    <a:pt x="1013369" y="7574279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2515179" y="457200"/>
              <a:ext cx="1892300" cy="7728584"/>
            </a:xfrm>
            <a:custGeom>
              <a:avLst/>
              <a:gdLst/>
              <a:ahLst/>
              <a:cxnLst/>
              <a:rect l="l" t="t" r="r" b="b"/>
              <a:pathLst>
                <a:path w="1892300" h="7728584">
                  <a:moveTo>
                    <a:pt x="862523" y="1862915"/>
                  </a:moveTo>
                  <a:lnTo>
                    <a:pt x="845698" y="1860364"/>
                  </a:lnTo>
                  <a:lnTo>
                    <a:pt x="1042294" y="490618"/>
                  </a:lnTo>
                  <a:lnTo>
                    <a:pt x="950305" y="476685"/>
                  </a:lnTo>
                  <a:lnTo>
                    <a:pt x="1023313" y="0"/>
                  </a:lnTo>
                </a:path>
                <a:path w="1892300" h="7728584">
                  <a:moveTo>
                    <a:pt x="1892207" y="0"/>
                  </a:moveTo>
                  <a:lnTo>
                    <a:pt x="1798472" y="609989"/>
                  </a:lnTo>
                  <a:lnTo>
                    <a:pt x="1338102" y="539248"/>
                  </a:lnTo>
                  <a:lnTo>
                    <a:pt x="1144584" y="1903506"/>
                  </a:lnTo>
                  <a:lnTo>
                    <a:pt x="976030" y="4159269"/>
                  </a:lnTo>
                  <a:lnTo>
                    <a:pt x="1442801" y="4188987"/>
                  </a:lnTo>
                  <a:lnTo>
                    <a:pt x="1199013" y="7728264"/>
                  </a:lnTo>
                </a:path>
                <a:path w="1892300" h="7728584">
                  <a:moveTo>
                    <a:pt x="443209" y="7728264"/>
                  </a:moveTo>
                  <a:lnTo>
                    <a:pt x="453786" y="7586227"/>
                  </a:lnTo>
                  <a:lnTo>
                    <a:pt x="0" y="7557972"/>
                  </a:lnTo>
                  <a:lnTo>
                    <a:pt x="862523" y="1862915"/>
                  </a:lnTo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338864" y="6728094"/>
              <a:ext cx="1440815" cy="1457960"/>
            </a:xfrm>
            <a:custGeom>
              <a:avLst/>
              <a:gdLst/>
              <a:ahLst/>
              <a:cxnLst/>
              <a:rect l="l" t="t" r="r" b="b"/>
              <a:pathLst>
                <a:path w="1440815" h="1457959">
                  <a:moveTo>
                    <a:pt x="780684" y="0"/>
                  </a:moveTo>
                  <a:lnTo>
                    <a:pt x="0" y="18897"/>
                  </a:lnTo>
                  <a:lnTo>
                    <a:pt x="35370" y="1457370"/>
                  </a:lnTo>
                  <a:lnTo>
                    <a:pt x="1231257" y="1457370"/>
                  </a:lnTo>
                  <a:lnTo>
                    <a:pt x="1440698" y="99943"/>
                  </a:lnTo>
                  <a:lnTo>
                    <a:pt x="780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339354" y="6729439"/>
              <a:ext cx="1438910" cy="1456055"/>
            </a:xfrm>
            <a:custGeom>
              <a:avLst/>
              <a:gdLst/>
              <a:ahLst/>
              <a:cxnLst/>
              <a:rect l="l" t="t" r="r" b="b"/>
              <a:pathLst>
                <a:path w="1438909" h="1456054">
                  <a:moveTo>
                    <a:pt x="363196" y="1356903"/>
                  </a:moveTo>
                  <a:lnTo>
                    <a:pt x="683236" y="1405671"/>
                  </a:lnTo>
                </a:path>
                <a:path w="1438909" h="1456054">
                  <a:moveTo>
                    <a:pt x="408916" y="1067343"/>
                  </a:moveTo>
                  <a:lnTo>
                    <a:pt x="728956" y="1116111"/>
                  </a:lnTo>
                </a:path>
                <a:path w="1438909" h="1456054">
                  <a:moveTo>
                    <a:pt x="1158724" y="1183167"/>
                  </a:moveTo>
                  <a:lnTo>
                    <a:pt x="1270274" y="1199960"/>
                  </a:lnTo>
                </a:path>
                <a:path w="1438909" h="1456054">
                  <a:moveTo>
                    <a:pt x="16537" y="710067"/>
                  </a:moveTo>
                  <a:lnTo>
                    <a:pt x="21820" y="710727"/>
                  </a:lnTo>
                </a:path>
                <a:path w="1438909" h="1456054">
                  <a:moveTo>
                    <a:pt x="451588" y="777783"/>
                  </a:moveTo>
                  <a:lnTo>
                    <a:pt x="771628" y="826551"/>
                  </a:lnTo>
                </a:path>
                <a:path w="1438909" h="1456054">
                  <a:moveTo>
                    <a:pt x="1201396" y="890559"/>
                  </a:moveTo>
                  <a:lnTo>
                    <a:pt x="1315342" y="907868"/>
                  </a:lnTo>
                </a:path>
                <a:path w="1438909" h="1456054">
                  <a:moveTo>
                    <a:pt x="9184" y="411018"/>
                  </a:moveTo>
                  <a:lnTo>
                    <a:pt x="67540" y="421167"/>
                  </a:lnTo>
                </a:path>
                <a:path w="1438909" h="1456054">
                  <a:moveTo>
                    <a:pt x="497308" y="485175"/>
                  </a:moveTo>
                  <a:lnTo>
                    <a:pt x="817348" y="536991"/>
                  </a:lnTo>
                </a:path>
                <a:path w="1438909" h="1456054">
                  <a:moveTo>
                    <a:pt x="1247116" y="600999"/>
                  </a:moveTo>
                  <a:lnTo>
                    <a:pt x="1359969" y="618633"/>
                  </a:lnTo>
                </a:path>
                <a:path w="1438909" h="1456054">
                  <a:moveTo>
                    <a:pt x="1881" y="114040"/>
                  </a:moveTo>
                  <a:lnTo>
                    <a:pt x="110212" y="131607"/>
                  </a:lnTo>
                </a:path>
                <a:path w="1438909" h="1456054">
                  <a:moveTo>
                    <a:pt x="539980" y="195615"/>
                  </a:moveTo>
                  <a:lnTo>
                    <a:pt x="860020" y="244383"/>
                  </a:lnTo>
                </a:path>
                <a:path w="1438909" h="1456054">
                  <a:moveTo>
                    <a:pt x="1289788" y="311439"/>
                  </a:moveTo>
                  <a:lnTo>
                    <a:pt x="1404881" y="327552"/>
                  </a:lnTo>
                </a:path>
                <a:path w="1438909" h="1456054">
                  <a:moveTo>
                    <a:pt x="29406" y="1233454"/>
                  </a:moveTo>
                  <a:lnTo>
                    <a:pt x="296140" y="1271559"/>
                  </a:lnTo>
                </a:path>
                <a:path w="1438909" h="1456054">
                  <a:moveTo>
                    <a:pt x="725908" y="1338615"/>
                  </a:moveTo>
                  <a:lnTo>
                    <a:pt x="1045948" y="1387383"/>
                  </a:lnTo>
                </a:path>
                <a:path w="1438909" h="1456054">
                  <a:moveTo>
                    <a:pt x="22036" y="933729"/>
                  </a:moveTo>
                  <a:lnTo>
                    <a:pt x="338812" y="981999"/>
                  </a:lnTo>
                </a:path>
                <a:path w="1438909" h="1456054">
                  <a:moveTo>
                    <a:pt x="768580" y="1049055"/>
                  </a:moveTo>
                  <a:lnTo>
                    <a:pt x="1088620" y="1097823"/>
                  </a:lnTo>
                </a:path>
                <a:path w="1438909" h="1456054">
                  <a:moveTo>
                    <a:pt x="64492" y="643671"/>
                  </a:moveTo>
                  <a:lnTo>
                    <a:pt x="384532" y="692439"/>
                  </a:lnTo>
                </a:path>
                <a:path w="1438909" h="1456054">
                  <a:moveTo>
                    <a:pt x="814300" y="759495"/>
                  </a:moveTo>
                  <a:lnTo>
                    <a:pt x="1134340" y="808263"/>
                  </a:lnTo>
                </a:path>
                <a:path w="1438909" h="1456054">
                  <a:moveTo>
                    <a:pt x="107164" y="354111"/>
                  </a:moveTo>
                  <a:lnTo>
                    <a:pt x="427204" y="402879"/>
                  </a:lnTo>
                </a:path>
                <a:path w="1438909" h="1456054">
                  <a:moveTo>
                    <a:pt x="856972" y="466887"/>
                  </a:moveTo>
                  <a:lnTo>
                    <a:pt x="1177012" y="515655"/>
                  </a:lnTo>
                </a:path>
                <a:path w="1438909" h="1456054">
                  <a:moveTo>
                    <a:pt x="152884" y="61503"/>
                  </a:moveTo>
                  <a:lnTo>
                    <a:pt x="472924" y="110271"/>
                  </a:lnTo>
                </a:path>
                <a:path w="1438909" h="1456054">
                  <a:moveTo>
                    <a:pt x="902692" y="177327"/>
                  </a:moveTo>
                  <a:lnTo>
                    <a:pt x="1222732" y="226095"/>
                  </a:lnTo>
                </a:path>
                <a:path w="1438909" h="1456054">
                  <a:moveTo>
                    <a:pt x="85828" y="1390431"/>
                  </a:moveTo>
                  <a:lnTo>
                    <a:pt x="402820" y="1439199"/>
                  </a:lnTo>
                </a:path>
                <a:path w="1438909" h="1456054">
                  <a:moveTo>
                    <a:pt x="128500" y="1097823"/>
                  </a:moveTo>
                  <a:lnTo>
                    <a:pt x="448540" y="1146591"/>
                  </a:lnTo>
                </a:path>
                <a:path w="1438909" h="1456054">
                  <a:moveTo>
                    <a:pt x="878308" y="1213647"/>
                  </a:moveTo>
                  <a:lnTo>
                    <a:pt x="1198348" y="1262415"/>
                  </a:lnTo>
                </a:path>
                <a:path w="1438909" h="1456054">
                  <a:moveTo>
                    <a:pt x="174220" y="808263"/>
                  </a:moveTo>
                  <a:lnTo>
                    <a:pt x="494260" y="857031"/>
                  </a:lnTo>
                </a:path>
                <a:path w="1438909" h="1456054">
                  <a:moveTo>
                    <a:pt x="924028" y="924087"/>
                  </a:moveTo>
                  <a:lnTo>
                    <a:pt x="1244068" y="972855"/>
                  </a:lnTo>
                </a:path>
                <a:path w="1438909" h="1456054">
                  <a:moveTo>
                    <a:pt x="216892" y="518703"/>
                  </a:moveTo>
                  <a:lnTo>
                    <a:pt x="536932" y="567471"/>
                  </a:lnTo>
                </a:path>
                <a:path w="1438909" h="1456054">
                  <a:moveTo>
                    <a:pt x="966700" y="631479"/>
                  </a:moveTo>
                  <a:lnTo>
                    <a:pt x="1286740" y="683295"/>
                  </a:lnTo>
                </a:path>
                <a:path w="1438909" h="1456054">
                  <a:moveTo>
                    <a:pt x="262612" y="229143"/>
                  </a:moveTo>
                  <a:lnTo>
                    <a:pt x="582652" y="277911"/>
                  </a:lnTo>
                </a:path>
                <a:path w="1438909" h="1456054">
                  <a:moveTo>
                    <a:pt x="1012420" y="341919"/>
                  </a:moveTo>
                  <a:lnTo>
                    <a:pt x="1332460" y="390687"/>
                  </a:lnTo>
                </a:path>
                <a:path w="1438909" h="1456054">
                  <a:moveTo>
                    <a:pt x="1055092" y="52359"/>
                  </a:moveTo>
                  <a:lnTo>
                    <a:pt x="1375132" y="101127"/>
                  </a:lnTo>
                </a:path>
                <a:path w="1438909" h="1456054">
                  <a:moveTo>
                    <a:pt x="27549" y="1157924"/>
                  </a:moveTo>
                  <a:lnTo>
                    <a:pt x="67540" y="1164879"/>
                  </a:lnTo>
                </a:path>
                <a:path w="1438909" h="1456054">
                  <a:moveTo>
                    <a:pt x="500356" y="1228887"/>
                  </a:moveTo>
                  <a:lnTo>
                    <a:pt x="820396" y="1277655"/>
                  </a:lnTo>
                </a:path>
                <a:path w="1438909" h="1456054">
                  <a:moveTo>
                    <a:pt x="20239" y="860632"/>
                  </a:moveTo>
                  <a:lnTo>
                    <a:pt x="113260" y="875319"/>
                  </a:lnTo>
                </a:path>
                <a:path w="1438909" h="1456054">
                  <a:moveTo>
                    <a:pt x="543028" y="939327"/>
                  </a:moveTo>
                  <a:lnTo>
                    <a:pt x="863068" y="988095"/>
                  </a:lnTo>
                </a:path>
                <a:path w="1438909" h="1456054">
                  <a:moveTo>
                    <a:pt x="12863" y="560656"/>
                  </a:moveTo>
                  <a:lnTo>
                    <a:pt x="158980" y="582711"/>
                  </a:lnTo>
                </a:path>
                <a:path w="1438909" h="1456054">
                  <a:moveTo>
                    <a:pt x="588748" y="649767"/>
                  </a:moveTo>
                  <a:lnTo>
                    <a:pt x="908788" y="698535"/>
                  </a:lnTo>
                </a:path>
                <a:path w="1438909" h="1456054">
                  <a:moveTo>
                    <a:pt x="5566" y="263885"/>
                  </a:moveTo>
                  <a:lnTo>
                    <a:pt x="201652" y="293151"/>
                  </a:lnTo>
                </a:path>
                <a:path w="1438909" h="1456054">
                  <a:moveTo>
                    <a:pt x="631420" y="360207"/>
                  </a:moveTo>
                  <a:lnTo>
                    <a:pt x="951460" y="408975"/>
                  </a:lnTo>
                </a:path>
                <a:path w="1438909" h="1456054">
                  <a:moveTo>
                    <a:pt x="1381228" y="472983"/>
                  </a:moveTo>
                  <a:lnTo>
                    <a:pt x="1382414" y="473161"/>
                  </a:lnTo>
                </a:path>
                <a:path w="1438909" h="1456054">
                  <a:moveTo>
                    <a:pt x="677140" y="67599"/>
                  </a:moveTo>
                  <a:lnTo>
                    <a:pt x="997180" y="116367"/>
                  </a:lnTo>
                </a:path>
                <a:path w="1438909" h="1456054">
                  <a:moveTo>
                    <a:pt x="1426948" y="183423"/>
                  </a:moveTo>
                  <a:lnTo>
                    <a:pt x="1427114" y="183456"/>
                  </a:lnTo>
                </a:path>
                <a:path w="1438909" h="1456054">
                  <a:moveTo>
                    <a:pt x="1365988" y="171231"/>
                  </a:moveTo>
                  <a:lnTo>
                    <a:pt x="1045948" y="122463"/>
                  </a:lnTo>
                </a:path>
                <a:path w="1438909" h="1456054">
                  <a:moveTo>
                    <a:pt x="616180" y="58455"/>
                  </a:moveTo>
                  <a:lnTo>
                    <a:pt x="300011" y="10277"/>
                  </a:lnTo>
                </a:path>
                <a:path w="1438909" h="1456054">
                  <a:moveTo>
                    <a:pt x="1320268" y="463839"/>
                  </a:moveTo>
                  <a:lnTo>
                    <a:pt x="1000228" y="415071"/>
                  </a:lnTo>
                </a:path>
                <a:path w="1438909" h="1456054">
                  <a:moveTo>
                    <a:pt x="570460" y="348015"/>
                  </a:moveTo>
                  <a:lnTo>
                    <a:pt x="250420" y="299247"/>
                  </a:lnTo>
                </a:path>
                <a:path w="1438909" h="1456054">
                  <a:moveTo>
                    <a:pt x="1277596" y="753399"/>
                  </a:moveTo>
                  <a:lnTo>
                    <a:pt x="957556" y="704631"/>
                  </a:lnTo>
                </a:path>
                <a:path w="1438909" h="1456054">
                  <a:moveTo>
                    <a:pt x="527788" y="637575"/>
                  </a:moveTo>
                  <a:lnTo>
                    <a:pt x="207748" y="588807"/>
                  </a:lnTo>
                </a:path>
                <a:path w="1438909" h="1456054">
                  <a:moveTo>
                    <a:pt x="1231876" y="1042959"/>
                  </a:moveTo>
                  <a:lnTo>
                    <a:pt x="911836" y="994191"/>
                  </a:lnTo>
                </a:path>
                <a:path w="1438909" h="1456054">
                  <a:moveTo>
                    <a:pt x="482068" y="930183"/>
                  </a:moveTo>
                  <a:lnTo>
                    <a:pt x="162028" y="878367"/>
                  </a:lnTo>
                </a:path>
                <a:path w="1438909" h="1456054">
                  <a:moveTo>
                    <a:pt x="1189204" y="1332519"/>
                  </a:moveTo>
                  <a:lnTo>
                    <a:pt x="869164" y="1283751"/>
                  </a:lnTo>
                </a:path>
                <a:path w="1438909" h="1456054">
                  <a:moveTo>
                    <a:pt x="436348" y="1219743"/>
                  </a:moveTo>
                  <a:lnTo>
                    <a:pt x="119356" y="1170975"/>
                  </a:lnTo>
                </a:path>
                <a:path w="1438909" h="1456054">
                  <a:moveTo>
                    <a:pt x="1416251" y="253860"/>
                  </a:moveTo>
                  <a:lnTo>
                    <a:pt x="1414756" y="253527"/>
                  </a:lnTo>
                </a:path>
                <a:path w="1438909" h="1456054">
                  <a:moveTo>
                    <a:pt x="984988" y="189519"/>
                  </a:moveTo>
                  <a:lnTo>
                    <a:pt x="664948" y="140751"/>
                  </a:lnTo>
                </a:path>
                <a:path w="1438909" h="1456054">
                  <a:moveTo>
                    <a:pt x="235180" y="73695"/>
                  </a:moveTo>
                  <a:lnTo>
                    <a:pt x="0" y="37514"/>
                  </a:lnTo>
                </a:path>
                <a:path w="1438909" h="1456054">
                  <a:moveTo>
                    <a:pt x="942316" y="479079"/>
                  </a:moveTo>
                  <a:lnTo>
                    <a:pt x="622276" y="430311"/>
                  </a:lnTo>
                </a:path>
                <a:path w="1438909" h="1456054">
                  <a:moveTo>
                    <a:pt x="192508" y="363255"/>
                  </a:moveTo>
                  <a:lnTo>
                    <a:pt x="7369" y="337220"/>
                  </a:lnTo>
                </a:path>
                <a:path w="1438909" h="1456054">
                  <a:moveTo>
                    <a:pt x="1326475" y="835713"/>
                  </a:moveTo>
                  <a:lnTo>
                    <a:pt x="1326364" y="835695"/>
                  </a:lnTo>
                </a:path>
                <a:path w="1438909" h="1456054">
                  <a:moveTo>
                    <a:pt x="896596" y="768639"/>
                  </a:moveTo>
                  <a:lnTo>
                    <a:pt x="576556" y="719871"/>
                  </a:lnTo>
                </a:path>
                <a:path w="1438909" h="1456054">
                  <a:moveTo>
                    <a:pt x="146788" y="655863"/>
                  </a:moveTo>
                  <a:lnTo>
                    <a:pt x="14674" y="634294"/>
                  </a:lnTo>
                </a:path>
                <a:path w="1438909" h="1456054">
                  <a:moveTo>
                    <a:pt x="850876" y="1058199"/>
                  </a:moveTo>
                  <a:lnTo>
                    <a:pt x="533884" y="1009431"/>
                  </a:lnTo>
                </a:path>
                <a:path w="1438909" h="1456054">
                  <a:moveTo>
                    <a:pt x="101068" y="945423"/>
                  </a:moveTo>
                  <a:lnTo>
                    <a:pt x="22038" y="933801"/>
                  </a:lnTo>
                </a:path>
                <a:path w="1438909" h="1456054">
                  <a:moveTo>
                    <a:pt x="808204" y="1350807"/>
                  </a:moveTo>
                  <a:lnTo>
                    <a:pt x="488164" y="1302039"/>
                  </a:lnTo>
                </a:path>
                <a:path w="1438909" h="1456054">
                  <a:moveTo>
                    <a:pt x="58396" y="1234983"/>
                  </a:moveTo>
                  <a:lnTo>
                    <a:pt x="29337" y="1230624"/>
                  </a:lnTo>
                </a:path>
                <a:path w="1438909" h="1456054">
                  <a:moveTo>
                    <a:pt x="1210540" y="296199"/>
                  </a:moveTo>
                  <a:lnTo>
                    <a:pt x="890500" y="247431"/>
                  </a:lnTo>
                </a:path>
                <a:path w="1438909" h="1456054">
                  <a:moveTo>
                    <a:pt x="460732" y="183423"/>
                  </a:moveTo>
                  <a:lnTo>
                    <a:pt x="140692" y="134655"/>
                  </a:lnTo>
                </a:path>
                <a:path w="1438909" h="1456054">
                  <a:moveTo>
                    <a:pt x="1167868" y="588807"/>
                  </a:moveTo>
                  <a:lnTo>
                    <a:pt x="847828" y="540039"/>
                  </a:lnTo>
                </a:path>
                <a:path w="1438909" h="1456054">
                  <a:moveTo>
                    <a:pt x="418060" y="472983"/>
                  </a:moveTo>
                  <a:lnTo>
                    <a:pt x="98020" y="424215"/>
                  </a:lnTo>
                </a:path>
                <a:path w="1438909" h="1456054">
                  <a:moveTo>
                    <a:pt x="1122148" y="878367"/>
                  </a:moveTo>
                  <a:lnTo>
                    <a:pt x="802108" y="829599"/>
                  </a:lnTo>
                </a:path>
                <a:path w="1438909" h="1456054">
                  <a:moveTo>
                    <a:pt x="372340" y="762543"/>
                  </a:moveTo>
                  <a:lnTo>
                    <a:pt x="52300" y="713775"/>
                  </a:lnTo>
                </a:path>
                <a:path w="1438909" h="1456054">
                  <a:moveTo>
                    <a:pt x="1079476" y="1167927"/>
                  </a:moveTo>
                  <a:lnTo>
                    <a:pt x="759436" y="1119159"/>
                  </a:lnTo>
                </a:path>
                <a:path w="1438909" h="1456054">
                  <a:moveTo>
                    <a:pt x="329668" y="1055151"/>
                  </a:moveTo>
                  <a:lnTo>
                    <a:pt x="23876" y="1008554"/>
                  </a:lnTo>
                </a:path>
                <a:path w="1438909" h="1456054">
                  <a:moveTo>
                    <a:pt x="1015285" y="1456024"/>
                  </a:moveTo>
                  <a:lnTo>
                    <a:pt x="713716" y="1408719"/>
                  </a:lnTo>
                </a:path>
                <a:path w="1438909" h="1456054">
                  <a:moveTo>
                    <a:pt x="283948" y="1344711"/>
                  </a:moveTo>
                  <a:lnTo>
                    <a:pt x="31150" y="1304371"/>
                  </a:lnTo>
                </a:path>
                <a:path w="1438909" h="1456054">
                  <a:moveTo>
                    <a:pt x="1438493" y="109703"/>
                  </a:moveTo>
                  <a:lnTo>
                    <a:pt x="1323316" y="91983"/>
                  </a:lnTo>
                </a:path>
                <a:path w="1438909" h="1456054">
                  <a:moveTo>
                    <a:pt x="893548" y="24927"/>
                  </a:moveTo>
                  <a:lnTo>
                    <a:pt x="724593" y="0"/>
                  </a:lnTo>
                </a:path>
                <a:path w="1438909" h="1456054">
                  <a:moveTo>
                    <a:pt x="1393912" y="398640"/>
                  </a:moveTo>
                  <a:lnTo>
                    <a:pt x="1280644" y="381543"/>
                  </a:lnTo>
                </a:path>
                <a:path w="1438909" h="1456054">
                  <a:moveTo>
                    <a:pt x="850876" y="317535"/>
                  </a:moveTo>
                  <a:lnTo>
                    <a:pt x="530836" y="268767"/>
                  </a:lnTo>
                </a:path>
                <a:path w="1438909" h="1456054">
                  <a:moveTo>
                    <a:pt x="101068" y="201711"/>
                  </a:moveTo>
                  <a:lnTo>
                    <a:pt x="3685" y="187390"/>
                  </a:lnTo>
                </a:path>
                <a:path w="1438909" h="1456054">
                  <a:moveTo>
                    <a:pt x="1349025" y="689561"/>
                  </a:moveTo>
                  <a:lnTo>
                    <a:pt x="1234924" y="671103"/>
                  </a:lnTo>
                </a:path>
                <a:path w="1438909" h="1456054">
                  <a:moveTo>
                    <a:pt x="805156" y="607095"/>
                  </a:moveTo>
                  <a:lnTo>
                    <a:pt x="485116" y="558327"/>
                  </a:lnTo>
                </a:path>
                <a:path w="1438909" h="1456054">
                  <a:moveTo>
                    <a:pt x="55348" y="491271"/>
                  </a:moveTo>
                  <a:lnTo>
                    <a:pt x="10985" y="484267"/>
                  </a:lnTo>
                </a:path>
                <a:path w="1438909" h="1456054">
                  <a:moveTo>
                    <a:pt x="1304198" y="980094"/>
                  </a:moveTo>
                  <a:lnTo>
                    <a:pt x="1192252" y="963711"/>
                  </a:lnTo>
                </a:path>
                <a:path w="1438909" h="1456054">
                  <a:moveTo>
                    <a:pt x="762484" y="896655"/>
                  </a:moveTo>
                  <a:lnTo>
                    <a:pt x="442444" y="847887"/>
                  </a:lnTo>
                </a:path>
                <a:path w="1438909" h="1456054">
                  <a:moveTo>
                    <a:pt x="1259357" y="1270718"/>
                  </a:moveTo>
                  <a:lnTo>
                    <a:pt x="1146532" y="1253271"/>
                  </a:lnTo>
                </a:path>
                <a:path w="1438909" h="1456054">
                  <a:moveTo>
                    <a:pt x="716764" y="1186215"/>
                  </a:moveTo>
                  <a:lnTo>
                    <a:pt x="396724" y="1137447"/>
                  </a:lnTo>
                </a:path>
                <a:path w="1438909" h="1456054">
                  <a:moveTo>
                    <a:pt x="530064" y="1456024"/>
                  </a:moveTo>
                  <a:lnTo>
                    <a:pt x="354052" y="1430055"/>
                  </a:lnTo>
                </a:path>
                <a:path w="1438909" h="1456054">
                  <a:moveTo>
                    <a:pt x="31215" y="1307023"/>
                  </a:moveTo>
                  <a:lnTo>
                    <a:pt x="183364" y="1329471"/>
                  </a:lnTo>
                </a:path>
                <a:path w="1438909" h="1456054">
                  <a:moveTo>
                    <a:pt x="683236" y="1405671"/>
                  </a:moveTo>
                  <a:lnTo>
                    <a:pt x="933172" y="1445295"/>
                  </a:lnTo>
                </a:path>
                <a:path w="1438909" h="1456054">
                  <a:moveTo>
                    <a:pt x="23850" y="1007506"/>
                  </a:moveTo>
                  <a:lnTo>
                    <a:pt x="229084" y="1039911"/>
                  </a:lnTo>
                </a:path>
                <a:path w="1438909" h="1456054">
                  <a:moveTo>
                    <a:pt x="728956" y="1116111"/>
                  </a:moveTo>
                  <a:lnTo>
                    <a:pt x="978892" y="1155735"/>
                  </a:lnTo>
                </a:path>
                <a:path w="1438909" h="1456054">
                  <a:moveTo>
                    <a:pt x="24868" y="710727"/>
                  </a:moveTo>
                  <a:lnTo>
                    <a:pt x="271756" y="750351"/>
                  </a:lnTo>
                </a:path>
                <a:path w="1438909" h="1456054">
                  <a:moveTo>
                    <a:pt x="774676" y="826551"/>
                  </a:moveTo>
                  <a:lnTo>
                    <a:pt x="1021564" y="863127"/>
                  </a:lnTo>
                </a:path>
                <a:path w="1438909" h="1456054">
                  <a:moveTo>
                    <a:pt x="67540" y="421167"/>
                  </a:moveTo>
                  <a:lnTo>
                    <a:pt x="317476" y="457743"/>
                  </a:lnTo>
                </a:path>
                <a:path w="1438909" h="1456054">
                  <a:moveTo>
                    <a:pt x="817348" y="536991"/>
                  </a:moveTo>
                  <a:lnTo>
                    <a:pt x="1067284" y="573567"/>
                  </a:lnTo>
                </a:path>
                <a:path w="1438909" h="1456054">
                  <a:moveTo>
                    <a:pt x="113260" y="131607"/>
                  </a:moveTo>
                  <a:lnTo>
                    <a:pt x="360148" y="168183"/>
                  </a:lnTo>
                </a:path>
                <a:path w="1438909" h="1456054">
                  <a:moveTo>
                    <a:pt x="863068" y="244383"/>
                  </a:moveTo>
                  <a:lnTo>
                    <a:pt x="1109956" y="284007"/>
                  </a:lnTo>
                </a:path>
                <a:path w="1438909" h="1456054">
                  <a:moveTo>
                    <a:pt x="296140" y="1274607"/>
                  </a:moveTo>
                  <a:lnTo>
                    <a:pt x="546076" y="1311183"/>
                  </a:lnTo>
                </a:path>
                <a:path w="1438909" h="1456054">
                  <a:moveTo>
                    <a:pt x="1045948" y="1387383"/>
                  </a:moveTo>
                  <a:lnTo>
                    <a:pt x="1236691" y="1417623"/>
                  </a:lnTo>
                </a:path>
                <a:path w="1438909" h="1456054">
                  <a:moveTo>
                    <a:pt x="341860" y="981999"/>
                  </a:moveTo>
                  <a:lnTo>
                    <a:pt x="588748" y="1021623"/>
                  </a:lnTo>
                </a:path>
                <a:path w="1438909" h="1456054">
                  <a:moveTo>
                    <a:pt x="1091668" y="1097823"/>
                  </a:moveTo>
                  <a:lnTo>
                    <a:pt x="1281690" y="1125975"/>
                  </a:lnTo>
                </a:path>
                <a:path w="1438909" h="1456054">
                  <a:moveTo>
                    <a:pt x="384532" y="692439"/>
                  </a:moveTo>
                  <a:lnTo>
                    <a:pt x="634468" y="732063"/>
                  </a:lnTo>
                </a:path>
                <a:path w="1438909" h="1456054">
                  <a:moveTo>
                    <a:pt x="1134340" y="808263"/>
                  </a:moveTo>
                  <a:lnTo>
                    <a:pt x="1326374" y="836366"/>
                  </a:lnTo>
                </a:path>
                <a:path w="1438909" h="1456054">
                  <a:moveTo>
                    <a:pt x="430252" y="402879"/>
                  </a:moveTo>
                  <a:lnTo>
                    <a:pt x="677140" y="439455"/>
                  </a:lnTo>
                </a:path>
                <a:path w="1438909" h="1456054">
                  <a:moveTo>
                    <a:pt x="1180060" y="515655"/>
                  </a:moveTo>
                  <a:lnTo>
                    <a:pt x="1371126" y="546320"/>
                  </a:lnTo>
                </a:path>
                <a:path w="1438909" h="1456054">
                  <a:moveTo>
                    <a:pt x="472924" y="113319"/>
                  </a:moveTo>
                  <a:lnTo>
                    <a:pt x="722860" y="149895"/>
                  </a:lnTo>
                </a:path>
                <a:path w="1438909" h="1456054">
                  <a:moveTo>
                    <a:pt x="1222732" y="226095"/>
                  </a:moveTo>
                  <a:lnTo>
                    <a:pt x="1415979" y="255619"/>
                  </a:lnTo>
                </a:path>
                <a:path w="1438909" h="1456054">
                  <a:moveTo>
                    <a:pt x="250420" y="1192311"/>
                  </a:moveTo>
                  <a:lnTo>
                    <a:pt x="497308" y="1228887"/>
                  </a:lnTo>
                </a:path>
                <a:path w="1438909" h="1456054">
                  <a:moveTo>
                    <a:pt x="1000228" y="1305087"/>
                  </a:moveTo>
                  <a:lnTo>
                    <a:pt x="1247116" y="1344711"/>
                  </a:lnTo>
                </a:path>
                <a:path w="1438909" h="1456054">
                  <a:moveTo>
                    <a:pt x="293092" y="902751"/>
                  </a:moveTo>
                  <a:lnTo>
                    <a:pt x="543028" y="939327"/>
                  </a:lnTo>
                </a:path>
                <a:path w="1438909" h="1456054">
                  <a:moveTo>
                    <a:pt x="1042900" y="1015527"/>
                  </a:moveTo>
                  <a:lnTo>
                    <a:pt x="1292623" y="1055117"/>
                  </a:lnTo>
                </a:path>
                <a:path w="1438909" h="1456054">
                  <a:moveTo>
                    <a:pt x="338812" y="610143"/>
                  </a:moveTo>
                  <a:lnTo>
                    <a:pt x="585700" y="649767"/>
                  </a:lnTo>
                </a:path>
                <a:path w="1438909" h="1456054">
                  <a:moveTo>
                    <a:pt x="1088620" y="725967"/>
                  </a:moveTo>
                  <a:lnTo>
                    <a:pt x="1335508" y="762543"/>
                  </a:lnTo>
                </a:path>
                <a:path w="1438909" h="1456054">
                  <a:moveTo>
                    <a:pt x="381484" y="320583"/>
                  </a:moveTo>
                  <a:lnTo>
                    <a:pt x="631420" y="360207"/>
                  </a:lnTo>
                </a:path>
                <a:path w="1438909" h="1456054">
                  <a:moveTo>
                    <a:pt x="1131292" y="436407"/>
                  </a:moveTo>
                  <a:lnTo>
                    <a:pt x="1381228" y="472983"/>
                  </a:lnTo>
                </a:path>
                <a:path w="1438909" h="1456054">
                  <a:moveTo>
                    <a:pt x="427204" y="31023"/>
                  </a:moveTo>
                  <a:lnTo>
                    <a:pt x="674092" y="67599"/>
                  </a:lnTo>
                </a:path>
                <a:path w="1438909" h="1456054">
                  <a:moveTo>
                    <a:pt x="1177012" y="143799"/>
                  </a:moveTo>
                  <a:lnTo>
                    <a:pt x="1423900" y="183423"/>
                  </a:lnTo>
                </a:path>
                <a:path w="1438909" h="1456054">
                  <a:moveTo>
                    <a:pt x="33048" y="1381551"/>
                  </a:moveTo>
                  <a:lnTo>
                    <a:pt x="82780" y="1390431"/>
                  </a:lnTo>
                </a:path>
                <a:path w="1438909" h="1456054">
                  <a:moveTo>
                    <a:pt x="25719" y="1083482"/>
                  </a:moveTo>
                  <a:lnTo>
                    <a:pt x="128500" y="1097823"/>
                  </a:lnTo>
                </a:path>
                <a:path w="1438909" h="1456054">
                  <a:moveTo>
                    <a:pt x="628372" y="1174023"/>
                  </a:moveTo>
                  <a:lnTo>
                    <a:pt x="878308" y="1213647"/>
                  </a:lnTo>
                </a:path>
                <a:path w="1438909" h="1456054">
                  <a:moveTo>
                    <a:pt x="18358" y="784135"/>
                  </a:moveTo>
                  <a:lnTo>
                    <a:pt x="171172" y="808263"/>
                  </a:lnTo>
                </a:path>
                <a:path w="1438909" h="1456054">
                  <a:moveTo>
                    <a:pt x="674092" y="884463"/>
                  </a:moveTo>
                  <a:lnTo>
                    <a:pt x="920980" y="924087"/>
                  </a:lnTo>
                </a:path>
                <a:path w="1438909" h="1456054">
                  <a:moveTo>
                    <a:pt x="11058" y="487256"/>
                  </a:moveTo>
                  <a:lnTo>
                    <a:pt x="216892" y="518703"/>
                  </a:lnTo>
                </a:path>
                <a:path w="1438909" h="1456054">
                  <a:moveTo>
                    <a:pt x="716764" y="594903"/>
                  </a:moveTo>
                  <a:lnTo>
                    <a:pt x="966700" y="631479"/>
                  </a:lnTo>
                </a:path>
                <a:path w="1438909" h="1456054">
                  <a:moveTo>
                    <a:pt x="12676" y="189519"/>
                  </a:moveTo>
                  <a:lnTo>
                    <a:pt x="259564" y="229143"/>
                  </a:lnTo>
                </a:path>
                <a:path w="1438909" h="1456054">
                  <a:moveTo>
                    <a:pt x="762484" y="305343"/>
                  </a:moveTo>
                  <a:lnTo>
                    <a:pt x="1009372" y="341919"/>
                  </a:lnTo>
                </a:path>
                <a:path w="1438909" h="1456054">
                  <a:moveTo>
                    <a:pt x="805156" y="12735"/>
                  </a:moveTo>
                  <a:lnTo>
                    <a:pt x="1055092" y="52359"/>
                  </a:lnTo>
                </a:path>
                <a:path w="1438909" h="1456054">
                  <a:moveTo>
                    <a:pt x="1404918" y="327309"/>
                  </a:moveTo>
                  <a:lnTo>
                    <a:pt x="1213588" y="299247"/>
                  </a:lnTo>
                </a:path>
                <a:path w="1438909" h="1456054">
                  <a:moveTo>
                    <a:pt x="710668" y="219999"/>
                  </a:moveTo>
                  <a:lnTo>
                    <a:pt x="463780" y="183423"/>
                  </a:lnTo>
                </a:path>
                <a:path w="1438909" h="1456054">
                  <a:moveTo>
                    <a:pt x="1360228" y="616958"/>
                  </a:moveTo>
                  <a:lnTo>
                    <a:pt x="1167868" y="588807"/>
                  </a:lnTo>
                </a:path>
                <a:path w="1438909" h="1456054">
                  <a:moveTo>
                    <a:pt x="667996" y="512607"/>
                  </a:moveTo>
                  <a:lnTo>
                    <a:pt x="418060" y="472983"/>
                  </a:lnTo>
                </a:path>
                <a:path w="1438909" h="1456054">
                  <a:moveTo>
                    <a:pt x="1315543" y="906567"/>
                  </a:moveTo>
                  <a:lnTo>
                    <a:pt x="1125196" y="878367"/>
                  </a:lnTo>
                </a:path>
                <a:path w="1438909" h="1456054">
                  <a:moveTo>
                    <a:pt x="622276" y="802167"/>
                  </a:moveTo>
                  <a:lnTo>
                    <a:pt x="375388" y="762543"/>
                  </a:lnTo>
                </a:path>
                <a:path w="1438909" h="1456054">
                  <a:moveTo>
                    <a:pt x="1270543" y="1198218"/>
                  </a:moveTo>
                  <a:lnTo>
                    <a:pt x="1079476" y="1167927"/>
                  </a:lnTo>
                </a:path>
                <a:path w="1438909" h="1456054">
                  <a:moveTo>
                    <a:pt x="579604" y="1091727"/>
                  </a:moveTo>
                  <a:lnTo>
                    <a:pt x="329668" y="1055151"/>
                  </a:lnTo>
                </a:path>
                <a:path w="1438909" h="1456054">
                  <a:moveTo>
                    <a:pt x="533884" y="1381287"/>
                  </a:moveTo>
                  <a:lnTo>
                    <a:pt x="283948" y="1344711"/>
                  </a:lnTo>
                </a:path>
                <a:path w="1438909" h="1456054">
                  <a:moveTo>
                    <a:pt x="1042900" y="122463"/>
                  </a:moveTo>
                  <a:lnTo>
                    <a:pt x="796012" y="85887"/>
                  </a:lnTo>
                </a:path>
                <a:path w="1438909" h="1456054">
                  <a:moveTo>
                    <a:pt x="1000228" y="415071"/>
                  </a:moveTo>
                  <a:lnTo>
                    <a:pt x="750292" y="375447"/>
                  </a:lnTo>
                </a:path>
                <a:path w="1438909" h="1456054">
                  <a:moveTo>
                    <a:pt x="250420" y="299247"/>
                  </a:moveTo>
                  <a:lnTo>
                    <a:pt x="5480" y="260415"/>
                  </a:lnTo>
                </a:path>
                <a:path w="1438909" h="1456054">
                  <a:moveTo>
                    <a:pt x="954508" y="704631"/>
                  </a:moveTo>
                  <a:lnTo>
                    <a:pt x="707620" y="665007"/>
                  </a:lnTo>
                </a:path>
                <a:path w="1438909" h="1456054">
                  <a:moveTo>
                    <a:pt x="204700" y="588807"/>
                  </a:moveTo>
                  <a:lnTo>
                    <a:pt x="12861" y="560596"/>
                  </a:lnTo>
                </a:path>
                <a:path w="1438909" h="1456054">
                  <a:moveTo>
                    <a:pt x="911836" y="994191"/>
                  </a:moveTo>
                  <a:lnTo>
                    <a:pt x="661900" y="957615"/>
                  </a:lnTo>
                </a:path>
                <a:path w="1438909" h="1456054">
                  <a:moveTo>
                    <a:pt x="162028" y="878367"/>
                  </a:moveTo>
                  <a:lnTo>
                    <a:pt x="20158" y="857350"/>
                  </a:lnTo>
                </a:path>
                <a:path w="1438909" h="1456054">
                  <a:moveTo>
                    <a:pt x="866116" y="1283751"/>
                  </a:moveTo>
                  <a:lnTo>
                    <a:pt x="619228" y="1247175"/>
                  </a:lnTo>
                </a:path>
                <a:path w="1438909" h="1456054">
                  <a:moveTo>
                    <a:pt x="116308" y="1170975"/>
                  </a:moveTo>
                  <a:lnTo>
                    <a:pt x="27534" y="1157318"/>
                  </a:lnTo>
                </a:path>
                <a:path w="1438909" h="1456054">
                  <a:moveTo>
                    <a:pt x="43522" y="1456024"/>
                  </a:moveTo>
                  <a:lnTo>
                    <a:pt x="34843" y="1454578"/>
                  </a:lnTo>
                </a:path>
                <a:path w="1438909" h="1456054">
                  <a:moveTo>
                    <a:pt x="1414756" y="253527"/>
                  </a:moveTo>
                  <a:lnTo>
                    <a:pt x="1164820" y="216951"/>
                  </a:lnTo>
                </a:path>
                <a:path w="1438909" h="1456054">
                  <a:moveTo>
                    <a:pt x="664948" y="140751"/>
                  </a:moveTo>
                  <a:lnTo>
                    <a:pt x="415012" y="101127"/>
                  </a:lnTo>
                </a:path>
                <a:path w="1438909" h="1456054">
                  <a:moveTo>
                    <a:pt x="1369036" y="543087"/>
                  </a:moveTo>
                  <a:lnTo>
                    <a:pt x="1122148" y="506511"/>
                  </a:lnTo>
                </a:path>
                <a:path w="1438909" h="1456054">
                  <a:moveTo>
                    <a:pt x="619228" y="430311"/>
                  </a:moveTo>
                  <a:lnTo>
                    <a:pt x="372340" y="390687"/>
                  </a:lnTo>
                </a:path>
                <a:path w="1438909" h="1456054">
                  <a:moveTo>
                    <a:pt x="1326364" y="835695"/>
                  </a:moveTo>
                  <a:lnTo>
                    <a:pt x="1076428" y="796071"/>
                  </a:lnTo>
                </a:path>
                <a:path w="1438909" h="1456054">
                  <a:moveTo>
                    <a:pt x="576556" y="719871"/>
                  </a:moveTo>
                  <a:lnTo>
                    <a:pt x="326620" y="683295"/>
                  </a:lnTo>
                </a:path>
                <a:path w="1438909" h="1456054">
                  <a:moveTo>
                    <a:pt x="1280644" y="1125255"/>
                  </a:moveTo>
                  <a:lnTo>
                    <a:pt x="1033756" y="1088679"/>
                  </a:lnTo>
                </a:path>
                <a:path w="1438909" h="1456054">
                  <a:moveTo>
                    <a:pt x="530836" y="1009431"/>
                  </a:moveTo>
                  <a:lnTo>
                    <a:pt x="283948" y="972855"/>
                  </a:lnTo>
                </a:path>
                <a:path w="1438909" h="1456054">
                  <a:moveTo>
                    <a:pt x="1237143" y="1414694"/>
                  </a:moveTo>
                  <a:lnTo>
                    <a:pt x="988036" y="1378239"/>
                  </a:lnTo>
                </a:path>
                <a:path w="1438909" h="1456054">
                  <a:moveTo>
                    <a:pt x="488164" y="1302039"/>
                  </a:moveTo>
                  <a:lnTo>
                    <a:pt x="238228" y="1262415"/>
                  </a:lnTo>
                </a:path>
                <a:path w="1438909" h="1456054">
                  <a:moveTo>
                    <a:pt x="1143484" y="64551"/>
                  </a:moveTo>
                  <a:lnTo>
                    <a:pt x="896596" y="24927"/>
                  </a:lnTo>
                </a:path>
                <a:path w="1438909" h="1456054">
                  <a:moveTo>
                    <a:pt x="1100812" y="354111"/>
                  </a:moveTo>
                  <a:lnTo>
                    <a:pt x="850876" y="317535"/>
                  </a:lnTo>
                </a:path>
                <a:path w="1438909" h="1456054">
                  <a:moveTo>
                    <a:pt x="351004" y="241335"/>
                  </a:moveTo>
                  <a:lnTo>
                    <a:pt x="101068" y="201711"/>
                  </a:lnTo>
                </a:path>
                <a:path w="1438909" h="1456054">
                  <a:moveTo>
                    <a:pt x="1055092" y="643671"/>
                  </a:moveTo>
                  <a:lnTo>
                    <a:pt x="808204" y="607095"/>
                  </a:lnTo>
                </a:path>
                <a:path w="1438909" h="1456054">
                  <a:moveTo>
                    <a:pt x="305284" y="530895"/>
                  </a:moveTo>
                  <a:lnTo>
                    <a:pt x="58396" y="491271"/>
                  </a:lnTo>
                </a:path>
                <a:path w="1438909" h="1456054">
                  <a:moveTo>
                    <a:pt x="1012420" y="936279"/>
                  </a:moveTo>
                  <a:lnTo>
                    <a:pt x="762484" y="896655"/>
                  </a:lnTo>
                </a:path>
                <a:path w="1438909" h="1456054">
                  <a:moveTo>
                    <a:pt x="262612" y="820455"/>
                  </a:moveTo>
                  <a:lnTo>
                    <a:pt x="18372" y="784713"/>
                  </a:lnTo>
                </a:path>
                <a:path w="1438909" h="1456054">
                  <a:moveTo>
                    <a:pt x="966700" y="1225839"/>
                  </a:moveTo>
                  <a:lnTo>
                    <a:pt x="716764" y="1186215"/>
                  </a:lnTo>
                </a:path>
                <a:path w="1438909" h="1456054">
                  <a:moveTo>
                    <a:pt x="216892" y="1110015"/>
                  </a:moveTo>
                  <a:lnTo>
                    <a:pt x="25653" y="1080798"/>
                  </a:lnTo>
                </a:path>
                <a:path w="1438909" h="1456054">
                  <a:moveTo>
                    <a:pt x="171172" y="1402623"/>
                  </a:moveTo>
                  <a:lnTo>
                    <a:pt x="33030" y="1380811"/>
                  </a:lnTo>
                </a:path>
                <a:path w="1438909" h="1456054">
                  <a:moveTo>
                    <a:pt x="546076" y="1311183"/>
                  </a:moveTo>
                  <a:lnTo>
                    <a:pt x="722860" y="1338615"/>
                  </a:lnTo>
                </a:path>
                <a:path w="1438909" h="1456054">
                  <a:moveTo>
                    <a:pt x="591796" y="1021623"/>
                  </a:moveTo>
                  <a:lnTo>
                    <a:pt x="768580" y="1049055"/>
                  </a:lnTo>
                </a:path>
                <a:path w="1438909" h="1456054">
                  <a:moveTo>
                    <a:pt x="14740" y="636999"/>
                  </a:moveTo>
                  <a:lnTo>
                    <a:pt x="61444" y="643671"/>
                  </a:lnTo>
                </a:path>
                <a:path w="1438909" h="1456054">
                  <a:moveTo>
                    <a:pt x="634468" y="732063"/>
                  </a:moveTo>
                  <a:lnTo>
                    <a:pt x="811252" y="756447"/>
                  </a:lnTo>
                </a:path>
                <a:path w="1438909" h="1456054">
                  <a:moveTo>
                    <a:pt x="7375" y="337480"/>
                  </a:moveTo>
                  <a:lnTo>
                    <a:pt x="107164" y="354111"/>
                  </a:lnTo>
                </a:path>
                <a:path w="1438909" h="1456054">
                  <a:moveTo>
                    <a:pt x="680188" y="439455"/>
                  </a:moveTo>
                  <a:lnTo>
                    <a:pt x="856972" y="466887"/>
                  </a:lnTo>
                </a:path>
                <a:path w="1438909" h="1456054">
                  <a:moveTo>
                    <a:pt x="74" y="40537"/>
                  </a:moveTo>
                  <a:lnTo>
                    <a:pt x="149836" y="61503"/>
                  </a:lnTo>
                </a:path>
                <a:path w="1438909" h="1456054">
                  <a:moveTo>
                    <a:pt x="722860" y="149895"/>
                  </a:moveTo>
                  <a:lnTo>
                    <a:pt x="899644" y="177327"/>
                  </a:lnTo>
                </a:path>
                <a:path w="1438909" h="1456054">
                  <a:moveTo>
                    <a:pt x="70588" y="1164879"/>
                  </a:moveTo>
                  <a:lnTo>
                    <a:pt x="247372" y="1192311"/>
                  </a:lnTo>
                </a:path>
                <a:path w="1438909" h="1456054">
                  <a:moveTo>
                    <a:pt x="820396" y="1277655"/>
                  </a:moveTo>
                  <a:lnTo>
                    <a:pt x="997180" y="1305087"/>
                  </a:lnTo>
                </a:path>
                <a:path w="1438909" h="1456054">
                  <a:moveTo>
                    <a:pt x="113260" y="875319"/>
                  </a:moveTo>
                  <a:lnTo>
                    <a:pt x="293092" y="899703"/>
                  </a:lnTo>
                </a:path>
                <a:path w="1438909" h="1456054">
                  <a:moveTo>
                    <a:pt x="866116" y="988095"/>
                  </a:moveTo>
                  <a:lnTo>
                    <a:pt x="1042900" y="1015527"/>
                  </a:lnTo>
                </a:path>
                <a:path w="1438909" h="1456054">
                  <a:moveTo>
                    <a:pt x="158980" y="582711"/>
                  </a:moveTo>
                  <a:lnTo>
                    <a:pt x="335764" y="610143"/>
                  </a:lnTo>
                </a:path>
                <a:path w="1438909" h="1456054">
                  <a:moveTo>
                    <a:pt x="908788" y="698535"/>
                  </a:moveTo>
                  <a:lnTo>
                    <a:pt x="1085572" y="725967"/>
                  </a:lnTo>
                </a:path>
                <a:path w="1438909" h="1456054">
                  <a:moveTo>
                    <a:pt x="204700" y="293151"/>
                  </a:moveTo>
                  <a:lnTo>
                    <a:pt x="381484" y="320583"/>
                  </a:lnTo>
                </a:path>
                <a:path w="1438909" h="1456054">
                  <a:moveTo>
                    <a:pt x="954508" y="408975"/>
                  </a:moveTo>
                  <a:lnTo>
                    <a:pt x="1131292" y="436407"/>
                  </a:lnTo>
                </a:path>
                <a:path w="1438909" h="1456054">
                  <a:moveTo>
                    <a:pt x="291747" y="10477"/>
                  </a:moveTo>
                  <a:lnTo>
                    <a:pt x="424156" y="31023"/>
                  </a:lnTo>
                </a:path>
                <a:path w="1438909" h="1456054">
                  <a:moveTo>
                    <a:pt x="997180" y="116367"/>
                  </a:moveTo>
                  <a:lnTo>
                    <a:pt x="1173964" y="143799"/>
                  </a:lnTo>
                </a:path>
                <a:path w="1438909" h="1456054">
                  <a:moveTo>
                    <a:pt x="183364" y="1329471"/>
                  </a:moveTo>
                  <a:lnTo>
                    <a:pt x="363196" y="1356903"/>
                  </a:lnTo>
                </a:path>
                <a:path w="1438909" h="1456054">
                  <a:moveTo>
                    <a:pt x="933172" y="1445295"/>
                  </a:moveTo>
                  <a:lnTo>
                    <a:pt x="1005592" y="1456024"/>
                  </a:lnTo>
                </a:path>
                <a:path w="1438909" h="1456054">
                  <a:moveTo>
                    <a:pt x="229084" y="1039911"/>
                  </a:moveTo>
                  <a:lnTo>
                    <a:pt x="405868" y="1067343"/>
                  </a:lnTo>
                </a:path>
                <a:path w="1438909" h="1456054">
                  <a:moveTo>
                    <a:pt x="978892" y="1155735"/>
                  </a:moveTo>
                  <a:lnTo>
                    <a:pt x="1155676" y="1183167"/>
                  </a:lnTo>
                </a:path>
                <a:path w="1438909" h="1456054">
                  <a:moveTo>
                    <a:pt x="274804" y="750351"/>
                  </a:moveTo>
                  <a:lnTo>
                    <a:pt x="451588" y="777783"/>
                  </a:lnTo>
                </a:path>
                <a:path w="1438909" h="1456054">
                  <a:moveTo>
                    <a:pt x="1024612" y="863127"/>
                  </a:moveTo>
                  <a:lnTo>
                    <a:pt x="1201396" y="890559"/>
                  </a:lnTo>
                </a:path>
                <a:path w="1438909" h="1456054">
                  <a:moveTo>
                    <a:pt x="317476" y="460791"/>
                  </a:moveTo>
                  <a:lnTo>
                    <a:pt x="494260" y="485175"/>
                  </a:lnTo>
                </a:path>
                <a:path w="1438909" h="1456054">
                  <a:moveTo>
                    <a:pt x="1067284" y="573567"/>
                  </a:moveTo>
                  <a:lnTo>
                    <a:pt x="1244068" y="600999"/>
                  </a:lnTo>
                </a:path>
                <a:path w="1438909" h="1456054">
                  <a:moveTo>
                    <a:pt x="363196" y="168183"/>
                  </a:moveTo>
                  <a:lnTo>
                    <a:pt x="539980" y="195615"/>
                  </a:lnTo>
                </a:path>
                <a:path w="1438909" h="1456054">
                  <a:moveTo>
                    <a:pt x="1113004" y="284007"/>
                  </a:moveTo>
                  <a:lnTo>
                    <a:pt x="1289788" y="311439"/>
                  </a:lnTo>
                </a:path>
                <a:path w="1438909" h="1456054">
                  <a:moveTo>
                    <a:pt x="405868" y="1439199"/>
                  </a:moveTo>
                  <a:lnTo>
                    <a:pt x="520838" y="1456024"/>
                  </a:lnTo>
                </a:path>
                <a:path w="1438909" h="1456054">
                  <a:moveTo>
                    <a:pt x="448540" y="1146591"/>
                  </a:moveTo>
                  <a:lnTo>
                    <a:pt x="628372" y="1174023"/>
                  </a:lnTo>
                </a:path>
                <a:path w="1438909" h="1456054">
                  <a:moveTo>
                    <a:pt x="1201396" y="1262415"/>
                  </a:moveTo>
                  <a:lnTo>
                    <a:pt x="1259253" y="1271393"/>
                  </a:lnTo>
                </a:path>
                <a:path w="1438909" h="1456054">
                  <a:moveTo>
                    <a:pt x="494260" y="857031"/>
                  </a:moveTo>
                  <a:lnTo>
                    <a:pt x="671044" y="884463"/>
                  </a:lnTo>
                </a:path>
                <a:path w="1438909" h="1456054">
                  <a:moveTo>
                    <a:pt x="1244068" y="972855"/>
                  </a:moveTo>
                  <a:lnTo>
                    <a:pt x="1303883" y="982137"/>
                  </a:lnTo>
                </a:path>
                <a:path w="1438909" h="1456054">
                  <a:moveTo>
                    <a:pt x="539980" y="567471"/>
                  </a:moveTo>
                  <a:lnTo>
                    <a:pt x="716764" y="594903"/>
                  </a:lnTo>
                </a:path>
                <a:path w="1438909" h="1456054">
                  <a:moveTo>
                    <a:pt x="1289788" y="683295"/>
                  </a:moveTo>
                  <a:lnTo>
                    <a:pt x="1348719" y="691546"/>
                  </a:lnTo>
                </a:path>
                <a:path w="1438909" h="1456054">
                  <a:moveTo>
                    <a:pt x="3701" y="188037"/>
                  </a:moveTo>
                  <a:lnTo>
                    <a:pt x="9628" y="189519"/>
                  </a:lnTo>
                </a:path>
                <a:path w="1438909" h="1456054">
                  <a:moveTo>
                    <a:pt x="582652" y="277911"/>
                  </a:moveTo>
                  <a:lnTo>
                    <a:pt x="759436" y="305343"/>
                  </a:lnTo>
                </a:path>
                <a:path w="1438909" h="1456054">
                  <a:moveTo>
                    <a:pt x="1332460" y="390687"/>
                  </a:moveTo>
                  <a:lnTo>
                    <a:pt x="1393568" y="400872"/>
                  </a:lnTo>
                </a:path>
                <a:path w="1438909" h="1456054">
                  <a:moveTo>
                    <a:pt x="717249" y="177"/>
                  </a:moveTo>
                  <a:lnTo>
                    <a:pt x="805156" y="12735"/>
                  </a:lnTo>
                </a:path>
                <a:path w="1438909" h="1456054">
                  <a:moveTo>
                    <a:pt x="1378180" y="101127"/>
                  </a:moveTo>
                  <a:lnTo>
                    <a:pt x="1438487" y="109743"/>
                  </a:lnTo>
                </a:path>
                <a:path w="1438909" h="1456054">
                  <a:moveTo>
                    <a:pt x="1164820" y="216951"/>
                  </a:moveTo>
                  <a:lnTo>
                    <a:pt x="988036" y="189519"/>
                  </a:lnTo>
                </a:path>
                <a:path w="1438909" h="1456054">
                  <a:moveTo>
                    <a:pt x="415012" y="101127"/>
                  </a:moveTo>
                  <a:lnTo>
                    <a:pt x="238228" y="73695"/>
                  </a:lnTo>
                </a:path>
                <a:path w="1438909" h="1456054">
                  <a:moveTo>
                    <a:pt x="1119100" y="506511"/>
                  </a:moveTo>
                  <a:lnTo>
                    <a:pt x="942316" y="479079"/>
                  </a:lnTo>
                </a:path>
                <a:path w="1438909" h="1456054">
                  <a:moveTo>
                    <a:pt x="369292" y="390687"/>
                  </a:moveTo>
                  <a:lnTo>
                    <a:pt x="192508" y="363255"/>
                  </a:lnTo>
                </a:path>
                <a:path w="1438909" h="1456054">
                  <a:moveTo>
                    <a:pt x="1076428" y="796071"/>
                  </a:moveTo>
                  <a:lnTo>
                    <a:pt x="899644" y="768639"/>
                  </a:lnTo>
                </a:path>
                <a:path w="1438909" h="1456054">
                  <a:moveTo>
                    <a:pt x="326620" y="683295"/>
                  </a:moveTo>
                  <a:lnTo>
                    <a:pt x="146788" y="655863"/>
                  </a:lnTo>
                </a:path>
                <a:path w="1438909" h="1456054">
                  <a:moveTo>
                    <a:pt x="1030708" y="1085631"/>
                  </a:moveTo>
                  <a:lnTo>
                    <a:pt x="853924" y="1061247"/>
                  </a:lnTo>
                </a:path>
                <a:path w="1438909" h="1456054">
                  <a:moveTo>
                    <a:pt x="280900" y="972855"/>
                  </a:moveTo>
                  <a:lnTo>
                    <a:pt x="104116" y="945423"/>
                  </a:lnTo>
                </a:path>
                <a:path w="1438909" h="1456054">
                  <a:moveTo>
                    <a:pt x="988036" y="1378239"/>
                  </a:moveTo>
                  <a:lnTo>
                    <a:pt x="808204" y="1350807"/>
                  </a:lnTo>
                </a:path>
                <a:path w="1438909" h="1456054">
                  <a:moveTo>
                    <a:pt x="238228" y="1262415"/>
                  </a:moveTo>
                  <a:lnTo>
                    <a:pt x="58396" y="1234983"/>
                  </a:lnTo>
                </a:path>
                <a:path w="1438909" h="1456054">
                  <a:moveTo>
                    <a:pt x="1323316" y="91983"/>
                  </a:moveTo>
                  <a:lnTo>
                    <a:pt x="1146532" y="64551"/>
                  </a:lnTo>
                </a:path>
                <a:path w="1438909" h="1456054">
                  <a:moveTo>
                    <a:pt x="1277596" y="381543"/>
                  </a:moveTo>
                  <a:lnTo>
                    <a:pt x="1100812" y="354111"/>
                  </a:lnTo>
                </a:path>
                <a:path w="1438909" h="1456054">
                  <a:moveTo>
                    <a:pt x="527788" y="268767"/>
                  </a:moveTo>
                  <a:lnTo>
                    <a:pt x="351004" y="241335"/>
                  </a:lnTo>
                </a:path>
                <a:path w="1438909" h="1456054">
                  <a:moveTo>
                    <a:pt x="1234924" y="671103"/>
                  </a:moveTo>
                  <a:lnTo>
                    <a:pt x="1058140" y="643671"/>
                  </a:lnTo>
                </a:path>
                <a:path w="1438909" h="1456054">
                  <a:moveTo>
                    <a:pt x="485116" y="558327"/>
                  </a:moveTo>
                  <a:lnTo>
                    <a:pt x="308332" y="530895"/>
                  </a:lnTo>
                </a:path>
                <a:path w="1438909" h="1456054">
                  <a:moveTo>
                    <a:pt x="1189204" y="963711"/>
                  </a:moveTo>
                  <a:lnTo>
                    <a:pt x="1012420" y="936279"/>
                  </a:lnTo>
                </a:path>
                <a:path w="1438909" h="1456054">
                  <a:moveTo>
                    <a:pt x="439396" y="847887"/>
                  </a:moveTo>
                  <a:lnTo>
                    <a:pt x="262612" y="820455"/>
                  </a:lnTo>
                </a:path>
                <a:path w="1438909" h="1456054">
                  <a:moveTo>
                    <a:pt x="1146532" y="1253271"/>
                  </a:moveTo>
                  <a:lnTo>
                    <a:pt x="966700" y="1225839"/>
                  </a:lnTo>
                </a:path>
                <a:path w="1438909" h="1456054">
                  <a:moveTo>
                    <a:pt x="396724" y="1137447"/>
                  </a:moveTo>
                  <a:lnTo>
                    <a:pt x="216892" y="1110015"/>
                  </a:lnTo>
                </a:path>
                <a:path w="1438909" h="1456054">
                  <a:moveTo>
                    <a:pt x="351004" y="1430055"/>
                  </a:moveTo>
                  <a:lnTo>
                    <a:pt x="174220" y="1402623"/>
                  </a:lnTo>
                </a:path>
                <a:path w="1438909" h="1456054">
                  <a:moveTo>
                    <a:pt x="890500" y="247431"/>
                  </a:moveTo>
                  <a:lnTo>
                    <a:pt x="713716" y="219999"/>
                  </a:lnTo>
                </a:path>
                <a:path w="1438909" h="1456054">
                  <a:moveTo>
                    <a:pt x="140692" y="134655"/>
                  </a:moveTo>
                  <a:lnTo>
                    <a:pt x="1880" y="113981"/>
                  </a:lnTo>
                </a:path>
                <a:path w="1438909" h="1456054">
                  <a:moveTo>
                    <a:pt x="844780" y="540039"/>
                  </a:moveTo>
                  <a:lnTo>
                    <a:pt x="667996" y="512607"/>
                  </a:lnTo>
                </a:path>
                <a:path w="1438909" h="1456054">
                  <a:moveTo>
                    <a:pt x="94972" y="424215"/>
                  </a:moveTo>
                  <a:lnTo>
                    <a:pt x="9178" y="410810"/>
                  </a:lnTo>
                </a:path>
                <a:path w="1438909" h="1456054">
                  <a:moveTo>
                    <a:pt x="802108" y="829599"/>
                  </a:moveTo>
                  <a:lnTo>
                    <a:pt x="625324" y="802167"/>
                  </a:lnTo>
                </a:path>
                <a:path w="1438909" h="1456054">
                  <a:moveTo>
                    <a:pt x="52300" y="713775"/>
                  </a:moveTo>
                  <a:lnTo>
                    <a:pt x="16481" y="707806"/>
                  </a:lnTo>
                </a:path>
                <a:path w="1438909" h="1456054">
                  <a:moveTo>
                    <a:pt x="756388" y="1119159"/>
                  </a:moveTo>
                  <a:lnTo>
                    <a:pt x="579604" y="1091727"/>
                  </a:lnTo>
                </a:path>
                <a:path w="1438909" h="1456054">
                  <a:moveTo>
                    <a:pt x="713716" y="1408719"/>
                  </a:moveTo>
                  <a:lnTo>
                    <a:pt x="533884" y="1381287"/>
                  </a:lnTo>
                </a:path>
                <a:path w="1438909" h="1456054">
                  <a:moveTo>
                    <a:pt x="1427482" y="181070"/>
                  </a:moveTo>
                  <a:lnTo>
                    <a:pt x="1365988" y="171231"/>
                  </a:lnTo>
                </a:path>
                <a:path w="1438909" h="1456054">
                  <a:moveTo>
                    <a:pt x="792964" y="85887"/>
                  </a:moveTo>
                  <a:lnTo>
                    <a:pt x="616180" y="58455"/>
                  </a:lnTo>
                </a:path>
                <a:path w="1438909" h="1456054">
                  <a:moveTo>
                    <a:pt x="1382449" y="472937"/>
                  </a:moveTo>
                  <a:lnTo>
                    <a:pt x="1323316" y="463839"/>
                  </a:lnTo>
                </a:path>
                <a:path w="1438909" h="1456054">
                  <a:moveTo>
                    <a:pt x="750292" y="375447"/>
                  </a:moveTo>
                  <a:lnTo>
                    <a:pt x="573508" y="348015"/>
                  </a:lnTo>
                </a:path>
                <a:path w="1438909" h="1456054">
                  <a:moveTo>
                    <a:pt x="1337799" y="762318"/>
                  </a:moveTo>
                  <a:lnTo>
                    <a:pt x="1277596" y="753399"/>
                  </a:lnTo>
                </a:path>
                <a:path w="1438909" h="1456054">
                  <a:moveTo>
                    <a:pt x="704572" y="665007"/>
                  </a:moveTo>
                  <a:lnTo>
                    <a:pt x="527788" y="637575"/>
                  </a:lnTo>
                </a:path>
                <a:path w="1438909" h="1456054">
                  <a:moveTo>
                    <a:pt x="1293106" y="1051987"/>
                  </a:moveTo>
                  <a:lnTo>
                    <a:pt x="1234924" y="1042959"/>
                  </a:lnTo>
                </a:path>
                <a:path w="1438909" h="1456054">
                  <a:moveTo>
                    <a:pt x="661900" y="954567"/>
                  </a:moveTo>
                  <a:lnTo>
                    <a:pt x="482068" y="930183"/>
                  </a:lnTo>
                </a:path>
                <a:path w="1438909" h="1456054">
                  <a:moveTo>
                    <a:pt x="1248404" y="1341706"/>
                  </a:moveTo>
                  <a:lnTo>
                    <a:pt x="1189204" y="1332519"/>
                  </a:lnTo>
                </a:path>
                <a:path w="1438909" h="1456054">
                  <a:moveTo>
                    <a:pt x="616180" y="1247175"/>
                  </a:moveTo>
                  <a:lnTo>
                    <a:pt x="439396" y="1219743"/>
                  </a:lnTo>
                </a:path>
                <a:path w="1438909" h="1456054">
                  <a:moveTo>
                    <a:pt x="713716" y="1408719"/>
                  </a:moveTo>
                  <a:lnTo>
                    <a:pt x="725908" y="1338615"/>
                  </a:lnTo>
                </a:path>
                <a:path w="1438909" h="1456054">
                  <a:moveTo>
                    <a:pt x="759436" y="1119159"/>
                  </a:moveTo>
                  <a:lnTo>
                    <a:pt x="768580" y="1049055"/>
                  </a:lnTo>
                </a:path>
                <a:path w="1438909" h="1456054">
                  <a:moveTo>
                    <a:pt x="802108" y="829599"/>
                  </a:moveTo>
                  <a:lnTo>
                    <a:pt x="814300" y="759495"/>
                  </a:lnTo>
                </a:path>
                <a:path w="1438909" h="1456054">
                  <a:moveTo>
                    <a:pt x="847828" y="540039"/>
                  </a:moveTo>
                  <a:lnTo>
                    <a:pt x="856972" y="466887"/>
                  </a:lnTo>
                </a:path>
                <a:path w="1438909" h="1456054">
                  <a:moveTo>
                    <a:pt x="890500" y="247431"/>
                  </a:moveTo>
                  <a:lnTo>
                    <a:pt x="902692" y="177327"/>
                  </a:lnTo>
                </a:path>
                <a:path w="1438909" h="1456054">
                  <a:moveTo>
                    <a:pt x="52300" y="713775"/>
                  </a:moveTo>
                  <a:lnTo>
                    <a:pt x="64492" y="643671"/>
                  </a:lnTo>
                </a:path>
                <a:path w="1438909" h="1456054">
                  <a:moveTo>
                    <a:pt x="98020" y="424215"/>
                  </a:moveTo>
                  <a:lnTo>
                    <a:pt x="107164" y="354111"/>
                  </a:lnTo>
                </a:path>
                <a:path w="1438909" h="1456054">
                  <a:moveTo>
                    <a:pt x="140692" y="134655"/>
                  </a:moveTo>
                  <a:lnTo>
                    <a:pt x="152884" y="61503"/>
                  </a:lnTo>
                </a:path>
                <a:path w="1438909" h="1456054">
                  <a:moveTo>
                    <a:pt x="1326364" y="835695"/>
                  </a:moveTo>
                  <a:lnTo>
                    <a:pt x="1327895" y="826510"/>
                  </a:lnTo>
                </a:path>
                <a:path w="1438909" h="1456054">
                  <a:moveTo>
                    <a:pt x="1376050" y="514410"/>
                  </a:moveTo>
                  <a:lnTo>
                    <a:pt x="1381228" y="472983"/>
                  </a:lnTo>
                </a:path>
                <a:path w="1438909" h="1456054">
                  <a:moveTo>
                    <a:pt x="1414756" y="253527"/>
                  </a:moveTo>
                  <a:lnTo>
                    <a:pt x="1426948" y="183423"/>
                  </a:lnTo>
                </a:path>
                <a:path w="1438909" h="1456054">
                  <a:moveTo>
                    <a:pt x="488164" y="1302039"/>
                  </a:moveTo>
                  <a:lnTo>
                    <a:pt x="500356" y="1228887"/>
                  </a:lnTo>
                </a:path>
                <a:path w="1438909" h="1456054">
                  <a:moveTo>
                    <a:pt x="533884" y="1009431"/>
                  </a:moveTo>
                  <a:lnTo>
                    <a:pt x="543028" y="939327"/>
                  </a:lnTo>
                </a:path>
                <a:path w="1438909" h="1456054">
                  <a:moveTo>
                    <a:pt x="576556" y="719871"/>
                  </a:moveTo>
                  <a:lnTo>
                    <a:pt x="588748" y="649767"/>
                  </a:lnTo>
                </a:path>
                <a:path w="1438909" h="1456054">
                  <a:moveTo>
                    <a:pt x="622276" y="430311"/>
                  </a:moveTo>
                  <a:lnTo>
                    <a:pt x="631420" y="360207"/>
                  </a:lnTo>
                </a:path>
                <a:path w="1438909" h="1456054">
                  <a:moveTo>
                    <a:pt x="664948" y="140751"/>
                  </a:moveTo>
                  <a:lnTo>
                    <a:pt x="677140" y="67599"/>
                  </a:lnTo>
                </a:path>
                <a:path w="1438909" h="1456054">
                  <a:moveTo>
                    <a:pt x="619228" y="1247175"/>
                  </a:moveTo>
                  <a:lnTo>
                    <a:pt x="628372" y="1174023"/>
                  </a:lnTo>
                </a:path>
                <a:path w="1438909" h="1456054">
                  <a:moveTo>
                    <a:pt x="661900" y="957615"/>
                  </a:moveTo>
                  <a:lnTo>
                    <a:pt x="674092" y="884463"/>
                  </a:lnTo>
                </a:path>
                <a:path w="1438909" h="1456054">
                  <a:moveTo>
                    <a:pt x="707620" y="665007"/>
                  </a:moveTo>
                  <a:lnTo>
                    <a:pt x="716764" y="594903"/>
                  </a:lnTo>
                </a:path>
                <a:path w="1438909" h="1456054">
                  <a:moveTo>
                    <a:pt x="750292" y="375447"/>
                  </a:moveTo>
                  <a:lnTo>
                    <a:pt x="762484" y="305343"/>
                  </a:lnTo>
                </a:path>
                <a:path w="1438909" h="1456054">
                  <a:moveTo>
                    <a:pt x="796012" y="85887"/>
                  </a:moveTo>
                  <a:lnTo>
                    <a:pt x="805156" y="12735"/>
                  </a:lnTo>
                </a:path>
                <a:path w="1438909" h="1456054">
                  <a:moveTo>
                    <a:pt x="4844" y="234552"/>
                  </a:moveTo>
                  <a:lnTo>
                    <a:pt x="12676" y="189519"/>
                  </a:lnTo>
                </a:path>
                <a:path w="1438909" h="1456054">
                  <a:moveTo>
                    <a:pt x="677312" y="1456024"/>
                  </a:moveTo>
                  <a:lnTo>
                    <a:pt x="683236" y="1405671"/>
                  </a:lnTo>
                </a:path>
                <a:path w="1438909" h="1456054">
                  <a:moveTo>
                    <a:pt x="716764" y="1186215"/>
                  </a:moveTo>
                  <a:lnTo>
                    <a:pt x="728956" y="1116111"/>
                  </a:lnTo>
                </a:path>
                <a:path w="1438909" h="1456054">
                  <a:moveTo>
                    <a:pt x="762484" y="896655"/>
                  </a:moveTo>
                  <a:lnTo>
                    <a:pt x="774676" y="826551"/>
                  </a:lnTo>
                </a:path>
                <a:path w="1438909" h="1456054">
                  <a:moveTo>
                    <a:pt x="808204" y="607095"/>
                  </a:moveTo>
                  <a:lnTo>
                    <a:pt x="817348" y="536991"/>
                  </a:lnTo>
                </a:path>
                <a:path w="1438909" h="1456054">
                  <a:moveTo>
                    <a:pt x="850876" y="317535"/>
                  </a:moveTo>
                  <a:lnTo>
                    <a:pt x="863068" y="244383"/>
                  </a:lnTo>
                </a:path>
                <a:path w="1438909" h="1456054">
                  <a:moveTo>
                    <a:pt x="896596" y="24927"/>
                  </a:moveTo>
                  <a:lnTo>
                    <a:pt x="897541" y="16423"/>
                  </a:lnTo>
                </a:path>
                <a:path w="1438909" h="1456054">
                  <a:moveTo>
                    <a:pt x="17622" y="754204"/>
                  </a:moveTo>
                  <a:lnTo>
                    <a:pt x="24868" y="710727"/>
                  </a:lnTo>
                </a:path>
                <a:path w="1438909" h="1456054">
                  <a:moveTo>
                    <a:pt x="58396" y="491271"/>
                  </a:moveTo>
                  <a:lnTo>
                    <a:pt x="67540" y="421167"/>
                  </a:lnTo>
                </a:path>
                <a:path w="1438909" h="1456054">
                  <a:moveTo>
                    <a:pt x="101068" y="201711"/>
                  </a:moveTo>
                  <a:lnTo>
                    <a:pt x="113260" y="131607"/>
                  </a:lnTo>
                </a:path>
                <a:path w="1438909" h="1456054">
                  <a:moveTo>
                    <a:pt x="869164" y="1283751"/>
                  </a:moveTo>
                  <a:lnTo>
                    <a:pt x="878308" y="1213647"/>
                  </a:lnTo>
                </a:path>
                <a:path w="1438909" h="1456054">
                  <a:moveTo>
                    <a:pt x="911836" y="994191"/>
                  </a:moveTo>
                  <a:lnTo>
                    <a:pt x="924028" y="924087"/>
                  </a:lnTo>
                </a:path>
                <a:path w="1438909" h="1456054">
                  <a:moveTo>
                    <a:pt x="957556" y="704631"/>
                  </a:moveTo>
                  <a:lnTo>
                    <a:pt x="966700" y="631479"/>
                  </a:lnTo>
                </a:path>
                <a:path w="1438909" h="1456054">
                  <a:moveTo>
                    <a:pt x="1000228" y="415071"/>
                  </a:moveTo>
                  <a:lnTo>
                    <a:pt x="1012420" y="341919"/>
                  </a:lnTo>
                </a:path>
                <a:path w="1438909" h="1456054">
                  <a:moveTo>
                    <a:pt x="1045948" y="122463"/>
                  </a:moveTo>
                  <a:lnTo>
                    <a:pt x="1055092" y="52359"/>
                  </a:lnTo>
                </a:path>
                <a:path w="1438909" h="1456054">
                  <a:moveTo>
                    <a:pt x="73902" y="1456024"/>
                  </a:moveTo>
                  <a:lnTo>
                    <a:pt x="85828" y="1390431"/>
                  </a:lnTo>
                </a:path>
                <a:path w="1438909" h="1456054">
                  <a:moveTo>
                    <a:pt x="119356" y="1170975"/>
                  </a:moveTo>
                  <a:lnTo>
                    <a:pt x="128500" y="1097823"/>
                  </a:lnTo>
                </a:path>
                <a:path w="1438909" h="1456054">
                  <a:moveTo>
                    <a:pt x="162028" y="878367"/>
                  </a:moveTo>
                  <a:lnTo>
                    <a:pt x="174220" y="808263"/>
                  </a:lnTo>
                </a:path>
                <a:path w="1438909" h="1456054">
                  <a:moveTo>
                    <a:pt x="207748" y="588807"/>
                  </a:moveTo>
                  <a:lnTo>
                    <a:pt x="216892" y="518703"/>
                  </a:lnTo>
                </a:path>
                <a:path w="1438909" h="1456054">
                  <a:moveTo>
                    <a:pt x="250420" y="299247"/>
                  </a:moveTo>
                  <a:lnTo>
                    <a:pt x="262612" y="229143"/>
                  </a:lnTo>
                </a:path>
                <a:path w="1438909" h="1456054">
                  <a:moveTo>
                    <a:pt x="933172" y="1456024"/>
                  </a:moveTo>
                  <a:lnTo>
                    <a:pt x="933172" y="1445295"/>
                  </a:lnTo>
                </a:path>
                <a:path w="1438909" h="1456054">
                  <a:moveTo>
                    <a:pt x="966700" y="1225839"/>
                  </a:moveTo>
                  <a:lnTo>
                    <a:pt x="978892" y="1155735"/>
                  </a:lnTo>
                </a:path>
                <a:path w="1438909" h="1456054">
                  <a:moveTo>
                    <a:pt x="1012420" y="936279"/>
                  </a:moveTo>
                  <a:lnTo>
                    <a:pt x="1024612" y="863127"/>
                  </a:lnTo>
                </a:path>
                <a:path w="1438909" h="1456054">
                  <a:moveTo>
                    <a:pt x="1058140" y="643671"/>
                  </a:moveTo>
                  <a:lnTo>
                    <a:pt x="1067284" y="573567"/>
                  </a:lnTo>
                </a:path>
                <a:path w="1438909" h="1456054">
                  <a:moveTo>
                    <a:pt x="1100812" y="354111"/>
                  </a:moveTo>
                  <a:lnTo>
                    <a:pt x="1113004" y="284007"/>
                  </a:lnTo>
                </a:path>
                <a:path w="1438909" h="1456054">
                  <a:moveTo>
                    <a:pt x="1146532" y="64551"/>
                  </a:moveTo>
                  <a:lnTo>
                    <a:pt x="1147925" y="54338"/>
                  </a:lnTo>
                </a:path>
                <a:path w="1438909" h="1456054">
                  <a:moveTo>
                    <a:pt x="174220" y="1402623"/>
                  </a:moveTo>
                  <a:lnTo>
                    <a:pt x="183364" y="1329471"/>
                  </a:lnTo>
                </a:path>
                <a:path w="1438909" h="1456054">
                  <a:moveTo>
                    <a:pt x="216892" y="1110015"/>
                  </a:moveTo>
                  <a:lnTo>
                    <a:pt x="229084" y="1039911"/>
                  </a:lnTo>
                </a:path>
                <a:path w="1438909" h="1456054">
                  <a:moveTo>
                    <a:pt x="262612" y="820455"/>
                  </a:moveTo>
                  <a:lnTo>
                    <a:pt x="274804" y="750351"/>
                  </a:lnTo>
                </a:path>
                <a:path w="1438909" h="1456054">
                  <a:moveTo>
                    <a:pt x="308332" y="530895"/>
                  </a:moveTo>
                  <a:lnTo>
                    <a:pt x="317476" y="460791"/>
                  </a:lnTo>
                </a:path>
                <a:path w="1438909" h="1456054">
                  <a:moveTo>
                    <a:pt x="351004" y="241335"/>
                  </a:moveTo>
                  <a:lnTo>
                    <a:pt x="363196" y="168183"/>
                  </a:lnTo>
                </a:path>
                <a:path w="1438909" h="1456054">
                  <a:moveTo>
                    <a:pt x="1036995" y="1456024"/>
                  </a:moveTo>
                  <a:lnTo>
                    <a:pt x="1045948" y="1387383"/>
                  </a:lnTo>
                </a:path>
                <a:path w="1438909" h="1456054">
                  <a:moveTo>
                    <a:pt x="1079476" y="1167927"/>
                  </a:moveTo>
                  <a:lnTo>
                    <a:pt x="1091668" y="1097823"/>
                  </a:lnTo>
                </a:path>
                <a:path w="1438909" h="1456054">
                  <a:moveTo>
                    <a:pt x="1125196" y="878367"/>
                  </a:moveTo>
                  <a:lnTo>
                    <a:pt x="1134340" y="808263"/>
                  </a:lnTo>
                </a:path>
                <a:path w="1438909" h="1456054">
                  <a:moveTo>
                    <a:pt x="1167868" y="588807"/>
                  </a:moveTo>
                  <a:lnTo>
                    <a:pt x="1180060" y="515655"/>
                  </a:lnTo>
                </a:path>
                <a:path w="1438909" h="1456054">
                  <a:moveTo>
                    <a:pt x="1213588" y="299247"/>
                  </a:moveTo>
                  <a:lnTo>
                    <a:pt x="1222732" y="226095"/>
                  </a:lnTo>
                </a:path>
                <a:path w="1438909" h="1456054">
                  <a:moveTo>
                    <a:pt x="283948" y="1344711"/>
                  </a:moveTo>
                  <a:lnTo>
                    <a:pt x="296140" y="1274607"/>
                  </a:lnTo>
                </a:path>
                <a:path w="1438909" h="1456054">
                  <a:moveTo>
                    <a:pt x="329668" y="1055151"/>
                  </a:moveTo>
                  <a:lnTo>
                    <a:pt x="341860" y="981999"/>
                  </a:lnTo>
                </a:path>
                <a:path w="1438909" h="1456054">
                  <a:moveTo>
                    <a:pt x="375388" y="762543"/>
                  </a:moveTo>
                  <a:lnTo>
                    <a:pt x="384532" y="692439"/>
                  </a:lnTo>
                </a:path>
                <a:path w="1438909" h="1456054">
                  <a:moveTo>
                    <a:pt x="418060" y="472983"/>
                  </a:moveTo>
                  <a:lnTo>
                    <a:pt x="430252" y="402879"/>
                  </a:lnTo>
                </a:path>
                <a:path w="1438909" h="1456054">
                  <a:moveTo>
                    <a:pt x="463780" y="183423"/>
                  </a:moveTo>
                  <a:lnTo>
                    <a:pt x="472924" y="113319"/>
                  </a:lnTo>
                </a:path>
                <a:path w="1438909" h="1456054">
                  <a:moveTo>
                    <a:pt x="533884" y="1381287"/>
                  </a:moveTo>
                  <a:lnTo>
                    <a:pt x="546076" y="1311183"/>
                  </a:lnTo>
                </a:path>
                <a:path w="1438909" h="1456054">
                  <a:moveTo>
                    <a:pt x="579604" y="1091727"/>
                  </a:moveTo>
                  <a:lnTo>
                    <a:pt x="591796" y="1021623"/>
                  </a:lnTo>
                </a:path>
                <a:path w="1438909" h="1456054">
                  <a:moveTo>
                    <a:pt x="625324" y="802167"/>
                  </a:moveTo>
                  <a:lnTo>
                    <a:pt x="634468" y="732063"/>
                  </a:lnTo>
                </a:path>
                <a:path w="1438909" h="1456054">
                  <a:moveTo>
                    <a:pt x="667996" y="512607"/>
                  </a:moveTo>
                  <a:lnTo>
                    <a:pt x="680188" y="439455"/>
                  </a:lnTo>
                </a:path>
                <a:path w="1438909" h="1456054">
                  <a:moveTo>
                    <a:pt x="713716" y="219999"/>
                  </a:moveTo>
                  <a:lnTo>
                    <a:pt x="722860" y="149895"/>
                  </a:lnTo>
                </a:path>
                <a:path w="1438909" h="1456054">
                  <a:moveTo>
                    <a:pt x="808204" y="1350807"/>
                  </a:moveTo>
                  <a:lnTo>
                    <a:pt x="820396" y="1277655"/>
                  </a:lnTo>
                </a:path>
                <a:path w="1438909" h="1456054">
                  <a:moveTo>
                    <a:pt x="853924" y="1061247"/>
                  </a:moveTo>
                  <a:lnTo>
                    <a:pt x="866116" y="988095"/>
                  </a:lnTo>
                </a:path>
                <a:path w="1438909" h="1456054">
                  <a:moveTo>
                    <a:pt x="899644" y="768639"/>
                  </a:moveTo>
                  <a:lnTo>
                    <a:pt x="908788" y="698535"/>
                  </a:lnTo>
                </a:path>
                <a:path w="1438909" h="1456054">
                  <a:moveTo>
                    <a:pt x="942316" y="479079"/>
                  </a:moveTo>
                  <a:lnTo>
                    <a:pt x="954508" y="408975"/>
                  </a:lnTo>
                </a:path>
                <a:path w="1438909" h="1456054">
                  <a:moveTo>
                    <a:pt x="988036" y="189519"/>
                  </a:moveTo>
                  <a:lnTo>
                    <a:pt x="997180" y="116367"/>
                  </a:lnTo>
                </a:path>
                <a:path w="1438909" h="1456054">
                  <a:moveTo>
                    <a:pt x="58396" y="1234983"/>
                  </a:moveTo>
                  <a:lnTo>
                    <a:pt x="70588" y="1164879"/>
                  </a:lnTo>
                </a:path>
                <a:path w="1438909" h="1456054">
                  <a:moveTo>
                    <a:pt x="104116" y="945423"/>
                  </a:moveTo>
                  <a:lnTo>
                    <a:pt x="113260" y="875319"/>
                  </a:lnTo>
                </a:path>
                <a:path w="1438909" h="1456054">
                  <a:moveTo>
                    <a:pt x="146788" y="655863"/>
                  </a:moveTo>
                  <a:lnTo>
                    <a:pt x="158980" y="582711"/>
                  </a:lnTo>
                </a:path>
                <a:path w="1438909" h="1456054">
                  <a:moveTo>
                    <a:pt x="192508" y="363255"/>
                  </a:moveTo>
                  <a:lnTo>
                    <a:pt x="204700" y="293151"/>
                  </a:lnTo>
                </a:path>
                <a:path w="1438909" h="1456054">
                  <a:moveTo>
                    <a:pt x="238228" y="73695"/>
                  </a:moveTo>
                  <a:lnTo>
                    <a:pt x="246331" y="11577"/>
                  </a:lnTo>
                </a:path>
                <a:path w="1438909" h="1456054">
                  <a:moveTo>
                    <a:pt x="1146532" y="1253271"/>
                  </a:moveTo>
                  <a:lnTo>
                    <a:pt x="1158724" y="1183167"/>
                  </a:lnTo>
                </a:path>
                <a:path w="1438909" h="1456054">
                  <a:moveTo>
                    <a:pt x="1192252" y="963711"/>
                  </a:moveTo>
                  <a:lnTo>
                    <a:pt x="1201396" y="890559"/>
                  </a:lnTo>
                </a:path>
                <a:path w="1438909" h="1456054">
                  <a:moveTo>
                    <a:pt x="1234924" y="671103"/>
                  </a:moveTo>
                  <a:lnTo>
                    <a:pt x="1247116" y="600999"/>
                  </a:lnTo>
                </a:path>
                <a:path w="1438909" h="1456054">
                  <a:moveTo>
                    <a:pt x="1280644" y="381543"/>
                  </a:moveTo>
                  <a:lnTo>
                    <a:pt x="1289788" y="311439"/>
                  </a:lnTo>
                </a:path>
                <a:path w="1438909" h="1456054">
                  <a:moveTo>
                    <a:pt x="1323316" y="91983"/>
                  </a:moveTo>
                  <a:lnTo>
                    <a:pt x="1325195" y="81182"/>
                  </a:lnTo>
                </a:path>
                <a:path w="1438909" h="1456054">
                  <a:moveTo>
                    <a:pt x="354052" y="1430055"/>
                  </a:moveTo>
                  <a:lnTo>
                    <a:pt x="363196" y="1356903"/>
                  </a:lnTo>
                </a:path>
                <a:path w="1438909" h="1456054">
                  <a:moveTo>
                    <a:pt x="396724" y="1137447"/>
                  </a:moveTo>
                  <a:lnTo>
                    <a:pt x="408916" y="1067343"/>
                  </a:lnTo>
                </a:path>
                <a:path w="1438909" h="1456054">
                  <a:moveTo>
                    <a:pt x="442444" y="847887"/>
                  </a:moveTo>
                  <a:lnTo>
                    <a:pt x="451588" y="777783"/>
                  </a:lnTo>
                </a:path>
                <a:path w="1438909" h="1456054">
                  <a:moveTo>
                    <a:pt x="485116" y="558327"/>
                  </a:moveTo>
                  <a:lnTo>
                    <a:pt x="497308" y="485175"/>
                  </a:lnTo>
                </a:path>
                <a:path w="1438909" h="1456054">
                  <a:moveTo>
                    <a:pt x="530836" y="268767"/>
                  </a:moveTo>
                  <a:lnTo>
                    <a:pt x="539980" y="195615"/>
                  </a:lnTo>
                </a:path>
                <a:path w="1438909" h="1456054">
                  <a:moveTo>
                    <a:pt x="988036" y="1378239"/>
                  </a:moveTo>
                  <a:lnTo>
                    <a:pt x="1000228" y="1305087"/>
                  </a:lnTo>
                </a:path>
                <a:path w="1438909" h="1456054">
                  <a:moveTo>
                    <a:pt x="1033756" y="1088679"/>
                  </a:moveTo>
                  <a:lnTo>
                    <a:pt x="1042900" y="1015527"/>
                  </a:lnTo>
                </a:path>
                <a:path w="1438909" h="1456054">
                  <a:moveTo>
                    <a:pt x="1076428" y="796071"/>
                  </a:moveTo>
                  <a:lnTo>
                    <a:pt x="1088620" y="725967"/>
                  </a:lnTo>
                </a:path>
                <a:path w="1438909" h="1456054">
                  <a:moveTo>
                    <a:pt x="1122148" y="506511"/>
                  </a:moveTo>
                  <a:lnTo>
                    <a:pt x="1131292" y="436407"/>
                  </a:lnTo>
                </a:path>
                <a:path w="1438909" h="1456054">
                  <a:moveTo>
                    <a:pt x="1164820" y="216951"/>
                  </a:moveTo>
                  <a:lnTo>
                    <a:pt x="1177012" y="143799"/>
                  </a:lnTo>
                </a:path>
                <a:path w="1438909" h="1456054">
                  <a:moveTo>
                    <a:pt x="238228" y="1262415"/>
                  </a:moveTo>
                  <a:lnTo>
                    <a:pt x="250420" y="1192311"/>
                  </a:lnTo>
                </a:path>
                <a:path w="1438909" h="1456054">
                  <a:moveTo>
                    <a:pt x="283948" y="972855"/>
                  </a:moveTo>
                  <a:lnTo>
                    <a:pt x="293092" y="902751"/>
                  </a:lnTo>
                </a:path>
                <a:path w="1438909" h="1456054">
                  <a:moveTo>
                    <a:pt x="326620" y="683295"/>
                  </a:moveTo>
                  <a:lnTo>
                    <a:pt x="338812" y="610143"/>
                  </a:lnTo>
                </a:path>
                <a:path w="1438909" h="1456054">
                  <a:moveTo>
                    <a:pt x="372340" y="390687"/>
                  </a:moveTo>
                  <a:lnTo>
                    <a:pt x="381484" y="320583"/>
                  </a:lnTo>
                </a:path>
                <a:path w="1438909" h="1456054">
                  <a:moveTo>
                    <a:pt x="415012" y="101127"/>
                  </a:moveTo>
                  <a:lnTo>
                    <a:pt x="427204" y="31023"/>
                  </a:lnTo>
                </a:path>
                <a:path w="1438909" h="1456054">
                  <a:moveTo>
                    <a:pt x="1189204" y="1332519"/>
                  </a:moveTo>
                  <a:lnTo>
                    <a:pt x="1201396" y="1262415"/>
                  </a:lnTo>
                </a:path>
                <a:path w="1438909" h="1456054">
                  <a:moveTo>
                    <a:pt x="1234924" y="1042959"/>
                  </a:moveTo>
                  <a:lnTo>
                    <a:pt x="1244068" y="972855"/>
                  </a:lnTo>
                </a:path>
                <a:path w="1438909" h="1456054">
                  <a:moveTo>
                    <a:pt x="1277596" y="753399"/>
                  </a:moveTo>
                  <a:lnTo>
                    <a:pt x="1289788" y="683295"/>
                  </a:lnTo>
                </a:path>
                <a:path w="1438909" h="1456054">
                  <a:moveTo>
                    <a:pt x="1323316" y="463839"/>
                  </a:moveTo>
                  <a:lnTo>
                    <a:pt x="1332460" y="390687"/>
                  </a:lnTo>
                </a:path>
                <a:path w="1438909" h="1456054">
                  <a:moveTo>
                    <a:pt x="1365988" y="171231"/>
                  </a:moveTo>
                  <a:lnTo>
                    <a:pt x="1378180" y="101127"/>
                  </a:lnTo>
                </a:path>
                <a:path w="1438909" h="1456054">
                  <a:moveTo>
                    <a:pt x="403064" y="1456024"/>
                  </a:moveTo>
                  <a:lnTo>
                    <a:pt x="405868" y="1439199"/>
                  </a:lnTo>
                </a:path>
                <a:path w="1438909" h="1456054">
                  <a:moveTo>
                    <a:pt x="439396" y="1219743"/>
                  </a:moveTo>
                  <a:lnTo>
                    <a:pt x="448540" y="1146591"/>
                  </a:lnTo>
                </a:path>
                <a:path w="1438909" h="1456054">
                  <a:moveTo>
                    <a:pt x="482068" y="930183"/>
                  </a:moveTo>
                  <a:lnTo>
                    <a:pt x="494260" y="857031"/>
                  </a:lnTo>
                </a:path>
                <a:path w="1438909" h="1456054">
                  <a:moveTo>
                    <a:pt x="527788" y="637575"/>
                  </a:moveTo>
                  <a:lnTo>
                    <a:pt x="539980" y="567471"/>
                  </a:lnTo>
                </a:path>
                <a:path w="1438909" h="1456054">
                  <a:moveTo>
                    <a:pt x="573508" y="348015"/>
                  </a:moveTo>
                  <a:lnTo>
                    <a:pt x="582652" y="277911"/>
                  </a:lnTo>
                </a:path>
                <a:path w="1438909" h="1456054">
                  <a:moveTo>
                    <a:pt x="616180" y="58455"/>
                  </a:moveTo>
                  <a:lnTo>
                    <a:pt x="624585" y="2420"/>
                  </a:lnTo>
                </a:path>
                <a:path w="1438909" h="1456054">
                  <a:moveTo>
                    <a:pt x="110212" y="131607"/>
                  </a:moveTo>
                  <a:lnTo>
                    <a:pt x="101068" y="201711"/>
                  </a:lnTo>
                </a:path>
                <a:path w="1438909" h="1456054">
                  <a:moveTo>
                    <a:pt x="67540" y="421167"/>
                  </a:moveTo>
                  <a:lnTo>
                    <a:pt x="55348" y="491271"/>
                  </a:lnTo>
                </a:path>
                <a:path w="1438909" h="1456054">
                  <a:moveTo>
                    <a:pt x="21820" y="710727"/>
                  </a:moveTo>
                  <a:lnTo>
                    <a:pt x="17419" y="745939"/>
                  </a:lnTo>
                </a:path>
                <a:path w="1438909" h="1456054">
                  <a:moveTo>
                    <a:pt x="895506" y="16115"/>
                  </a:moveTo>
                  <a:lnTo>
                    <a:pt x="893548" y="24927"/>
                  </a:lnTo>
                </a:path>
                <a:path w="1438909" h="1456054">
                  <a:moveTo>
                    <a:pt x="860020" y="244383"/>
                  </a:moveTo>
                  <a:lnTo>
                    <a:pt x="850876" y="317535"/>
                  </a:lnTo>
                </a:path>
                <a:path w="1438909" h="1456054">
                  <a:moveTo>
                    <a:pt x="817348" y="536991"/>
                  </a:moveTo>
                  <a:lnTo>
                    <a:pt x="805156" y="607095"/>
                  </a:lnTo>
                </a:path>
                <a:path w="1438909" h="1456054">
                  <a:moveTo>
                    <a:pt x="771628" y="826551"/>
                  </a:moveTo>
                  <a:lnTo>
                    <a:pt x="762484" y="896655"/>
                  </a:lnTo>
                </a:path>
                <a:path w="1438909" h="1456054">
                  <a:moveTo>
                    <a:pt x="728956" y="1116111"/>
                  </a:moveTo>
                  <a:lnTo>
                    <a:pt x="716764" y="1186215"/>
                  </a:lnTo>
                </a:path>
                <a:path w="1438909" h="1456054">
                  <a:moveTo>
                    <a:pt x="683236" y="1405671"/>
                  </a:moveTo>
                  <a:lnTo>
                    <a:pt x="674350" y="1456024"/>
                  </a:lnTo>
                </a:path>
                <a:path w="1438909" h="1456054">
                  <a:moveTo>
                    <a:pt x="360148" y="168183"/>
                  </a:moveTo>
                  <a:lnTo>
                    <a:pt x="351004" y="241335"/>
                  </a:lnTo>
                </a:path>
                <a:path w="1438909" h="1456054">
                  <a:moveTo>
                    <a:pt x="317476" y="457743"/>
                  </a:moveTo>
                  <a:lnTo>
                    <a:pt x="305284" y="530895"/>
                  </a:lnTo>
                </a:path>
                <a:path w="1438909" h="1456054">
                  <a:moveTo>
                    <a:pt x="271756" y="750351"/>
                  </a:moveTo>
                  <a:lnTo>
                    <a:pt x="262612" y="820455"/>
                  </a:lnTo>
                </a:path>
                <a:path w="1438909" h="1456054">
                  <a:moveTo>
                    <a:pt x="229084" y="1039911"/>
                  </a:moveTo>
                  <a:lnTo>
                    <a:pt x="216892" y="1110015"/>
                  </a:lnTo>
                </a:path>
                <a:path w="1438909" h="1456054">
                  <a:moveTo>
                    <a:pt x="183364" y="1329471"/>
                  </a:moveTo>
                  <a:lnTo>
                    <a:pt x="171172" y="1402623"/>
                  </a:lnTo>
                </a:path>
                <a:path w="1438909" h="1456054">
                  <a:moveTo>
                    <a:pt x="1145410" y="53957"/>
                  </a:moveTo>
                  <a:lnTo>
                    <a:pt x="1143484" y="64551"/>
                  </a:lnTo>
                </a:path>
                <a:path w="1438909" h="1456054">
                  <a:moveTo>
                    <a:pt x="1109956" y="284007"/>
                  </a:moveTo>
                  <a:lnTo>
                    <a:pt x="1100812" y="354111"/>
                  </a:lnTo>
                </a:path>
                <a:path w="1438909" h="1456054">
                  <a:moveTo>
                    <a:pt x="1067284" y="573567"/>
                  </a:moveTo>
                  <a:lnTo>
                    <a:pt x="1055092" y="643671"/>
                  </a:lnTo>
                </a:path>
                <a:path w="1438909" h="1456054">
                  <a:moveTo>
                    <a:pt x="1021564" y="863127"/>
                  </a:moveTo>
                  <a:lnTo>
                    <a:pt x="1012420" y="936279"/>
                  </a:lnTo>
                </a:path>
                <a:path w="1438909" h="1456054">
                  <a:moveTo>
                    <a:pt x="978892" y="1155735"/>
                  </a:moveTo>
                  <a:lnTo>
                    <a:pt x="966700" y="1225839"/>
                  </a:lnTo>
                </a:path>
                <a:path w="1438909" h="1456054">
                  <a:moveTo>
                    <a:pt x="933172" y="1445295"/>
                  </a:moveTo>
                  <a:lnTo>
                    <a:pt x="930490" y="1456024"/>
                  </a:lnTo>
                </a:path>
                <a:path w="1438909" h="1456054">
                  <a:moveTo>
                    <a:pt x="9628" y="189519"/>
                  </a:moveTo>
                  <a:lnTo>
                    <a:pt x="4672" y="227521"/>
                  </a:lnTo>
                </a:path>
                <a:path w="1438909" h="1456054">
                  <a:moveTo>
                    <a:pt x="805156" y="12735"/>
                  </a:moveTo>
                  <a:lnTo>
                    <a:pt x="792964" y="85887"/>
                  </a:lnTo>
                </a:path>
                <a:path w="1438909" h="1456054">
                  <a:moveTo>
                    <a:pt x="759436" y="305343"/>
                  </a:moveTo>
                  <a:lnTo>
                    <a:pt x="750292" y="375447"/>
                  </a:lnTo>
                </a:path>
                <a:path w="1438909" h="1456054">
                  <a:moveTo>
                    <a:pt x="716764" y="594903"/>
                  </a:moveTo>
                  <a:lnTo>
                    <a:pt x="704572" y="665007"/>
                  </a:lnTo>
                </a:path>
                <a:path w="1438909" h="1456054">
                  <a:moveTo>
                    <a:pt x="671044" y="884463"/>
                  </a:moveTo>
                  <a:lnTo>
                    <a:pt x="661900" y="954567"/>
                  </a:lnTo>
                </a:path>
                <a:path w="1438909" h="1456054">
                  <a:moveTo>
                    <a:pt x="628372" y="1174023"/>
                  </a:moveTo>
                  <a:lnTo>
                    <a:pt x="616180" y="1247175"/>
                  </a:lnTo>
                </a:path>
                <a:path w="1438909" h="1456054">
                  <a:moveTo>
                    <a:pt x="259564" y="229143"/>
                  </a:moveTo>
                  <a:lnTo>
                    <a:pt x="250420" y="299247"/>
                  </a:lnTo>
                </a:path>
                <a:path w="1438909" h="1456054">
                  <a:moveTo>
                    <a:pt x="216892" y="518703"/>
                  </a:moveTo>
                  <a:lnTo>
                    <a:pt x="204700" y="588807"/>
                  </a:lnTo>
                </a:path>
                <a:path w="1438909" h="1456054">
                  <a:moveTo>
                    <a:pt x="171172" y="808263"/>
                  </a:moveTo>
                  <a:lnTo>
                    <a:pt x="162028" y="878367"/>
                  </a:lnTo>
                </a:path>
                <a:path w="1438909" h="1456054">
                  <a:moveTo>
                    <a:pt x="128500" y="1097823"/>
                  </a:moveTo>
                  <a:lnTo>
                    <a:pt x="116308" y="1170975"/>
                  </a:lnTo>
                </a:path>
                <a:path w="1438909" h="1456054">
                  <a:moveTo>
                    <a:pt x="82780" y="1390431"/>
                  </a:moveTo>
                  <a:lnTo>
                    <a:pt x="73836" y="1456024"/>
                  </a:lnTo>
                </a:path>
                <a:path w="1438909" h="1456054">
                  <a:moveTo>
                    <a:pt x="1055092" y="52359"/>
                  </a:moveTo>
                  <a:lnTo>
                    <a:pt x="1042900" y="122463"/>
                  </a:lnTo>
                </a:path>
                <a:path w="1438909" h="1456054">
                  <a:moveTo>
                    <a:pt x="1009372" y="341919"/>
                  </a:moveTo>
                  <a:lnTo>
                    <a:pt x="1000228" y="415071"/>
                  </a:lnTo>
                </a:path>
                <a:path w="1438909" h="1456054">
                  <a:moveTo>
                    <a:pt x="966700" y="631479"/>
                  </a:moveTo>
                  <a:lnTo>
                    <a:pt x="954508" y="704631"/>
                  </a:lnTo>
                </a:path>
                <a:path w="1438909" h="1456054">
                  <a:moveTo>
                    <a:pt x="920980" y="924087"/>
                  </a:moveTo>
                  <a:lnTo>
                    <a:pt x="911836" y="994191"/>
                  </a:lnTo>
                </a:path>
                <a:path w="1438909" h="1456054">
                  <a:moveTo>
                    <a:pt x="878308" y="1213647"/>
                  </a:moveTo>
                  <a:lnTo>
                    <a:pt x="866116" y="1283751"/>
                  </a:lnTo>
                </a:path>
                <a:path w="1438909" h="1456054">
                  <a:moveTo>
                    <a:pt x="674092" y="67599"/>
                  </a:moveTo>
                  <a:lnTo>
                    <a:pt x="664948" y="140751"/>
                  </a:lnTo>
                </a:path>
                <a:path w="1438909" h="1456054">
                  <a:moveTo>
                    <a:pt x="631420" y="360207"/>
                  </a:moveTo>
                  <a:lnTo>
                    <a:pt x="619228" y="430311"/>
                  </a:lnTo>
                </a:path>
                <a:path w="1438909" h="1456054">
                  <a:moveTo>
                    <a:pt x="585700" y="649767"/>
                  </a:moveTo>
                  <a:lnTo>
                    <a:pt x="576556" y="719871"/>
                  </a:lnTo>
                </a:path>
                <a:path w="1438909" h="1456054">
                  <a:moveTo>
                    <a:pt x="543028" y="939327"/>
                  </a:moveTo>
                  <a:lnTo>
                    <a:pt x="530836" y="1009431"/>
                  </a:lnTo>
                </a:path>
                <a:path w="1438909" h="1456054">
                  <a:moveTo>
                    <a:pt x="497308" y="1228887"/>
                  </a:moveTo>
                  <a:lnTo>
                    <a:pt x="488164" y="1302039"/>
                  </a:lnTo>
                </a:path>
                <a:path w="1438909" h="1456054">
                  <a:moveTo>
                    <a:pt x="1423900" y="183423"/>
                  </a:moveTo>
                  <a:lnTo>
                    <a:pt x="1414756" y="253527"/>
                  </a:lnTo>
                </a:path>
                <a:path w="1438909" h="1456054">
                  <a:moveTo>
                    <a:pt x="1381228" y="472983"/>
                  </a:moveTo>
                  <a:lnTo>
                    <a:pt x="1369036" y="543087"/>
                  </a:lnTo>
                </a:path>
                <a:path w="1438909" h="1456054">
                  <a:moveTo>
                    <a:pt x="1335508" y="762543"/>
                  </a:moveTo>
                  <a:lnTo>
                    <a:pt x="1326364" y="835695"/>
                  </a:lnTo>
                </a:path>
                <a:path w="1438909" h="1456054">
                  <a:moveTo>
                    <a:pt x="1290897" y="1066304"/>
                  </a:moveTo>
                  <a:lnTo>
                    <a:pt x="1280644" y="1125255"/>
                  </a:lnTo>
                </a:path>
                <a:path w="1438909" h="1456054">
                  <a:moveTo>
                    <a:pt x="1247116" y="1344711"/>
                  </a:moveTo>
                  <a:lnTo>
                    <a:pt x="1242610" y="1379256"/>
                  </a:lnTo>
                </a:path>
                <a:path w="1438909" h="1456054">
                  <a:moveTo>
                    <a:pt x="722860" y="149895"/>
                  </a:moveTo>
                  <a:lnTo>
                    <a:pt x="710668" y="219999"/>
                  </a:lnTo>
                </a:path>
                <a:path w="1438909" h="1456054">
                  <a:moveTo>
                    <a:pt x="677140" y="439455"/>
                  </a:moveTo>
                  <a:lnTo>
                    <a:pt x="667996" y="512607"/>
                  </a:lnTo>
                </a:path>
                <a:path w="1438909" h="1456054">
                  <a:moveTo>
                    <a:pt x="634468" y="732063"/>
                  </a:moveTo>
                  <a:lnTo>
                    <a:pt x="622276" y="802167"/>
                  </a:lnTo>
                </a:path>
                <a:path w="1438909" h="1456054">
                  <a:moveTo>
                    <a:pt x="588748" y="1021623"/>
                  </a:moveTo>
                  <a:lnTo>
                    <a:pt x="579604" y="1091727"/>
                  </a:lnTo>
                </a:path>
                <a:path w="1438909" h="1456054">
                  <a:moveTo>
                    <a:pt x="546076" y="1311183"/>
                  </a:moveTo>
                  <a:lnTo>
                    <a:pt x="533884" y="1381287"/>
                  </a:lnTo>
                </a:path>
                <a:path w="1438909" h="1456054">
                  <a:moveTo>
                    <a:pt x="424156" y="31023"/>
                  </a:moveTo>
                  <a:lnTo>
                    <a:pt x="415012" y="101127"/>
                  </a:lnTo>
                </a:path>
                <a:path w="1438909" h="1456054">
                  <a:moveTo>
                    <a:pt x="381484" y="320583"/>
                  </a:moveTo>
                  <a:lnTo>
                    <a:pt x="369292" y="390687"/>
                  </a:lnTo>
                </a:path>
                <a:path w="1438909" h="1456054">
                  <a:moveTo>
                    <a:pt x="335764" y="610143"/>
                  </a:moveTo>
                  <a:lnTo>
                    <a:pt x="326620" y="683295"/>
                  </a:lnTo>
                </a:path>
                <a:path w="1438909" h="1456054">
                  <a:moveTo>
                    <a:pt x="293092" y="899703"/>
                  </a:moveTo>
                  <a:lnTo>
                    <a:pt x="280900" y="972855"/>
                  </a:lnTo>
                </a:path>
                <a:path w="1438909" h="1456054">
                  <a:moveTo>
                    <a:pt x="247372" y="1192311"/>
                  </a:moveTo>
                  <a:lnTo>
                    <a:pt x="238228" y="1262415"/>
                  </a:lnTo>
                </a:path>
                <a:path w="1438909" h="1456054">
                  <a:moveTo>
                    <a:pt x="1173964" y="143799"/>
                  </a:moveTo>
                  <a:lnTo>
                    <a:pt x="1164820" y="216951"/>
                  </a:lnTo>
                </a:path>
                <a:path w="1438909" h="1456054">
                  <a:moveTo>
                    <a:pt x="1131292" y="436407"/>
                  </a:moveTo>
                  <a:lnTo>
                    <a:pt x="1119100" y="506511"/>
                  </a:lnTo>
                </a:path>
                <a:path w="1438909" h="1456054">
                  <a:moveTo>
                    <a:pt x="1085572" y="725967"/>
                  </a:moveTo>
                  <a:lnTo>
                    <a:pt x="1076428" y="796071"/>
                  </a:lnTo>
                </a:path>
                <a:path w="1438909" h="1456054">
                  <a:moveTo>
                    <a:pt x="1042900" y="1015527"/>
                  </a:moveTo>
                  <a:lnTo>
                    <a:pt x="1030708" y="1085631"/>
                  </a:lnTo>
                </a:path>
                <a:path w="1438909" h="1456054">
                  <a:moveTo>
                    <a:pt x="997180" y="1305087"/>
                  </a:moveTo>
                  <a:lnTo>
                    <a:pt x="988036" y="1378239"/>
                  </a:lnTo>
                </a:path>
                <a:path w="1438909" h="1456054">
                  <a:moveTo>
                    <a:pt x="149836" y="61503"/>
                  </a:moveTo>
                  <a:lnTo>
                    <a:pt x="140692" y="134655"/>
                  </a:lnTo>
                </a:path>
                <a:path w="1438909" h="1456054">
                  <a:moveTo>
                    <a:pt x="107164" y="354111"/>
                  </a:moveTo>
                  <a:lnTo>
                    <a:pt x="94972" y="424215"/>
                  </a:lnTo>
                </a:path>
                <a:path w="1438909" h="1456054">
                  <a:moveTo>
                    <a:pt x="61444" y="643671"/>
                  </a:moveTo>
                  <a:lnTo>
                    <a:pt x="52300" y="713775"/>
                  </a:lnTo>
                </a:path>
                <a:path w="1438909" h="1456054">
                  <a:moveTo>
                    <a:pt x="902692" y="177327"/>
                  </a:moveTo>
                  <a:lnTo>
                    <a:pt x="890500" y="247431"/>
                  </a:lnTo>
                </a:path>
                <a:path w="1438909" h="1456054">
                  <a:moveTo>
                    <a:pt x="856972" y="466887"/>
                  </a:moveTo>
                  <a:lnTo>
                    <a:pt x="844780" y="540039"/>
                  </a:lnTo>
                </a:path>
                <a:path w="1438909" h="1456054">
                  <a:moveTo>
                    <a:pt x="811252" y="756447"/>
                  </a:moveTo>
                  <a:lnTo>
                    <a:pt x="802108" y="829599"/>
                  </a:lnTo>
                </a:path>
                <a:path w="1438909" h="1456054">
                  <a:moveTo>
                    <a:pt x="768580" y="1049055"/>
                  </a:moveTo>
                  <a:lnTo>
                    <a:pt x="756388" y="1119159"/>
                  </a:lnTo>
                </a:path>
                <a:path w="1438909" h="1456054">
                  <a:moveTo>
                    <a:pt x="722860" y="1338615"/>
                  </a:moveTo>
                  <a:lnTo>
                    <a:pt x="713716" y="1408719"/>
                  </a:lnTo>
                </a:path>
                <a:path w="1438909" h="1456054">
                  <a:moveTo>
                    <a:pt x="624585" y="2420"/>
                  </a:moveTo>
                  <a:lnTo>
                    <a:pt x="616180" y="58455"/>
                  </a:lnTo>
                </a:path>
                <a:path w="1438909" h="1456054">
                  <a:moveTo>
                    <a:pt x="582652" y="277911"/>
                  </a:moveTo>
                  <a:lnTo>
                    <a:pt x="570460" y="348015"/>
                  </a:lnTo>
                </a:path>
                <a:path w="1438909" h="1456054">
                  <a:moveTo>
                    <a:pt x="536932" y="567471"/>
                  </a:moveTo>
                  <a:lnTo>
                    <a:pt x="527788" y="637575"/>
                  </a:lnTo>
                </a:path>
                <a:path w="1438909" h="1456054">
                  <a:moveTo>
                    <a:pt x="494260" y="857031"/>
                  </a:moveTo>
                  <a:lnTo>
                    <a:pt x="482068" y="930183"/>
                  </a:lnTo>
                </a:path>
                <a:path w="1438909" h="1456054">
                  <a:moveTo>
                    <a:pt x="448540" y="1146591"/>
                  </a:moveTo>
                  <a:lnTo>
                    <a:pt x="436348" y="1219743"/>
                  </a:lnTo>
                </a:path>
                <a:path w="1438909" h="1456054">
                  <a:moveTo>
                    <a:pt x="402820" y="1439199"/>
                  </a:moveTo>
                  <a:lnTo>
                    <a:pt x="402820" y="1456024"/>
                  </a:lnTo>
                </a:path>
                <a:path w="1438909" h="1456054">
                  <a:moveTo>
                    <a:pt x="1375132" y="101127"/>
                  </a:moveTo>
                  <a:lnTo>
                    <a:pt x="1365988" y="171231"/>
                  </a:lnTo>
                </a:path>
                <a:path w="1438909" h="1456054">
                  <a:moveTo>
                    <a:pt x="1332460" y="390687"/>
                  </a:moveTo>
                  <a:lnTo>
                    <a:pt x="1320268" y="463839"/>
                  </a:lnTo>
                </a:path>
                <a:path w="1438909" h="1456054">
                  <a:moveTo>
                    <a:pt x="1286740" y="683295"/>
                  </a:moveTo>
                  <a:lnTo>
                    <a:pt x="1277596" y="753399"/>
                  </a:lnTo>
                </a:path>
                <a:path w="1438909" h="1456054">
                  <a:moveTo>
                    <a:pt x="1244068" y="972855"/>
                  </a:moveTo>
                  <a:lnTo>
                    <a:pt x="1231876" y="1042959"/>
                  </a:lnTo>
                </a:path>
                <a:path w="1438909" h="1456054">
                  <a:moveTo>
                    <a:pt x="1198348" y="1262415"/>
                  </a:moveTo>
                  <a:lnTo>
                    <a:pt x="1189204" y="1332519"/>
                  </a:lnTo>
                </a:path>
                <a:path w="1438909" h="1456054">
                  <a:moveTo>
                    <a:pt x="539980" y="195615"/>
                  </a:moveTo>
                  <a:lnTo>
                    <a:pt x="527788" y="268767"/>
                  </a:lnTo>
                </a:path>
                <a:path w="1438909" h="1456054">
                  <a:moveTo>
                    <a:pt x="494260" y="485175"/>
                  </a:moveTo>
                  <a:lnTo>
                    <a:pt x="485116" y="558327"/>
                  </a:lnTo>
                </a:path>
                <a:path w="1438909" h="1456054">
                  <a:moveTo>
                    <a:pt x="451588" y="777783"/>
                  </a:moveTo>
                  <a:lnTo>
                    <a:pt x="439396" y="847887"/>
                  </a:lnTo>
                </a:path>
                <a:path w="1438909" h="1456054">
                  <a:moveTo>
                    <a:pt x="405868" y="1067343"/>
                  </a:moveTo>
                  <a:lnTo>
                    <a:pt x="396724" y="1137447"/>
                  </a:lnTo>
                </a:path>
                <a:path w="1438909" h="1456054">
                  <a:moveTo>
                    <a:pt x="363196" y="1356903"/>
                  </a:moveTo>
                  <a:lnTo>
                    <a:pt x="351004" y="1430055"/>
                  </a:lnTo>
                </a:path>
                <a:path w="1438909" h="1456054">
                  <a:moveTo>
                    <a:pt x="1324734" y="81112"/>
                  </a:moveTo>
                  <a:lnTo>
                    <a:pt x="1323316" y="91983"/>
                  </a:lnTo>
                </a:path>
                <a:path w="1438909" h="1456054">
                  <a:moveTo>
                    <a:pt x="1289788" y="311439"/>
                  </a:moveTo>
                  <a:lnTo>
                    <a:pt x="1277596" y="381543"/>
                  </a:lnTo>
                </a:path>
                <a:path w="1438909" h="1456054">
                  <a:moveTo>
                    <a:pt x="1244068" y="600999"/>
                  </a:moveTo>
                  <a:lnTo>
                    <a:pt x="1234924" y="671103"/>
                  </a:lnTo>
                </a:path>
                <a:path w="1438909" h="1456054">
                  <a:moveTo>
                    <a:pt x="1201396" y="890559"/>
                  </a:moveTo>
                  <a:lnTo>
                    <a:pt x="1189204" y="963711"/>
                  </a:lnTo>
                </a:path>
                <a:path w="1438909" h="1456054">
                  <a:moveTo>
                    <a:pt x="1155676" y="1183167"/>
                  </a:moveTo>
                  <a:lnTo>
                    <a:pt x="1146532" y="1253271"/>
                  </a:lnTo>
                </a:path>
                <a:path w="1438909" h="1456054">
                  <a:moveTo>
                    <a:pt x="245982" y="11585"/>
                  </a:moveTo>
                  <a:lnTo>
                    <a:pt x="235180" y="73695"/>
                  </a:lnTo>
                </a:path>
                <a:path w="1438909" h="1456054">
                  <a:moveTo>
                    <a:pt x="201652" y="293151"/>
                  </a:moveTo>
                  <a:lnTo>
                    <a:pt x="192508" y="363255"/>
                  </a:lnTo>
                </a:path>
                <a:path w="1438909" h="1456054">
                  <a:moveTo>
                    <a:pt x="158980" y="582711"/>
                  </a:moveTo>
                  <a:lnTo>
                    <a:pt x="146788" y="655863"/>
                  </a:lnTo>
                </a:path>
                <a:path w="1438909" h="1456054">
                  <a:moveTo>
                    <a:pt x="113260" y="875319"/>
                  </a:moveTo>
                  <a:lnTo>
                    <a:pt x="101068" y="945423"/>
                  </a:lnTo>
                </a:path>
                <a:path w="1438909" h="1456054">
                  <a:moveTo>
                    <a:pt x="67540" y="1164879"/>
                  </a:moveTo>
                  <a:lnTo>
                    <a:pt x="58396" y="1234983"/>
                  </a:lnTo>
                </a:path>
                <a:path w="1438909" h="1456054">
                  <a:moveTo>
                    <a:pt x="997180" y="116367"/>
                  </a:moveTo>
                  <a:lnTo>
                    <a:pt x="984988" y="189519"/>
                  </a:lnTo>
                </a:path>
                <a:path w="1438909" h="1456054">
                  <a:moveTo>
                    <a:pt x="951460" y="408975"/>
                  </a:moveTo>
                  <a:lnTo>
                    <a:pt x="942316" y="479079"/>
                  </a:lnTo>
                </a:path>
                <a:path w="1438909" h="1456054">
                  <a:moveTo>
                    <a:pt x="908788" y="698535"/>
                  </a:moveTo>
                  <a:lnTo>
                    <a:pt x="896596" y="768639"/>
                  </a:lnTo>
                </a:path>
                <a:path w="1438909" h="1456054">
                  <a:moveTo>
                    <a:pt x="863068" y="988095"/>
                  </a:moveTo>
                  <a:lnTo>
                    <a:pt x="850876" y="1058199"/>
                  </a:lnTo>
                </a:path>
                <a:path w="1438909" h="1456054">
                  <a:moveTo>
                    <a:pt x="820396" y="1277655"/>
                  </a:moveTo>
                  <a:lnTo>
                    <a:pt x="808204" y="1350807"/>
                  </a:lnTo>
                </a:path>
                <a:path w="1438909" h="1456054">
                  <a:moveTo>
                    <a:pt x="472924" y="110271"/>
                  </a:moveTo>
                  <a:lnTo>
                    <a:pt x="460732" y="183423"/>
                  </a:lnTo>
                </a:path>
                <a:path w="1438909" h="1456054">
                  <a:moveTo>
                    <a:pt x="427204" y="402879"/>
                  </a:moveTo>
                  <a:lnTo>
                    <a:pt x="418060" y="472983"/>
                  </a:lnTo>
                </a:path>
                <a:path w="1438909" h="1456054">
                  <a:moveTo>
                    <a:pt x="384532" y="692439"/>
                  </a:moveTo>
                  <a:lnTo>
                    <a:pt x="372340" y="762543"/>
                  </a:lnTo>
                </a:path>
                <a:path w="1438909" h="1456054">
                  <a:moveTo>
                    <a:pt x="338812" y="981999"/>
                  </a:moveTo>
                  <a:lnTo>
                    <a:pt x="329668" y="1055151"/>
                  </a:lnTo>
                </a:path>
                <a:path w="1438909" h="1456054">
                  <a:moveTo>
                    <a:pt x="296140" y="1271559"/>
                  </a:moveTo>
                  <a:lnTo>
                    <a:pt x="283948" y="1344711"/>
                  </a:lnTo>
                </a:path>
                <a:path w="1438909" h="1456054">
                  <a:moveTo>
                    <a:pt x="1222732" y="226095"/>
                  </a:moveTo>
                  <a:lnTo>
                    <a:pt x="1210540" y="296199"/>
                  </a:lnTo>
                </a:path>
                <a:path w="1438909" h="1456054">
                  <a:moveTo>
                    <a:pt x="1177012" y="515655"/>
                  </a:moveTo>
                  <a:lnTo>
                    <a:pt x="1167868" y="588807"/>
                  </a:lnTo>
                </a:path>
                <a:path w="1438909" h="1456054">
                  <a:moveTo>
                    <a:pt x="1134340" y="808263"/>
                  </a:moveTo>
                  <a:lnTo>
                    <a:pt x="1122148" y="878367"/>
                  </a:lnTo>
                </a:path>
                <a:path w="1438909" h="1456054">
                  <a:moveTo>
                    <a:pt x="1088620" y="1097823"/>
                  </a:moveTo>
                  <a:lnTo>
                    <a:pt x="1079476" y="1167927"/>
                  </a:lnTo>
                </a:path>
                <a:path w="1438909" h="1456054">
                  <a:moveTo>
                    <a:pt x="1045948" y="1387383"/>
                  </a:moveTo>
                  <a:lnTo>
                    <a:pt x="1034011" y="1456024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338864" y="6728094"/>
              <a:ext cx="1440815" cy="1457960"/>
            </a:xfrm>
            <a:custGeom>
              <a:avLst/>
              <a:gdLst/>
              <a:ahLst/>
              <a:cxnLst/>
              <a:rect l="l" t="t" r="r" b="b"/>
              <a:pathLst>
                <a:path w="1440815" h="1457959">
                  <a:moveTo>
                    <a:pt x="0" y="18897"/>
                  </a:moveTo>
                  <a:lnTo>
                    <a:pt x="35370" y="1457370"/>
                  </a:lnTo>
                </a:path>
                <a:path w="1440815" h="1457959">
                  <a:moveTo>
                    <a:pt x="1231257" y="1457370"/>
                  </a:moveTo>
                  <a:lnTo>
                    <a:pt x="1440698" y="99943"/>
                  </a:lnTo>
                  <a:lnTo>
                    <a:pt x="780684" y="0"/>
                  </a:lnTo>
                  <a:lnTo>
                    <a:pt x="0" y="18897"/>
                  </a:lnTo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417819" y="6914845"/>
              <a:ext cx="1152525" cy="897890"/>
            </a:xfrm>
            <a:custGeom>
              <a:avLst/>
              <a:gdLst/>
              <a:ahLst/>
              <a:cxnLst/>
              <a:rect l="l" t="t" r="r" b="b"/>
              <a:pathLst>
                <a:path w="1152525" h="897890">
                  <a:moveTo>
                    <a:pt x="1126272" y="0"/>
                  </a:moveTo>
                  <a:lnTo>
                    <a:pt x="0" y="37795"/>
                  </a:lnTo>
                  <a:lnTo>
                    <a:pt x="26088" y="897300"/>
                  </a:lnTo>
                  <a:lnTo>
                    <a:pt x="1152241" y="858713"/>
                  </a:lnTo>
                  <a:lnTo>
                    <a:pt x="1126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420111" y="6915911"/>
              <a:ext cx="1149350" cy="893444"/>
            </a:xfrm>
            <a:custGeom>
              <a:avLst/>
              <a:gdLst/>
              <a:ahLst/>
              <a:cxnLst/>
              <a:rect l="l" t="t" r="r" b="b"/>
              <a:pathLst>
                <a:path w="1149350" h="893445">
                  <a:moveTo>
                    <a:pt x="76199" y="33527"/>
                  </a:moveTo>
                  <a:lnTo>
                    <a:pt x="106679" y="893063"/>
                  </a:lnTo>
                </a:path>
                <a:path w="1149350" h="893445">
                  <a:moveTo>
                    <a:pt x="185927" y="30479"/>
                  </a:moveTo>
                  <a:lnTo>
                    <a:pt x="216407" y="890015"/>
                  </a:lnTo>
                </a:path>
                <a:path w="1149350" h="893445">
                  <a:moveTo>
                    <a:pt x="295655" y="27431"/>
                  </a:moveTo>
                  <a:lnTo>
                    <a:pt x="326135" y="886967"/>
                  </a:lnTo>
                </a:path>
                <a:path w="1149350" h="893445">
                  <a:moveTo>
                    <a:pt x="405383" y="24383"/>
                  </a:moveTo>
                  <a:lnTo>
                    <a:pt x="435863" y="880871"/>
                  </a:lnTo>
                </a:path>
                <a:path w="1149350" h="893445">
                  <a:moveTo>
                    <a:pt x="515111" y="18287"/>
                  </a:moveTo>
                  <a:lnTo>
                    <a:pt x="545591" y="877823"/>
                  </a:lnTo>
                </a:path>
                <a:path w="1149350" h="893445">
                  <a:moveTo>
                    <a:pt x="624839" y="15239"/>
                  </a:moveTo>
                  <a:lnTo>
                    <a:pt x="655319" y="874775"/>
                  </a:lnTo>
                </a:path>
                <a:path w="1149350" h="893445">
                  <a:moveTo>
                    <a:pt x="734567" y="12191"/>
                  </a:moveTo>
                  <a:lnTo>
                    <a:pt x="765047" y="871727"/>
                  </a:lnTo>
                </a:path>
                <a:path w="1149350" h="893445">
                  <a:moveTo>
                    <a:pt x="844295" y="9143"/>
                  </a:moveTo>
                  <a:lnTo>
                    <a:pt x="874775" y="865631"/>
                  </a:lnTo>
                </a:path>
                <a:path w="1149350" h="893445">
                  <a:moveTo>
                    <a:pt x="954023" y="6095"/>
                  </a:moveTo>
                  <a:lnTo>
                    <a:pt x="984503" y="862583"/>
                  </a:lnTo>
                </a:path>
                <a:path w="1149350" h="893445">
                  <a:moveTo>
                    <a:pt x="1063751" y="0"/>
                  </a:moveTo>
                  <a:lnTo>
                    <a:pt x="1094231" y="859535"/>
                  </a:lnTo>
                </a:path>
                <a:path w="1149350" h="893445">
                  <a:moveTo>
                    <a:pt x="0" y="91439"/>
                  </a:moveTo>
                  <a:lnTo>
                    <a:pt x="1124711" y="51815"/>
                  </a:lnTo>
                </a:path>
                <a:path w="1149350" h="893445">
                  <a:moveTo>
                    <a:pt x="3047" y="201167"/>
                  </a:moveTo>
                  <a:lnTo>
                    <a:pt x="1127759" y="161543"/>
                  </a:lnTo>
                </a:path>
                <a:path w="1149350" h="893445">
                  <a:moveTo>
                    <a:pt x="6095" y="310895"/>
                  </a:moveTo>
                  <a:lnTo>
                    <a:pt x="1130807" y="271271"/>
                  </a:lnTo>
                </a:path>
                <a:path w="1149350" h="893445">
                  <a:moveTo>
                    <a:pt x="9143" y="420623"/>
                  </a:moveTo>
                  <a:lnTo>
                    <a:pt x="1136903" y="380999"/>
                  </a:lnTo>
                </a:path>
                <a:path w="1149350" h="893445">
                  <a:moveTo>
                    <a:pt x="12191" y="530351"/>
                  </a:moveTo>
                  <a:lnTo>
                    <a:pt x="1139951" y="490727"/>
                  </a:lnTo>
                </a:path>
                <a:path w="1149350" h="893445">
                  <a:moveTo>
                    <a:pt x="15239" y="640079"/>
                  </a:moveTo>
                  <a:lnTo>
                    <a:pt x="1142999" y="600455"/>
                  </a:lnTo>
                </a:path>
                <a:path w="1149350" h="893445">
                  <a:moveTo>
                    <a:pt x="18287" y="749807"/>
                  </a:moveTo>
                  <a:lnTo>
                    <a:pt x="1146047" y="710183"/>
                  </a:lnTo>
                </a:path>
                <a:path w="1149350" h="893445">
                  <a:moveTo>
                    <a:pt x="21335" y="859535"/>
                  </a:moveTo>
                  <a:lnTo>
                    <a:pt x="1149095" y="819911"/>
                  </a:lnTo>
                </a:path>
              </a:pathLst>
            </a:custGeom>
            <a:ln w="3175">
              <a:solidFill>
                <a:srgbClr val="A0A0A4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417819" y="6914845"/>
              <a:ext cx="1152525" cy="897890"/>
            </a:xfrm>
            <a:custGeom>
              <a:avLst/>
              <a:gdLst/>
              <a:ahLst/>
              <a:cxnLst/>
              <a:rect l="l" t="t" r="r" b="b"/>
              <a:pathLst>
                <a:path w="1152525" h="897890">
                  <a:moveTo>
                    <a:pt x="0" y="37795"/>
                  </a:moveTo>
                  <a:lnTo>
                    <a:pt x="26087" y="897300"/>
                  </a:lnTo>
                  <a:lnTo>
                    <a:pt x="1152241" y="858713"/>
                  </a:lnTo>
                  <a:lnTo>
                    <a:pt x="1126272" y="0"/>
                  </a:lnTo>
                  <a:lnTo>
                    <a:pt x="0" y="37795"/>
                  </a:lnTo>
                  <a:close/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1239230" y="7830251"/>
              <a:ext cx="1169670" cy="355600"/>
            </a:xfrm>
            <a:custGeom>
              <a:avLst/>
              <a:gdLst/>
              <a:ahLst/>
              <a:cxnLst/>
              <a:rect l="l" t="t" r="r" b="b"/>
              <a:pathLst>
                <a:path w="1169670" h="355600">
                  <a:moveTo>
                    <a:pt x="54951" y="0"/>
                  </a:moveTo>
                  <a:lnTo>
                    <a:pt x="0" y="355213"/>
                  </a:lnTo>
                  <a:lnTo>
                    <a:pt x="1140303" y="355213"/>
                  </a:lnTo>
                  <a:lnTo>
                    <a:pt x="1169178" y="168737"/>
                  </a:lnTo>
                  <a:lnTo>
                    <a:pt x="549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1252449" y="7842166"/>
              <a:ext cx="1148080" cy="343535"/>
            </a:xfrm>
            <a:custGeom>
              <a:avLst/>
              <a:gdLst/>
              <a:ahLst/>
              <a:cxnLst/>
              <a:rect l="l" t="t" r="r" b="b"/>
              <a:pathLst>
                <a:path w="1148079" h="343534">
                  <a:moveTo>
                    <a:pt x="120412" y="0"/>
                  </a:moveTo>
                  <a:lnTo>
                    <a:pt x="68045" y="343298"/>
                  </a:lnTo>
                </a:path>
                <a:path w="1148079" h="343534">
                  <a:moveTo>
                    <a:pt x="227663" y="16241"/>
                  </a:moveTo>
                  <a:lnTo>
                    <a:pt x="177773" y="343298"/>
                  </a:lnTo>
                </a:path>
                <a:path w="1148079" h="343534">
                  <a:moveTo>
                    <a:pt x="335306" y="32543"/>
                  </a:moveTo>
                  <a:lnTo>
                    <a:pt x="290537" y="343298"/>
                  </a:lnTo>
                </a:path>
                <a:path w="1148079" h="343534">
                  <a:moveTo>
                    <a:pt x="445143" y="49176"/>
                  </a:moveTo>
                  <a:lnTo>
                    <a:pt x="400277" y="343298"/>
                  </a:lnTo>
                </a:path>
                <a:path w="1148079" h="343534">
                  <a:moveTo>
                    <a:pt x="553059" y="65519"/>
                  </a:moveTo>
                  <a:lnTo>
                    <a:pt x="513041" y="343298"/>
                  </a:lnTo>
                </a:path>
                <a:path w="1148079" h="343534">
                  <a:moveTo>
                    <a:pt x="662623" y="82111"/>
                  </a:moveTo>
                  <a:lnTo>
                    <a:pt x="622781" y="343298"/>
                  </a:lnTo>
                </a:path>
                <a:path w="1148079" h="343534">
                  <a:moveTo>
                    <a:pt x="769873" y="98353"/>
                  </a:moveTo>
                  <a:lnTo>
                    <a:pt x="732509" y="343298"/>
                  </a:lnTo>
                </a:path>
                <a:path w="1148079" h="343534">
                  <a:moveTo>
                    <a:pt x="878198" y="114758"/>
                  </a:moveTo>
                  <a:lnTo>
                    <a:pt x="845272" y="343298"/>
                  </a:lnTo>
                </a:path>
                <a:path w="1148079" h="343534">
                  <a:moveTo>
                    <a:pt x="987353" y="131288"/>
                  </a:moveTo>
                  <a:lnTo>
                    <a:pt x="955013" y="343298"/>
                  </a:lnTo>
                </a:path>
                <a:path w="1148079" h="343534">
                  <a:moveTo>
                    <a:pt x="1095951" y="147734"/>
                  </a:moveTo>
                  <a:lnTo>
                    <a:pt x="1067776" y="343298"/>
                  </a:lnTo>
                </a:path>
                <a:path w="1148079" h="343534">
                  <a:moveTo>
                    <a:pt x="33619" y="40515"/>
                  </a:moveTo>
                  <a:lnTo>
                    <a:pt x="1147814" y="209414"/>
                  </a:lnTo>
                </a:path>
                <a:path w="1148079" h="343534">
                  <a:moveTo>
                    <a:pt x="16613" y="150450"/>
                  </a:moveTo>
                  <a:lnTo>
                    <a:pt x="1131203" y="316685"/>
                  </a:lnTo>
                </a:path>
                <a:path w="1148079" h="343534">
                  <a:moveTo>
                    <a:pt x="0" y="257840"/>
                  </a:moveTo>
                  <a:lnTo>
                    <a:pt x="567128" y="343298"/>
                  </a:lnTo>
                </a:path>
              </a:pathLst>
            </a:custGeom>
            <a:ln w="3175">
              <a:solidFill>
                <a:srgbClr val="A0A0A4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1239229" y="7830250"/>
              <a:ext cx="1169670" cy="355600"/>
            </a:xfrm>
            <a:custGeom>
              <a:avLst/>
              <a:gdLst/>
              <a:ahLst/>
              <a:cxnLst/>
              <a:rect l="l" t="t" r="r" b="b"/>
              <a:pathLst>
                <a:path w="1169670" h="355600">
                  <a:moveTo>
                    <a:pt x="54951" y="0"/>
                  </a:moveTo>
                  <a:lnTo>
                    <a:pt x="0" y="355213"/>
                  </a:lnTo>
                </a:path>
                <a:path w="1169670" h="355600">
                  <a:moveTo>
                    <a:pt x="1140303" y="355213"/>
                  </a:moveTo>
                  <a:lnTo>
                    <a:pt x="1169177" y="168737"/>
                  </a:lnTo>
                  <a:lnTo>
                    <a:pt x="54951" y="0"/>
                  </a:lnTo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2157192" y="1285487"/>
              <a:ext cx="1245870" cy="1017905"/>
            </a:xfrm>
            <a:custGeom>
              <a:avLst/>
              <a:gdLst/>
              <a:ahLst/>
              <a:cxnLst/>
              <a:rect l="l" t="t" r="r" b="b"/>
              <a:pathLst>
                <a:path w="1245869" h="1017905">
                  <a:moveTo>
                    <a:pt x="131460" y="0"/>
                  </a:moveTo>
                  <a:lnTo>
                    <a:pt x="0" y="849779"/>
                  </a:lnTo>
                  <a:lnTo>
                    <a:pt x="1114231" y="1017727"/>
                  </a:lnTo>
                  <a:lnTo>
                    <a:pt x="1245651" y="168746"/>
                  </a:lnTo>
                  <a:lnTo>
                    <a:pt x="131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2161519" y="1298447"/>
              <a:ext cx="1234440" cy="996950"/>
            </a:xfrm>
            <a:custGeom>
              <a:avLst/>
              <a:gdLst/>
              <a:ahLst/>
              <a:cxnLst/>
              <a:rect l="l" t="t" r="r" b="b"/>
              <a:pathLst>
                <a:path w="1234440" h="996950">
                  <a:moveTo>
                    <a:pt x="204215" y="0"/>
                  </a:moveTo>
                  <a:lnTo>
                    <a:pt x="76199" y="850391"/>
                  </a:lnTo>
                </a:path>
                <a:path w="1234440" h="996950">
                  <a:moveTo>
                    <a:pt x="313943" y="15239"/>
                  </a:moveTo>
                  <a:lnTo>
                    <a:pt x="185927" y="865631"/>
                  </a:lnTo>
                </a:path>
                <a:path w="1234440" h="996950">
                  <a:moveTo>
                    <a:pt x="420623" y="30479"/>
                  </a:moveTo>
                  <a:lnTo>
                    <a:pt x="292607" y="880871"/>
                  </a:lnTo>
                </a:path>
                <a:path w="1234440" h="996950">
                  <a:moveTo>
                    <a:pt x="530351" y="48767"/>
                  </a:moveTo>
                  <a:lnTo>
                    <a:pt x="402335" y="899159"/>
                  </a:lnTo>
                </a:path>
                <a:path w="1234440" h="996950">
                  <a:moveTo>
                    <a:pt x="640079" y="64007"/>
                  </a:moveTo>
                  <a:lnTo>
                    <a:pt x="512063" y="914399"/>
                  </a:lnTo>
                </a:path>
                <a:path w="1234440" h="996950">
                  <a:moveTo>
                    <a:pt x="746759" y="82295"/>
                  </a:moveTo>
                  <a:lnTo>
                    <a:pt x="618743" y="929639"/>
                  </a:lnTo>
                </a:path>
                <a:path w="1234440" h="996950">
                  <a:moveTo>
                    <a:pt x="856487" y="97535"/>
                  </a:moveTo>
                  <a:lnTo>
                    <a:pt x="728471" y="947927"/>
                  </a:lnTo>
                </a:path>
                <a:path w="1234440" h="996950">
                  <a:moveTo>
                    <a:pt x="963167" y="112775"/>
                  </a:moveTo>
                  <a:lnTo>
                    <a:pt x="835151" y="963167"/>
                  </a:lnTo>
                </a:path>
                <a:path w="1234440" h="996950">
                  <a:moveTo>
                    <a:pt x="1072895" y="131063"/>
                  </a:moveTo>
                  <a:lnTo>
                    <a:pt x="944879" y="978407"/>
                  </a:lnTo>
                </a:path>
                <a:path w="1234440" h="996950">
                  <a:moveTo>
                    <a:pt x="1179575" y="146303"/>
                  </a:moveTo>
                  <a:lnTo>
                    <a:pt x="1054607" y="996695"/>
                  </a:lnTo>
                </a:path>
                <a:path w="1234440" h="996950">
                  <a:moveTo>
                    <a:pt x="118871" y="39623"/>
                  </a:moveTo>
                  <a:lnTo>
                    <a:pt x="1234439" y="207263"/>
                  </a:lnTo>
                </a:path>
                <a:path w="1234440" h="996950">
                  <a:moveTo>
                    <a:pt x="103631" y="149351"/>
                  </a:moveTo>
                  <a:lnTo>
                    <a:pt x="1216151" y="316991"/>
                  </a:lnTo>
                </a:path>
                <a:path w="1234440" h="996950">
                  <a:moveTo>
                    <a:pt x="85343" y="256031"/>
                  </a:moveTo>
                  <a:lnTo>
                    <a:pt x="1200911" y="423671"/>
                  </a:lnTo>
                </a:path>
                <a:path w="1234440" h="996950">
                  <a:moveTo>
                    <a:pt x="67055" y="365759"/>
                  </a:moveTo>
                  <a:lnTo>
                    <a:pt x="1182623" y="533399"/>
                  </a:lnTo>
                </a:path>
                <a:path w="1234440" h="996950">
                  <a:moveTo>
                    <a:pt x="51815" y="475487"/>
                  </a:moveTo>
                  <a:lnTo>
                    <a:pt x="1167383" y="640079"/>
                  </a:lnTo>
                </a:path>
                <a:path w="1234440" h="996950">
                  <a:moveTo>
                    <a:pt x="33527" y="582167"/>
                  </a:moveTo>
                  <a:lnTo>
                    <a:pt x="1149095" y="749807"/>
                  </a:lnTo>
                </a:path>
                <a:path w="1234440" h="996950">
                  <a:moveTo>
                    <a:pt x="18287" y="691895"/>
                  </a:moveTo>
                  <a:lnTo>
                    <a:pt x="1133855" y="859535"/>
                  </a:lnTo>
                </a:path>
                <a:path w="1234440" h="996950">
                  <a:moveTo>
                    <a:pt x="0" y="798575"/>
                  </a:moveTo>
                  <a:lnTo>
                    <a:pt x="1115567" y="966215"/>
                  </a:lnTo>
                </a:path>
              </a:pathLst>
            </a:custGeom>
            <a:ln w="3175">
              <a:solidFill>
                <a:srgbClr val="A0A0A4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2157191" y="1285487"/>
              <a:ext cx="1245870" cy="1017905"/>
            </a:xfrm>
            <a:custGeom>
              <a:avLst/>
              <a:gdLst/>
              <a:ahLst/>
              <a:cxnLst/>
              <a:rect l="l" t="t" r="r" b="b"/>
              <a:pathLst>
                <a:path w="1245869" h="1017905">
                  <a:moveTo>
                    <a:pt x="131460" y="0"/>
                  </a:moveTo>
                  <a:lnTo>
                    <a:pt x="0" y="849779"/>
                  </a:lnTo>
                  <a:lnTo>
                    <a:pt x="1114226" y="1017727"/>
                  </a:lnTo>
                  <a:lnTo>
                    <a:pt x="1245656" y="168746"/>
                  </a:lnTo>
                  <a:lnTo>
                    <a:pt x="131460" y="0"/>
                  </a:lnTo>
                  <a:close/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207988" y="1125339"/>
              <a:ext cx="11129010" cy="6849109"/>
            </a:xfrm>
            <a:custGeom>
              <a:avLst/>
              <a:gdLst/>
              <a:ahLst/>
              <a:cxnLst/>
              <a:rect l="l" t="t" r="r" b="b"/>
              <a:pathLst>
                <a:path w="11129010" h="6849109">
                  <a:moveTo>
                    <a:pt x="4296595" y="0"/>
                  </a:moveTo>
                  <a:lnTo>
                    <a:pt x="0" y="104108"/>
                  </a:lnTo>
                  <a:lnTo>
                    <a:pt x="137782" y="5790450"/>
                  </a:lnTo>
                  <a:lnTo>
                    <a:pt x="4096616" y="5694530"/>
                  </a:lnTo>
                  <a:lnTo>
                    <a:pt x="4093994" y="5586539"/>
                  </a:lnTo>
                  <a:lnTo>
                    <a:pt x="4913815" y="5566697"/>
                  </a:lnTo>
                  <a:lnTo>
                    <a:pt x="5612538" y="5672493"/>
                  </a:lnTo>
                  <a:lnTo>
                    <a:pt x="5542983" y="6131887"/>
                  </a:lnTo>
                  <a:lnTo>
                    <a:pt x="10276984" y="6848838"/>
                  </a:lnTo>
                  <a:lnTo>
                    <a:pt x="11128712" y="1224979"/>
                  </a:lnTo>
                  <a:lnTo>
                    <a:pt x="5237909" y="332814"/>
                  </a:lnTo>
                  <a:lnTo>
                    <a:pt x="5178595" y="724458"/>
                  </a:lnTo>
                  <a:lnTo>
                    <a:pt x="4310951" y="593055"/>
                  </a:lnTo>
                  <a:lnTo>
                    <a:pt x="42965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207989" y="1125339"/>
              <a:ext cx="11129010" cy="6849109"/>
            </a:xfrm>
            <a:custGeom>
              <a:avLst/>
              <a:gdLst/>
              <a:ahLst/>
              <a:cxnLst/>
              <a:rect l="l" t="t" r="r" b="b"/>
              <a:pathLst>
                <a:path w="11129010" h="6849109">
                  <a:moveTo>
                    <a:pt x="4296594" y="0"/>
                  </a:moveTo>
                  <a:lnTo>
                    <a:pt x="0" y="104107"/>
                  </a:lnTo>
                  <a:lnTo>
                    <a:pt x="137781" y="5790450"/>
                  </a:lnTo>
                  <a:lnTo>
                    <a:pt x="4096615" y="5694529"/>
                  </a:lnTo>
                  <a:lnTo>
                    <a:pt x="4093994" y="5586538"/>
                  </a:lnTo>
                  <a:lnTo>
                    <a:pt x="4913814" y="5566696"/>
                  </a:lnTo>
                  <a:lnTo>
                    <a:pt x="5612538" y="5672492"/>
                  </a:lnTo>
                  <a:lnTo>
                    <a:pt x="5542982" y="6131887"/>
                  </a:lnTo>
                  <a:lnTo>
                    <a:pt x="10276984" y="6848837"/>
                  </a:lnTo>
                  <a:lnTo>
                    <a:pt x="11128717" y="1224978"/>
                  </a:lnTo>
                  <a:lnTo>
                    <a:pt x="5237908" y="332814"/>
                  </a:lnTo>
                  <a:lnTo>
                    <a:pt x="5178594" y="724457"/>
                  </a:lnTo>
                  <a:lnTo>
                    <a:pt x="4310950" y="593055"/>
                  </a:lnTo>
                  <a:lnTo>
                    <a:pt x="429659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454652" y="1088491"/>
              <a:ext cx="2085339" cy="158750"/>
            </a:xfrm>
            <a:custGeom>
              <a:avLst/>
              <a:gdLst/>
              <a:ahLst/>
              <a:cxnLst/>
              <a:rect l="l" t="t" r="r" b="b"/>
              <a:pathLst>
                <a:path w="2085340" h="158750">
                  <a:moveTo>
                    <a:pt x="2085035" y="0"/>
                  </a:moveTo>
                  <a:lnTo>
                    <a:pt x="0" y="50520"/>
                  </a:lnTo>
                  <a:lnTo>
                    <a:pt x="2616" y="158483"/>
                  </a:lnTo>
                  <a:lnTo>
                    <a:pt x="1979676" y="110578"/>
                  </a:lnTo>
                  <a:lnTo>
                    <a:pt x="2049932" y="36855"/>
                  </a:lnTo>
                  <a:lnTo>
                    <a:pt x="2085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454651" y="1088480"/>
              <a:ext cx="2085339" cy="158750"/>
            </a:xfrm>
            <a:custGeom>
              <a:avLst/>
              <a:gdLst/>
              <a:ahLst/>
              <a:cxnLst/>
              <a:rect l="l" t="t" r="r" b="b"/>
              <a:pathLst>
                <a:path w="2085340" h="158750">
                  <a:moveTo>
                    <a:pt x="883" y="86508"/>
                  </a:moveTo>
                  <a:lnTo>
                    <a:pt x="2049932" y="36859"/>
                  </a:lnTo>
                </a:path>
                <a:path w="2085340" h="158750">
                  <a:moveTo>
                    <a:pt x="0" y="50520"/>
                  </a:moveTo>
                  <a:lnTo>
                    <a:pt x="2085045" y="0"/>
                  </a:lnTo>
                </a:path>
                <a:path w="2085340" h="158750">
                  <a:moveTo>
                    <a:pt x="2621" y="158486"/>
                  </a:moveTo>
                  <a:lnTo>
                    <a:pt x="1979675" y="110584"/>
                  </a:lnTo>
                </a:path>
                <a:path w="2085340" h="158750">
                  <a:moveTo>
                    <a:pt x="883" y="86508"/>
                  </a:moveTo>
                  <a:lnTo>
                    <a:pt x="2049932" y="36859"/>
                  </a:lnTo>
                </a:path>
                <a:path w="2085340" h="158750">
                  <a:moveTo>
                    <a:pt x="0" y="50520"/>
                  </a:moveTo>
                  <a:lnTo>
                    <a:pt x="2085045" y="0"/>
                  </a:lnTo>
                </a:path>
                <a:path w="2085340" h="158750">
                  <a:moveTo>
                    <a:pt x="2621" y="158486"/>
                  </a:moveTo>
                  <a:lnTo>
                    <a:pt x="1979675" y="110584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171128" y="1156448"/>
              <a:ext cx="1566545" cy="143510"/>
            </a:xfrm>
            <a:custGeom>
              <a:avLst/>
              <a:gdLst/>
              <a:ahLst/>
              <a:cxnLst/>
              <a:rect l="l" t="t" r="r" b="b"/>
              <a:pathLst>
                <a:path w="1566545" h="143509">
                  <a:moveTo>
                    <a:pt x="1566354" y="107962"/>
                  </a:moveTo>
                  <a:lnTo>
                    <a:pt x="1564614" y="35991"/>
                  </a:lnTo>
                  <a:lnTo>
                    <a:pt x="1563738" y="0"/>
                  </a:lnTo>
                  <a:lnTo>
                    <a:pt x="0" y="37884"/>
                  </a:lnTo>
                  <a:lnTo>
                    <a:pt x="110578" y="143243"/>
                  </a:lnTo>
                  <a:lnTo>
                    <a:pt x="1566354" y="107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171129" y="1139000"/>
              <a:ext cx="2286635" cy="161290"/>
            </a:xfrm>
            <a:custGeom>
              <a:avLst/>
              <a:gdLst/>
              <a:ahLst/>
              <a:cxnLst/>
              <a:rect l="l" t="t" r="r" b="b"/>
              <a:pathLst>
                <a:path w="2286635" h="161290">
                  <a:moveTo>
                    <a:pt x="36859" y="90446"/>
                  </a:moveTo>
                  <a:lnTo>
                    <a:pt x="1564620" y="53428"/>
                  </a:lnTo>
                </a:path>
                <a:path w="2286635" h="161290">
                  <a:moveTo>
                    <a:pt x="0" y="55330"/>
                  </a:moveTo>
                  <a:lnTo>
                    <a:pt x="1563736" y="17440"/>
                  </a:lnTo>
                </a:path>
                <a:path w="2286635" h="161290">
                  <a:moveTo>
                    <a:pt x="110584" y="160681"/>
                  </a:moveTo>
                  <a:lnTo>
                    <a:pt x="1566358" y="125406"/>
                  </a:lnTo>
                </a:path>
                <a:path w="2286635" h="161290">
                  <a:moveTo>
                    <a:pt x="36859" y="90446"/>
                  </a:moveTo>
                  <a:lnTo>
                    <a:pt x="1564620" y="53428"/>
                  </a:lnTo>
                </a:path>
                <a:path w="2286635" h="161290">
                  <a:moveTo>
                    <a:pt x="0" y="55330"/>
                  </a:moveTo>
                  <a:lnTo>
                    <a:pt x="1563736" y="17440"/>
                  </a:lnTo>
                </a:path>
                <a:path w="2286635" h="161290">
                  <a:moveTo>
                    <a:pt x="110584" y="160681"/>
                  </a:moveTo>
                  <a:lnTo>
                    <a:pt x="1566358" y="125406"/>
                  </a:lnTo>
                </a:path>
                <a:path w="2286635" h="161290">
                  <a:moveTo>
                    <a:pt x="2284832" y="53983"/>
                  </a:moveTo>
                  <a:lnTo>
                    <a:pt x="2286143" y="107966"/>
                  </a:lnTo>
                </a:path>
                <a:path w="2286635" h="161290">
                  <a:moveTo>
                    <a:pt x="1565047" y="71423"/>
                  </a:moveTo>
                  <a:lnTo>
                    <a:pt x="1566358" y="125406"/>
                  </a:lnTo>
                </a:path>
                <a:path w="2286635" h="161290">
                  <a:moveTo>
                    <a:pt x="2284832" y="53983"/>
                  </a:moveTo>
                  <a:lnTo>
                    <a:pt x="2283521" y="0"/>
                  </a:lnTo>
                </a:path>
                <a:path w="2286635" h="161290">
                  <a:moveTo>
                    <a:pt x="1565047" y="71423"/>
                  </a:moveTo>
                  <a:lnTo>
                    <a:pt x="1563736" y="1744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735689" y="1172471"/>
              <a:ext cx="721360" cy="59055"/>
            </a:xfrm>
            <a:custGeom>
              <a:avLst/>
              <a:gdLst/>
              <a:ahLst/>
              <a:cxnLst/>
              <a:rect l="l" t="t" r="r" b="b"/>
              <a:pathLst>
                <a:path w="721360" h="59055">
                  <a:moveTo>
                    <a:pt x="0" y="17440"/>
                  </a:moveTo>
                  <a:lnTo>
                    <a:pt x="975" y="58466"/>
                  </a:lnTo>
                </a:path>
                <a:path w="721360" h="59055">
                  <a:moveTo>
                    <a:pt x="719785" y="0"/>
                  </a:moveTo>
                  <a:lnTo>
                    <a:pt x="720760" y="41026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735689" y="1189692"/>
              <a:ext cx="10160" cy="41275"/>
            </a:xfrm>
            <a:custGeom>
              <a:avLst/>
              <a:gdLst/>
              <a:ahLst/>
              <a:cxnLst/>
              <a:rect l="l" t="t" r="r" b="b"/>
              <a:pathLst>
                <a:path w="10160" h="41275">
                  <a:moveTo>
                    <a:pt x="8991" y="0"/>
                  </a:moveTo>
                  <a:lnTo>
                    <a:pt x="0" y="218"/>
                  </a:lnTo>
                  <a:lnTo>
                    <a:pt x="975" y="41244"/>
                  </a:lnTo>
                  <a:lnTo>
                    <a:pt x="9966" y="41028"/>
                  </a:lnTo>
                  <a:lnTo>
                    <a:pt x="8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735689" y="1189692"/>
              <a:ext cx="10160" cy="41275"/>
            </a:xfrm>
            <a:custGeom>
              <a:avLst/>
              <a:gdLst/>
              <a:ahLst/>
              <a:cxnLst/>
              <a:rect l="l" t="t" r="r" b="b"/>
              <a:pathLst>
                <a:path w="10160" h="41275">
                  <a:moveTo>
                    <a:pt x="0" y="219"/>
                  </a:moveTo>
                  <a:lnTo>
                    <a:pt x="8991" y="0"/>
                  </a:lnTo>
                  <a:lnTo>
                    <a:pt x="9966" y="41029"/>
                  </a:lnTo>
                  <a:lnTo>
                    <a:pt x="975" y="41245"/>
                  </a:lnTo>
                  <a:lnTo>
                    <a:pt x="0" y="219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446483" y="1172471"/>
              <a:ext cx="10160" cy="41275"/>
            </a:xfrm>
            <a:custGeom>
              <a:avLst/>
              <a:gdLst/>
              <a:ahLst/>
              <a:cxnLst/>
              <a:rect l="l" t="t" r="r" b="b"/>
              <a:pathLst>
                <a:path w="10160" h="41275">
                  <a:moveTo>
                    <a:pt x="8991" y="0"/>
                  </a:moveTo>
                  <a:lnTo>
                    <a:pt x="0" y="215"/>
                  </a:lnTo>
                  <a:lnTo>
                    <a:pt x="975" y="41244"/>
                  </a:lnTo>
                  <a:lnTo>
                    <a:pt x="9966" y="41026"/>
                  </a:lnTo>
                  <a:lnTo>
                    <a:pt x="8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734866" y="1139000"/>
              <a:ext cx="722630" cy="125730"/>
            </a:xfrm>
            <a:custGeom>
              <a:avLst/>
              <a:gdLst/>
              <a:ahLst/>
              <a:cxnLst/>
              <a:rect l="l" t="t" r="r" b="b"/>
              <a:pathLst>
                <a:path w="722629" h="125730">
                  <a:moveTo>
                    <a:pt x="711616" y="33686"/>
                  </a:moveTo>
                  <a:lnTo>
                    <a:pt x="720608" y="33470"/>
                  </a:lnTo>
                  <a:lnTo>
                    <a:pt x="721583" y="74496"/>
                  </a:lnTo>
                  <a:lnTo>
                    <a:pt x="712591" y="74715"/>
                  </a:lnTo>
                  <a:lnTo>
                    <a:pt x="711616" y="33686"/>
                  </a:lnTo>
                  <a:close/>
                </a:path>
                <a:path w="722629" h="125730">
                  <a:moveTo>
                    <a:pt x="822" y="50910"/>
                  </a:moveTo>
                  <a:lnTo>
                    <a:pt x="9814" y="50691"/>
                  </a:lnTo>
                </a:path>
                <a:path w="722629" h="125730">
                  <a:moveTo>
                    <a:pt x="720608" y="33470"/>
                  </a:moveTo>
                  <a:lnTo>
                    <a:pt x="711616" y="33686"/>
                  </a:lnTo>
                </a:path>
                <a:path w="722629" h="125730">
                  <a:moveTo>
                    <a:pt x="1798" y="91936"/>
                  </a:moveTo>
                  <a:lnTo>
                    <a:pt x="10789" y="91720"/>
                  </a:lnTo>
                </a:path>
                <a:path w="722629" h="125730">
                  <a:moveTo>
                    <a:pt x="721583" y="74496"/>
                  </a:moveTo>
                  <a:lnTo>
                    <a:pt x="712591" y="74715"/>
                  </a:lnTo>
                </a:path>
                <a:path w="722629" h="125730">
                  <a:moveTo>
                    <a:pt x="9814" y="50691"/>
                  </a:moveTo>
                  <a:lnTo>
                    <a:pt x="10789" y="91720"/>
                  </a:lnTo>
                </a:path>
                <a:path w="722629" h="125730">
                  <a:moveTo>
                    <a:pt x="711616" y="33686"/>
                  </a:moveTo>
                  <a:lnTo>
                    <a:pt x="712591" y="74715"/>
                  </a:lnTo>
                </a:path>
                <a:path w="722629" h="125730">
                  <a:moveTo>
                    <a:pt x="0" y="17440"/>
                  </a:moveTo>
                  <a:lnTo>
                    <a:pt x="719785" y="0"/>
                  </a:lnTo>
                </a:path>
                <a:path w="722629" h="125730">
                  <a:moveTo>
                    <a:pt x="2621" y="125406"/>
                  </a:moveTo>
                  <a:lnTo>
                    <a:pt x="722406" y="107966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434328" y="1088491"/>
              <a:ext cx="120014" cy="692150"/>
            </a:xfrm>
            <a:custGeom>
              <a:avLst/>
              <a:gdLst/>
              <a:ahLst/>
              <a:cxnLst/>
              <a:rect l="l" t="t" r="r" b="b"/>
              <a:pathLst>
                <a:path w="120015" h="692150">
                  <a:moveTo>
                    <a:pt x="119875" y="598843"/>
                  </a:moveTo>
                  <a:lnTo>
                    <a:pt x="105359" y="0"/>
                  </a:lnTo>
                  <a:lnTo>
                    <a:pt x="0" y="110578"/>
                  </a:lnTo>
                  <a:lnTo>
                    <a:pt x="14109" y="692048"/>
                  </a:lnTo>
                  <a:lnTo>
                    <a:pt x="119875" y="5988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434327" y="1088480"/>
              <a:ext cx="120014" cy="692150"/>
            </a:xfrm>
            <a:custGeom>
              <a:avLst/>
              <a:gdLst/>
              <a:ahLst/>
              <a:cxnLst/>
              <a:rect l="l" t="t" r="r" b="b"/>
              <a:pathLst>
                <a:path w="120015" h="692150">
                  <a:moveTo>
                    <a:pt x="70256" y="36859"/>
                  </a:moveTo>
                  <a:lnTo>
                    <a:pt x="84612" y="629914"/>
                  </a:lnTo>
                </a:path>
                <a:path w="120015" h="692150">
                  <a:moveTo>
                    <a:pt x="105369" y="0"/>
                  </a:moveTo>
                  <a:lnTo>
                    <a:pt x="119877" y="598843"/>
                  </a:lnTo>
                </a:path>
                <a:path w="120015" h="692150">
                  <a:moveTo>
                    <a:pt x="0" y="110584"/>
                  </a:moveTo>
                  <a:lnTo>
                    <a:pt x="14112" y="692057"/>
                  </a:lnTo>
                </a:path>
                <a:path w="120015" h="692150">
                  <a:moveTo>
                    <a:pt x="70256" y="36859"/>
                  </a:moveTo>
                  <a:lnTo>
                    <a:pt x="84612" y="629914"/>
                  </a:lnTo>
                </a:path>
                <a:path w="120015" h="692150">
                  <a:moveTo>
                    <a:pt x="105369" y="0"/>
                  </a:moveTo>
                  <a:lnTo>
                    <a:pt x="119877" y="598843"/>
                  </a:lnTo>
                </a:path>
                <a:path w="120015" h="692150">
                  <a:moveTo>
                    <a:pt x="0" y="110584"/>
                  </a:moveTo>
                  <a:lnTo>
                    <a:pt x="14112" y="692057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340498" y="1809152"/>
              <a:ext cx="106680" cy="123189"/>
            </a:xfrm>
            <a:custGeom>
              <a:avLst/>
              <a:gdLst/>
              <a:ahLst/>
              <a:cxnLst/>
              <a:rect l="l" t="t" r="r" b="b"/>
              <a:pathLst>
                <a:path w="106679" h="123189">
                  <a:moveTo>
                    <a:pt x="106489" y="122618"/>
                  </a:moveTo>
                  <a:lnTo>
                    <a:pt x="46075" y="40652"/>
                  </a:lnTo>
                  <a:lnTo>
                    <a:pt x="16116" y="0"/>
                  </a:lnTo>
                  <a:lnTo>
                    <a:pt x="10756" y="35306"/>
                  </a:lnTo>
                  <a:lnTo>
                    <a:pt x="0" y="106489"/>
                  </a:lnTo>
                  <a:lnTo>
                    <a:pt x="106489" y="122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340498" y="1844451"/>
              <a:ext cx="106680" cy="87630"/>
            </a:xfrm>
            <a:custGeom>
              <a:avLst/>
              <a:gdLst/>
              <a:ahLst/>
              <a:cxnLst/>
              <a:rect l="l" t="t" r="r" b="b"/>
              <a:pathLst>
                <a:path w="106679" h="87630">
                  <a:moveTo>
                    <a:pt x="10759" y="0"/>
                  </a:moveTo>
                  <a:lnTo>
                    <a:pt x="46085" y="5346"/>
                  </a:lnTo>
                </a:path>
                <a:path w="106679" h="87630">
                  <a:moveTo>
                    <a:pt x="0" y="71186"/>
                  </a:moveTo>
                  <a:lnTo>
                    <a:pt x="106497" y="87316"/>
                  </a:lnTo>
                </a:path>
                <a:path w="106679" h="87630">
                  <a:moveTo>
                    <a:pt x="10759" y="0"/>
                  </a:moveTo>
                  <a:lnTo>
                    <a:pt x="46085" y="5346"/>
                  </a:lnTo>
                </a:path>
                <a:path w="106679" h="87630">
                  <a:moveTo>
                    <a:pt x="0" y="71186"/>
                  </a:moveTo>
                  <a:lnTo>
                    <a:pt x="106497" y="87316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448437" y="1687334"/>
              <a:ext cx="236220" cy="127000"/>
            </a:xfrm>
            <a:custGeom>
              <a:avLst/>
              <a:gdLst/>
              <a:ahLst/>
              <a:cxnLst/>
              <a:rect l="l" t="t" r="r" b="b"/>
              <a:pathLst>
                <a:path w="236220" h="127000">
                  <a:moveTo>
                    <a:pt x="236181" y="19748"/>
                  </a:moveTo>
                  <a:lnTo>
                    <a:pt x="105765" y="0"/>
                  </a:lnTo>
                  <a:lnTo>
                    <a:pt x="70497" y="31064"/>
                  </a:lnTo>
                  <a:lnTo>
                    <a:pt x="0" y="93205"/>
                  </a:lnTo>
                  <a:lnTo>
                    <a:pt x="220027" y="126530"/>
                  </a:lnTo>
                  <a:lnTo>
                    <a:pt x="230822" y="55346"/>
                  </a:lnTo>
                  <a:lnTo>
                    <a:pt x="236181" y="19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448440" y="1687323"/>
              <a:ext cx="908685" cy="228600"/>
            </a:xfrm>
            <a:custGeom>
              <a:avLst/>
              <a:gdLst/>
              <a:ahLst/>
              <a:cxnLst/>
              <a:rect l="l" t="t" r="r" b="b"/>
              <a:pathLst>
                <a:path w="908684" h="228600">
                  <a:moveTo>
                    <a:pt x="70500" y="31071"/>
                  </a:moveTo>
                  <a:lnTo>
                    <a:pt x="230825" y="55351"/>
                  </a:lnTo>
                </a:path>
                <a:path w="908684" h="228600">
                  <a:moveTo>
                    <a:pt x="105765" y="0"/>
                  </a:moveTo>
                  <a:lnTo>
                    <a:pt x="236189" y="19757"/>
                  </a:lnTo>
                </a:path>
                <a:path w="908684" h="228600">
                  <a:moveTo>
                    <a:pt x="215798" y="125897"/>
                  </a:moveTo>
                  <a:lnTo>
                    <a:pt x="220035" y="126537"/>
                  </a:lnTo>
                </a:path>
                <a:path w="908684" h="228600">
                  <a:moveTo>
                    <a:pt x="0" y="93213"/>
                  </a:moveTo>
                  <a:lnTo>
                    <a:pt x="143530" y="114952"/>
                  </a:lnTo>
                </a:path>
                <a:path w="908684" h="228600">
                  <a:moveTo>
                    <a:pt x="70500" y="31071"/>
                  </a:moveTo>
                  <a:lnTo>
                    <a:pt x="230825" y="55351"/>
                  </a:lnTo>
                </a:path>
                <a:path w="908684" h="228600">
                  <a:moveTo>
                    <a:pt x="105765" y="0"/>
                  </a:moveTo>
                  <a:lnTo>
                    <a:pt x="236189" y="19757"/>
                  </a:lnTo>
                </a:path>
                <a:path w="908684" h="228600">
                  <a:moveTo>
                    <a:pt x="215798" y="125897"/>
                  </a:moveTo>
                  <a:lnTo>
                    <a:pt x="220035" y="126537"/>
                  </a:lnTo>
                </a:path>
                <a:path w="908684" h="228600">
                  <a:moveTo>
                    <a:pt x="0" y="93213"/>
                  </a:moveTo>
                  <a:lnTo>
                    <a:pt x="143530" y="114952"/>
                  </a:lnTo>
                </a:path>
                <a:path w="908684" h="228600">
                  <a:moveTo>
                    <a:pt x="228112" y="73145"/>
                  </a:moveTo>
                  <a:lnTo>
                    <a:pt x="220035" y="126537"/>
                  </a:lnTo>
                </a:path>
                <a:path w="908684" h="228600">
                  <a:moveTo>
                    <a:pt x="900135" y="174921"/>
                  </a:moveTo>
                  <a:lnTo>
                    <a:pt x="892058" y="228313"/>
                  </a:lnTo>
                </a:path>
                <a:path w="908684" h="228600">
                  <a:moveTo>
                    <a:pt x="228112" y="73145"/>
                  </a:moveTo>
                  <a:lnTo>
                    <a:pt x="236189" y="19757"/>
                  </a:lnTo>
                </a:path>
                <a:path w="908684" h="228600">
                  <a:moveTo>
                    <a:pt x="900135" y="174921"/>
                  </a:moveTo>
                  <a:lnTo>
                    <a:pt x="908212" y="121532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935784" y="1777474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6918" y="0"/>
                  </a:moveTo>
                  <a:lnTo>
                    <a:pt x="0" y="45558"/>
                  </a:lnTo>
                  <a:lnTo>
                    <a:pt x="13533" y="47609"/>
                  </a:lnTo>
                  <a:lnTo>
                    <a:pt x="20421" y="2048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935784" y="1777474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20421" y="2048"/>
                  </a:moveTo>
                  <a:lnTo>
                    <a:pt x="6918" y="0"/>
                  </a:lnTo>
                  <a:lnTo>
                    <a:pt x="0" y="45558"/>
                  </a:lnTo>
                  <a:lnTo>
                    <a:pt x="13533" y="47609"/>
                  </a:lnTo>
                  <a:lnTo>
                    <a:pt x="20421" y="2048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686641" y="1739739"/>
              <a:ext cx="256540" cy="83820"/>
            </a:xfrm>
            <a:custGeom>
              <a:avLst/>
              <a:gdLst/>
              <a:ahLst/>
              <a:cxnLst/>
              <a:rect l="l" t="t" r="r" b="b"/>
              <a:pathLst>
                <a:path w="256540" h="83819">
                  <a:moveTo>
                    <a:pt x="6888" y="0"/>
                  </a:moveTo>
                  <a:lnTo>
                    <a:pt x="0" y="45558"/>
                  </a:lnTo>
                  <a:lnTo>
                    <a:pt x="249143" y="83292"/>
                  </a:lnTo>
                  <a:lnTo>
                    <a:pt x="256062" y="37734"/>
                  </a:lnTo>
                  <a:lnTo>
                    <a:pt x="6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686641" y="1739740"/>
              <a:ext cx="256540" cy="83820"/>
            </a:xfrm>
            <a:custGeom>
              <a:avLst/>
              <a:gdLst/>
              <a:ahLst/>
              <a:cxnLst/>
              <a:rect l="l" t="t" r="r" b="b"/>
              <a:pathLst>
                <a:path w="256540" h="83819">
                  <a:moveTo>
                    <a:pt x="256062" y="37734"/>
                  </a:moveTo>
                  <a:lnTo>
                    <a:pt x="6888" y="0"/>
                  </a:lnTo>
                  <a:lnTo>
                    <a:pt x="0" y="45558"/>
                  </a:lnTo>
                  <a:lnTo>
                    <a:pt x="249143" y="83292"/>
                  </a:lnTo>
                  <a:lnTo>
                    <a:pt x="256062" y="37734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931090" y="1792413"/>
              <a:ext cx="9525" cy="14604"/>
            </a:xfrm>
            <a:custGeom>
              <a:avLst/>
              <a:gdLst/>
              <a:ahLst/>
              <a:cxnLst/>
              <a:rect l="l" t="t" r="r" b="b"/>
              <a:pathLst>
                <a:path w="9525" h="14605">
                  <a:moveTo>
                    <a:pt x="2072" y="0"/>
                  </a:moveTo>
                  <a:lnTo>
                    <a:pt x="0" y="13526"/>
                  </a:lnTo>
                  <a:lnTo>
                    <a:pt x="7132" y="14602"/>
                  </a:lnTo>
                  <a:lnTo>
                    <a:pt x="9174" y="1078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931090" y="1792412"/>
              <a:ext cx="9525" cy="14604"/>
            </a:xfrm>
            <a:custGeom>
              <a:avLst/>
              <a:gdLst/>
              <a:ahLst/>
              <a:cxnLst/>
              <a:rect l="l" t="t" r="r" b="b"/>
              <a:pathLst>
                <a:path w="9525" h="14605">
                  <a:moveTo>
                    <a:pt x="9174" y="1078"/>
                  </a:moveTo>
                  <a:lnTo>
                    <a:pt x="2072" y="0"/>
                  </a:lnTo>
                  <a:lnTo>
                    <a:pt x="0" y="13527"/>
                  </a:lnTo>
                  <a:lnTo>
                    <a:pt x="7132" y="14602"/>
                  </a:lnTo>
                  <a:lnTo>
                    <a:pt x="9174" y="10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689049" y="1755757"/>
              <a:ext cx="9525" cy="14604"/>
            </a:xfrm>
            <a:custGeom>
              <a:avLst/>
              <a:gdLst/>
              <a:ahLst/>
              <a:cxnLst/>
              <a:rect l="l" t="t" r="r" b="b"/>
              <a:pathLst>
                <a:path w="9525" h="14605">
                  <a:moveTo>
                    <a:pt x="2072" y="0"/>
                  </a:moveTo>
                  <a:lnTo>
                    <a:pt x="0" y="13524"/>
                  </a:lnTo>
                  <a:lnTo>
                    <a:pt x="7132" y="14603"/>
                  </a:lnTo>
                  <a:lnTo>
                    <a:pt x="9174" y="1076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689049" y="1755757"/>
              <a:ext cx="9525" cy="14604"/>
            </a:xfrm>
            <a:custGeom>
              <a:avLst/>
              <a:gdLst/>
              <a:ahLst/>
              <a:cxnLst/>
              <a:rect l="l" t="t" r="r" b="b"/>
              <a:pathLst>
                <a:path w="9525" h="14605">
                  <a:moveTo>
                    <a:pt x="9174" y="1075"/>
                  </a:moveTo>
                  <a:lnTo>
                    <a:pt x="2072" y="0"/>
                  </a:lnTo>
                  <a:lnTo>
                    <a:pt x="0" y="13523"/>
                  </a:lnTo>
                  <a:lnTo>
                    <a:pt x="7132" y="14602"/>
                  </a:lnTo>
                  <a:lnTo>
                    <a:pt x="9174" y="10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689049" y="1755757"/>
              <a:ext cx="251460" cy="51435"/>
            </a:xfrm>
            <a:custGeom>
              <a:avLst/>
              <a:gdLst/>
              <a:ahLst/>
              <a:cxnLst/>
              <a:rect l="l" t="t" r="r" b="b"/>
              <a:pathLst>
                <a:path w="251459" h="51435">
                  <a:moveTo>
                    <a:pt x="251216" y="37734"/>
                  </a:moveTo>
                  <a:lnTo>
                    <a:pt x="244114" y="36655"/>
                  </a:lnTo>
                </a:path>
                <a:path w="251459" h="51435">
                  <a:moveTo>
                    <a:pt x="2072" y="0"/>
                  </a:moveTo>
                  <a:lnTo>
                    <a:pt x="9174" y="1075"/>
                  </a:lnTo>
                </a:path>
                <a:path w="251459" h="51435">
                  <a:moveTo>
                    <a:pt x="249173" y="51258"/>
                  </a:moveTo>
                  <a:lnTo>
                    <a:pt x="242041" y="50182"/>
                  </a:lnTo>
                </a:path>
                <a:path w="251459" h="51435">
                  <a:moveTo>
                    <a:pt x="0" y="13523"/>
                  </a:moveTo>
                  <a:lnTo>
                    <a:pt x="7132" y="14602"/>
                  </a:lnTo>
                </a:path>
                <a:path w="251459" h="51435">
                  <a:moveTo>
                    <a:pt x="2072" y="0"/>
                  </a:moveTo>
                  <a:lnTo>
                    <a:pt x="0" y="13523"/>
                  </a:lnTo>
                </a:path>
                <a:path w="251459" h="51435">
                  <a:moveTo>
                    <a:pt x="251216" y="37734"/>
                  </a:moveTo>
                  <a:lnTo>
                    <a:pt x="249173" y="51258"/>
                  </a:lnTo>
                </a:path>
                <a:path w="251459" h="51435">
                  <a:moveTo>
                    <a:pt x="244114" y="36655"/>
                  </a:moveTo>
                  <a:lnTo>
                    <a:pt x="242041" y="50182"/>
                  </a:lnTo>
                </a:path>
                <a:path w="251459" h="51435">
                  <a:moveTo>
                    <a:pt x="9174" y="1075"/>
                  </a:moveTo>
                  <a:lnTo>
                    <a:pt x="7132" y="14602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697217" y="1763597"/>
              <a:ext cx="234950" cy="36195"/>
            </a:xfrm>
            <a:custGeom>
              <a:avLst/>
              <a:gdLst/>
              <a:ahLst/>
              <a:cxnLst/>
              <a:rect l="l" t="t" r="r" b="b"/>
              <a:pathLst>
                <a:path w="234950" h="36194">
                  <a:moveTo>
                    <a:pt x="234909" y="355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956206" y="1450846"/>
              <a:ext cx="440690" cy="328930"/>
            </a:xfrm>
            <a:custGeom>
              <a:avLst/>
              <a:gdLst/>
              <a:ahLst/>
              <a:cxnLst/>
              <a:rect l="l" t="t" r="r" b="b"/>
              <a:pathLst>
                <a:path w="440690" h="328930">
                  <a:moveTo>
                    <a:pt x="440192" y="4290"/>
                  </a:moveTo>
                  <a:lnTo>
                    <a:pt x="389452" y="0"/>
                  </a:lnTo>
                  <a:lnTo>
                    <a:pt x="339006" y="2371"/>
                  </a:lnTo>
                  <a:lnTo>
                    <a:pt x="289491" y="11246"/>
                  </a:lnTo>
                  <a:lnTo>
                    <a:pt x="241546" y="26468"/>
                  </a:lnTo>
                  <a:lnTo>
                    <a:pt x="195808" y="47878"/>
                  </a:lnTo>
                  <a:lnTo>
                    <a:pt x="152918" y="75320"/>
                  </a:lnTo>
                  <a:lnTo>
                    <a:pt x="114008" y="108164"/>
                  </a:lnTo>
                  <a:lnTo>
                    <a:pt x="80015" y="145510"/>
                  </a:lnTo>
                  <a:lnTo>
                    <a:pt x="51278" y="186796"/>
                  </a:lnTo>
                  <a:lnTo>
                    <a:pt x="28137" y="231461"/>
                  </a:lnTo>
                  <a:lnTo>
                    <a:pt x="10931" y="278941"/>
                  </a:lnTo>
                  <a:lnTo>
                    <a:pt x="0" y="328676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322667" y="1452740"/>
              <a:ext cx="74295" cy="384810"/>
            </a:xfrm>
            <a:custGeom>
              <a:avLst/>
              <a:gdLst/>
              <a:ahLst/>
              <a:cxnLst/>
              <a:rect l="l" t="t" r="r" b="b"/>
              <a:pathLst>
                <a:path w="74295" h="384810">
                  <a:moveTo>
                    <a:pt x="57912" y="0"/>
                  </a:moveTo>
                  <a:lnTo>
                    <a:pt x="0" y="382280"/>
                  </a:lnTo>
                  <a:lnTo>
                    <a:pt x="15819" y="384679"/>
                  </a:lnTo>
                  <a:lnTo>
                    <a:pt x="73731" y="2396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673108" y="1452740"/>
              <a:ext cx="723900" cy="432434"/>
            </a:xfrm>
            <a:custGeom>
              <a:avLst/>
              <a:gdLst/>
              <a:ahLst/>
              <a:cxnLst/>
              <a:rect l="l" t="t" r="r" b="b"/>
              <a:pathLst>
                <a:path w="723900" h="432435">
                  <a:moveTo>
                    <a:pt x="665378" y="384678"/>
                  </a:moveTo>
                  <a:lnTo>
                    <a:pt x="723290" y="2395"/>
                  </a:lnTo>
                  <a:lnTo>
                    <a:pt x="707471" y="0"/>
                  </a:lnTo>
                  <a:lnTo>
                    <a:pt x="649559" y="382280"/>
                  </a:lnTo>
                  <a:lnTo>
                    <a:pt x="665378" y="384678"/>
                  </a:lnTo>
                  <a:close/>
                </a:path>
                <a:path w="723900" h="432435">
                  <a:moveTo>
                    <a:pt x="678911" y="386727"/>
                  </a:moveTo>
                  <a:lnTo>
                    <a:pt x="672023" y="432285"/>
                  </a:lnTo>
                </a:path>
                <a:path w="723900" h="432435">
                  <a:moveTo>
                    <a:pt x="6888" y="284951"/>
                  </a:moveTo>
                  <a:lnTo>
                    <a:pt x="0" y="33050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331598" y="1837419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6888" y="0"/>
                  </a:moveTo>
                  <a:lnTo>
                    <a:pt x="0" y="45558"/>
                  </a:lnTo>
                  <a:lnTo>
                    <a:pt x="13533" y="47607"/>
                  </a:lnTo>
                  <a:lnTo>
                    <a:pt x="20421" y="2048"/>
                  </a:lnTo>
                  <a:lnTo>
                    <a:pt x="6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331598" y="1837419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20421" y="2048"/>
                  </a:moveTo>
                  <a:lnTo>
                    <a:pt x="6888" y="0"/>
                  </a:lnTo>
                  <a:lnTo>
                    <a:pt x="0" y="45558"/>
                  </a:lnTo>
                  <a:lnTo>
                    <a:pt x="13533" y="47606"/>
                  </a:lnTo>
                  <a:lnTo>
                    <a:pt x="20421" y="20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673108" y="1737692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6888" y="0"/>
                  </a:moveTo>
                  <a:lnTo>
                    <a:pt x="0" y="45557"/>
                  </a:lnTo>
                  <a:lnTo>
                    <a:pt x="13533" y="47605"/>
                  </a:lnTo>
                  <a:lnTo>
                    <a:pt x="20421" y="2047"/>
                  </a:lnTo>
                  <a:lnTo>
                    <a:pt x="6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673108" y="1737692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20421" y="2048"/>
                  </a:moveTo>
                  <a:lnTo>
                    <a:pt x="6888" y="0"/>
                  </a:lnTo>
                  <a:lnTo>
                    <a:pt x="0" y="45558"/>
                  </a:lnTo>
                  <a:lnTo>
                    <a:pt x="13533" y="47606"/>
                  </a:lnTo>
                  <a:lnTo>
                    <a:pt x="20421" y="20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673108" y="1737692"/>
              <a:ext cx="679450" cy="147955"/>
            </a:xfrm>
            <a:custGeom>
              <a:avLst/>
              <a:gdLst/>
              <a:ahLst/>
              <a:cxnLst/>
              <a:rect l="l" t="t" r="r" b="b"/>
              <a:pathLst>
                <a:path w="679450" h="147955">
                  <a:moveTo>
                    <a:pt x="678911" y="101775"/>
                  </a:moveTo>
                  <a:lnTo>
                    <a:pt x="665378" y="99727"/>
                  </a:lnTo>
                </a:path>
                <a:path w="679450" h="147955">
                  <a:moveTo>
                    <a:pt x="6888" y="0"/>
                  </a:moveTo>
                  <a:lnTo>
                    <a:pt x="20421" y="2048"/>
                  </a:lnTo>
                </a:path>
                <a:path w="679450" h="147955">
                  <a:moveTo>
                    <a:pt x="672023" y="147334"/>
                  </a:moveTo>
                  <a:lnTo>
                    <a:pt x="658489" y="145285"/>
                  </a:lnTo>
                </a:path>
                <a:path w="679450" h="147955">
                  <a:moveTo>
                    <a:pt x="0" y="45558"/>
                  </a:moveTo>
                  <a:lnTo>
                    <a:pt x="13533" y="47606"/>
                  </a:lnTo>
                </a:path>
                <a:path w="679450" h="147955">
                  <a:moveTo>
                    <a:pt x="665378" y="99727"/>
                  </a:moveTo>
                  <a:lnTo>
                    <a:pt x="658489" y="145285"/>
                  </a:lnTo>
                </a:path>
                <a:path w="679450" h="147955">
                  <a:moveTo>
                    <a:pt x="20421" y="2048"/>
                  </a:moveTo>
                  <a:lnTo>
                    <a:pt x="13533" y="47606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356373" y="1417167"/>
              <a:ext cx="150495" cy="514984"/>
            </a:xfrm>
            <a:custGeom>
              <a:avLst/>
              <a:gdLst/>
              <a:ahLst/>
              <a:cxnLst/>
              <a:rect l="l" t="t" r="r" b="b"/>
              <a:pathLst>
                <a:path w="150495" h="514985">
                  <a:moveTo>
                    <a:pt x="149936" y="122961"/>
                  </a:moveTo>
                  <a:lnTo>
                    <a:pt x="89522" y="40995"/>
                  </a:lnTo>
                  <a:lnTo>
                    <a:pt x="59309" y="0"/>
                  </a:lnTo>
                  <a:lnTo>
                    <a:pt x="0" y="391655"/>
                  </a:lnTo>
                  <a:lnTo>
                    <a:pt x="30200" y="432638"/>
                  </a:lnTo>
                  <a:lnTo>
                    <a:pt x="90614" y="514604"/>
                  </a:lnTo>
                  <a:lnTo>
                    <a:pt x="149936" y="122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356378" y="1417167"/>
              <a:ext cx="150495" cy="514984"/>
            </a:xfrm>
            <a:custGeom>
              <a:avLst/>
              <a:gdLst/>
              <a:ahLst/>
              <a:cxnLst/>
              <a:rect l="l" t="t" r="r" b="b"/>
              <a:pathLst>
                <a:path w="150495" h="514985">
                  <a:moveTo>
                    <a:pt x="30205" y="432630"/>
                  </a:moveTo>
                  <a:lnTo>
                    <a:pt x="89519" y="40986"/>
                  </a:lnTo>
                </a:path>
                <a:path w="150495" h="514985">
                  <a:moveTo>
                    <a:pt x="0" y="391643"/>
                  </a:moveTo>
                  <a:lnTo>
                    <a:pt x="59314" y="0"/>
                  </a:lnTo>
                </a:path>
                <a:path w="150495" h="514985">
                  <a:moveTo>
                    <a:pt x="90617" y="514599"/>
                  </a:moveTo>
                  <a:lnTo>
                    <a:pt x="149931" y="122956"/>
                  </a:lnTo>
                </a:path>
                <a:path w="150495" h="514985">
                  <a:moveTo>
                    <a:pt x="30205" y="432630"/>
                  </a:moveTo>
                  <a:lnTo>
                    <a:pt x="89519" y="40986"/>
                  </a:lnTo>
                </a:path>
                <a:path w="150495" h="514985">
                  <a:moveTo>
                    <a:pt x="0" y="391643"/>
                  </a:moveTo>
                  <a:lnTo>
                    <a:pt x="59314" y="0"/>
                  </a:lnTo>
                </a:path>
                <a:path w="150495" h="514985">
                  <a:moveTo>
                    <a:pt x="90617" y="514599"/>
                  </a:moveTo>
                  <a:lnTo>
                    <a:pt x="149931" y="122956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161" name="object 1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54748" y="2297542"/>
              <a:ext cx="129354" cy="113181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11553711" y="2046325"/>
              <a:ext cx="603885" cy="196215"/>
            </a:xfrm>
            <a:custGeom>
              <a:avLst/>
              <a:gdLst/>
              <a:ahLst/>
              <a:cxnLst/>
              <a:rect l="l" t="t" r="r" b="b"/>
              <a:pathLst>
                <a:path w="603884" h="196214">
                  <a:moveTo>
                    <a:pt x="603478" y="88950"/>
                  </a:moveTo>
                  <a:lnTo>
                    <a:pt x="16154" y="0"/>
                  </a:lnTo>
                  <a:lnTo>
                    <a:pt x="10756" y="35598"/>
                  </a:lnTo>
                  <a:lnTo>
                    <a:pt x="0" y="106781"/>
                  </a:lnTo>
                  <a:lnTo>
                    <a:pt x="587286" y="195732"/>
                  </a:lnTo>
                  <a:lnTo>
                    <a:pt x="598081" y="124536"/>
                  </a:lnTo>
                  <a:lnTo>
                    <a:pt x="603478" y="889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1553718" y="2046320"/>
              <a:ext cx="603885" cy="191770"/>
            </a:xfrm>
            <a:custGeom>
              <a:avLst/>
              <a:gdLst/>
              <a:ahLst/>
              <a:cxnLst/>
              <a:rect l="l" t="t" r="r" b="b"/>
              <a:pathLst>
                <a:path w="603884" h="191769">
                  <a:moveTo>
                    <a:pt x="10759" y="35594"/>
                  </a:moveTo>
                  <a:lnTo>
                    <a:pt x="598078" y="124541"/>
                  </a:lnTo>
                </a:path>
                <a:path w="603884" h="191769">
                  <a:moveTo>
                    <a:pt x="16154" y="0"/>
                  </a:moveTo>
                  <a:lnTo>
                    <a:pt x="603473" y="88946"/>
                  </a:lnTo>
                </a:path>
                <a:path w="603884" h="191769">
                  <a:moveTo>
                    <a:pt x="288310" y="150446"/>
                  </a:moveTo>
                  <a:lnTo>
                    <a:pt x="558820" y="191417"/>
                  </a:lnTo>
                </a:path>
                <a:path w="603884" h="191769">
                  <a:moveTo>
                    <a:pt x="0" y="106780"/>
                  </a:moveTo>
                  <a:lnTo>
                    <a:pt x="245242" y="143923"/>
                  </a:lnTo>
                </a:path>
                <a:path w="603884" h="191769">
                  <a:moveTo>
                    <a:pt x="10759" y="35594"/>
                  </a:moveTo>
                  <a:lnTo>
                    <a:pt x="598078" y="124541"/>
                  </a:lnTo>
                </a:path>
                <a:path w="603884" h="191769">
                  <a:moveTo>
                    <a:pt x="16154" y="0"/>
                  </a:moveTo>
                  <a:lnTo>
                    <a:pt x="603473" y="88946"/>
                  </a:lnTo>
                </a:path>
                <a:path w="603884" h="191769">
                  <a:moveTo>
                    <a:pt x="288310" y="150446"/>
                  </a:moveTo>
                  <a:lnTo>
                    <a:pt x="558820" y="191417"/>
                  </a:lnTo>
                </a:path>
                <a:path w="603884" h="191769">
                  <a:moveTo>
                    <a:pt x="0" y="106780"/>
                  </a:moveTo>
                  <a:lnTo>
                    <a:pt x="245242" y="14392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300958" y="1856599"/>
              <a:ext cx="770890" cy="221615"/>
            </a:xfrm>
            <a:custGeom>
              <a:avLst/>
              <a:gdLst/>
              <a:ahLst/>
              <a:cxnLst/>
              <a:rect l="l" t="t" r="r" b="b"/>
              <a:pathLst>
                <a:path w="770890" h="221614">
                  <a:moveTo>
                    <a:pt x="770597" y="114249"/>
                  </a:moveTo>
                  <a:lnTo>
                    <a:pt x="16179" y="0"/>
                  </a:lnTo>
                  <a:lnTo>
                    <a:pt x="10782" y="35585"/>
                  </a:lnTo>
                  <a:lnTo>
                    <a:pt x="0" y="106781"/>
                  </a:lnTo>
                  <a:lnTo>
                    <a:pt x="754443" y="221043"/>
                  </a:lnTo>
                  <a:lnTo>
                    <a:pt x="770597" y="114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300959" y="1856594"/>
              <a:ext cx="770890" cy="221615"/>
            </a:xfrm>
            <a:custGeom>
              <a:avLst/>
              <a:gdLst/>
              <a:ahLst/>
              <a:cxnLst/>
              <a:rect l="l" t="t" r="r" b="b"/>
              <a:pathLst>
                <a:path w="770890" h="221614">
                  <a:moveTo>
                    <a:pt x="10789" y="35591"/>
                  </a:moveTo>
                  <a:lnTo>
                    <a:pt x="765200" y="149848"/>
                  </a:lnTo>
                </a:path>
                <a:path w="770890" h="221614">
                  <a:moveTo>
                    <a:pt x="16184" y="0"/>
                  </a:moveTo>
                  <a:lnTo>
                    <a:pt x="770595" y="114254"/>
                  </a:lnTo>
                </a:path>
                <a:path w="770890" h="221614">
                  <a:moveTo>
                    <a:pt x="353994" y="160391"/>
                  </a:moveTo>
                  <a:lnTo>
                    <a:pt x="754440" y="221037"/>
                  </a:lnTo>
                </a:path>
                <a:path w="770890" h="221614">
                  <a:moveTo>
                    <a:pt x="0" y="106780"/>
                  </a:moveTo>
                  <a:lnTo>
                    <a:pt x="310926" y="153869"/>
                  </a:lnTo>
                </a:path>
                <a:path w="770890" h="221614">
                  <a:moveTo>
                    <a:pt x="10789" y="35591"/>
                  </a:moveTo>
                  <a:lnTo>
                    <a:pt x="765200" y="149848"/>
                  </a:lnTo>
                </a:path>
                <a:path w="770890" h="221614">
                  <a:moveTo>
                    <a:pt x="16184" y="0"/>
                  </a:moveTo>
                  <a:lnTo>
                    <a:pt x="770595" y="114254"/>
                  </a:lnTo>
                </a:path>
                <a:path w="770890" h="221614">
                  <a:moveTo>
                    <a:pt x="353994" y="160391"/>
                  </a:moveTo>
                  <a:lnTo>
                    <a:pt x="754440" y="221037"/>
                  </a:lnTo>
                </a:path>
                <a:path w="770890" h="221614">
                  <a:moveTo>
                    <a:pt x="0" y="106780"/>
                  </a:moveTo>
                  <a:lnTo>
                    <a:pt x="310926" y="153869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9446171" y="1727136"/>
              <a:ext cx="372745" cy="161290"/>
            </a:xfrm>
            <a:custGeom>
              <a:avLst/>
              <a:gdLst/>
              <a:ahLst/>
              <a:cxnLst/>
              <a:rect l="l" t="t" r="r" b="b"/>
              <a:pathLst>
                <a:path w="372745" h="161289">
                  <a:moveTo>
                    <a:pt x="372656" y="53987"/>
                  </a:moveTo>
                  <a:lnTo>
                    <a:pt x="16192" y="0"/>
                  </a:lnTo>
                  <a:lnTo>
                    <a:pt x="10795" y="35598"/>
                  </a:lnTo>
                  <a:lnTo>
                    <a:pt x="0" y="106781"/>
                  </a:lnTo>
                  <a:lnTo>
                    <a:pt x="356463" y="160782"/>
                  </a:lnTo>
                  <a:lnTo>
                    <a:pt x="367258" y="89585"/>
                  </a:lnTo>
                  <a:lnTo>
                    <a:pt x="372656" y="539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9446178" y="1727133"/>
              <a:ext cx="372745" cy="161290"/>
            </a:xfrm>
            <a:custGeom>
              <a:avLst/>
              <a:gdLst/>
              <a:ahLst/>
              <a:cxnLst/>
              <a:rect l="l" t="t" r="r" b="b"/>
              <a:pathLst>
                <a:path w="372745" h="161289">
                  <a:moveTo>
                    <a:pt x="10789" y="35594"/>
                  </a:moveTo>
                  <a:lnTo>
                    <a:pt x="367253" y="89583"/>
                  </a:lnTo>
                </a:path>
                <a:path w="372745" h="161289">
                  <a:moveTo>
                    <a:pt x="16184" y="0"/>
                  </a:moveTo>
                  <a:lnTo>
                    <a:pt x="372648" y="53989"/>
                  </a:lnTo>
                </a:path>
                <a:path w="372745" h="161289">
                  <a:moveTo>
                    <a:pt x="0" y="106783"/>
                  </a:moveTo>
                  <a:lnTo>
                    <a:pt x="356463" y="160772"/>
                  </a:lnTo>
                </a:path>
                <a:path w="372745" h="161289">
                  <a:moveTo>
                    <a:pt x="10789" y="35594"/>
                  </a:moveTo>
                  <a:lnTo>
                    <a:pt x="367253" y="89583"/>
                  </a:lnTo>
                </a:path>
                <a:path w="372745" h="161289">
                  <a:moveTo>
                    <a:pt x="16184" y="0"/>
                  </a:moveTo>
                  <a:lnTo>
                    <a:pt x="372648" y="53989"/>
                  </a:lnTo>
                </a:path>
                <a:path w="372745" h="161289">
                  <a:moveTo>
                    <a:pt x="0" y="106783"/>
                  </a:moveTo>
                  <a:lnTo>
                    <a:pt x="356463" y="160772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7415682" y="1417167"/>
              <a:ext cx="1676400" cy="360680"/>
            </a:xfrm>
            <a:custGeom>
              <a:avLst/>
              <a:gdLst/>
              <a:ahLst/>
              <a:cxnLst/>
              <a:rect l="l" t="t" r="r" b="b"/>
              <a:pathLst>
                <a:path w="1676400" h="360680">
                  <a:moveTo>
                    <a:pt x="1676133" y="253860"/>
                  </a:moveTo>
                  <a:lnTo>
                    <a:pt x="0" y="0"/>
                  </a:lnTo>
                  <a:lnTo>
                    <a:pt x="30213" y="40995"/>
                  </a:lnTo>
                  <a:lnTo>
                    <a:pt x="90627" y="122961"/>
                  </a:lnTo>
                  <a:lnTo>
                    <a:pt x="1659940" y="360641"/>
                  </a:lnTo>
                  <a:lnTo>
                    <a:pt x="1670735" y="289445"/>
                  </a:lnTo>
                  <a:lnTo>
                    <a:pt x="1676133" y="2538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415692" y="1417167"/>
              <a:ext cx="4154804" cy="735965"/>
            </a:xfrm>
            <a:custGeom>
              <a:avLst/>
              <a:gdLst/>
              <a:ahLst/>
              <a:cxnLst/>
              <a:rect l="l" t="t" r="r" b="b"/>
              <a:pathLst>
                <a:path w="4154804" h="735964">
                  <a:moveTo>
                    <a:pt x="30205" y="40986"/>
                  </a:moveTo>
                  <a:lnTo>
                    <a:pt x="1670730" y="289444"/>
                  </a:lnTo>
                </a:path>
                <a:path w="4154804" h="735964">
                  <a:moveTo>
                    <a:pt x="0" y="0"/>
                  </a:moveTo>
                  <a:lnTo>
                    <a:pt x="1676125" y="253849"/>
                  </a:lnTo>
                </a:path>
                <a:path w="4154804" h="735964">
                  <a:moveTo>
                    <a:pt x="90617" y="122956"/>
                  </a:moveTo>
                  <a:lnTo>
                    <a:pt x="1659940" y="360633"/>
                  </a:lnTo>
                </a:path>
                <a:path w="4154804" h="735964">
                  <a:moveTo>
                    <a:pt x="30205" y="40986"/>
                  </a:moveTo>
                  <a:lnTo>
                    <a:pt x="1670730" y="289444"/>
                  </a:lnTo>
                </a:path>
                <a:path w="4154804" h="735964">
                  <a:moveTo>
                    <a:pt x="0" y="0"/>
                  </a:moveTo>
                  <a:lnTo>
                    <a:pt x="1676125" y="253849"/>
                  </a:lnTo>
                </a:path>
                <a:path w="4154804" h="735964">
                  <a:moveTo>
                    <a:pt x="90617" y="122956"/>
                  </a:moveTo>
                  <a:lnTo>
                    <a:pt x="1659940" y="360633"/>
                  </a:lnTo>
                </a:path>
                <a:path w="4154804" h="735964">
                  <a:moveTo>
                    <a:pt x="4146102" y="682544"/>
                  </a:moveTo>
                  <a:lnTo>
                    <a:pt x="4138025" y="735933"/>
                  </a:lnTo>
                </a:path>
                <a:path w="4154804" h="735964">
                  <a:moveTo>
                    <a:pt x="3647785" y="607073"/>
                  </a:moveTo>
                  <a:lnTo>
                    <a:pt x="3639708" y="660465"/>
                  </a:lnTo>
                </a:path>
                <a:path w="4154804" h="735964">
                  <a:moveTo>
                    <a:pt x="4146102" y="682544"/>
                  </a:moveTo>
                  <a:lnTo>
                    <a:pt x="4154180" y="629152"/>
                  </a:lnTo>
                </a:path>
                <a:path w="4154804" h="735964">
                  <a:moveTo>
                    <a:pt x="3647785" y="607073"/>
                  </a:moveTo>
                  <a:lnTo>
                    <a:pt x="3655862" y="55368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1078565" y="2009137"/>
              <a:ext cx="468630" cy="106045"/>
            </a:xfrm>
            <a:custGeom>
              <a:avLst/>
              <a:gdLst/>
              <a:ahLst/>
              <a:cxnLst/>
              <a:rect l="l" t="t" r="r" b="b"/>
              <a:pathLst>
                <a:path w="468629" h="106044">
                  <a:moveTo>
                    <a:pt x="5394" y="0"/>
                  </a:moveTo>
                  <a:lnTo>
                    <a:pt x="0" y="35595"/>
                  </a:lnTo>
                  <a:lnTo>
                    <a:pt x="462747" y="105674"/>
                  </a:lnTo>
                  <a:lnTo>
                    <a:pt x="468111" y="70079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1078565" y="2009137"/>
              <a:ext cx="468630" cy="106045"/>
            </a:xfrm>
            <a:custGeom>
              <a:avLst/>
              <a:gdLst/>
              <a:ahLst/>
              <a:cxnLst/>
              <a:rect l="l" t="t" r="r" b="b"/>
              <a:pathLst>
                <a:path w="468629" h="106044">
                  <a:moveTo>
                    <a:pt x="5394" y="0"/>
                  </a:moveTo>
                  <a:lnTo>
                    <a:pt x="468111" y="70079"/>
                  </a:lnTo>
                  <a:lnTo>
                    <a:pt x="462747" y="105674"/>
                  </a:lnTo>
                  <a:lnTo>
                    <a:pt x="0" y="35594"/>
                  </a:lnTo>
                  <a:lnTo>
                    <a:pt x="53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1060765" y="2006443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0" y="35594"/>
                  </a:lnTo>
                  <a:lnTo>
                    <a:pt x="17800" y="38289"/>
                  </a:lnTo>
                  <a:lnTo>
                    <a:pt x="23195" y="269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1060765" y="2006443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23195" y="2694"/>
                  </a:lnTo>
                  <a:lnTo>
                    <a:pt x="17800" y="38288"/>
                  </a:lnTo>
                  <a:lnTo>
                    <a:pt x="0" y="35594"/>
                  </a:lnTo>
                  <a:lnTo>
                    <a:pt x="53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1541312" y="2079217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64" y="0"/>
                  </a:moveTo>
                  <a:lnTo>
                    <a:pt x="0" y="35594"/>
                  </a:lnTo>
                  <a:lnTo>
                    <a:pt x="17769" y="38289"/>
                  </a:lnTo>
                  <a:lnTo>
                    <a:pt x="23164" y="2697"/>
                  </a:lnTo>
                  <a:lnTo>
                    <a:pt x="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1060765" y="2006443"/>
              <a:ext cx="504190" cy="111125"/>
            </a:xfrm>
            <a:custGeom>
              <a:avLst/>
              <a:gdLst/>
              <a:ahLst/>
              <a:cxnLst/>
              <a:rect l="l" t="t" r="r" b="b"/>
              <a:pathLst>
                <a:path w="504190" h="111125">
                  <a:moveTo>
                    <a:pt x="485912" y="72774"/>
                  </a:moveTo>
                  <a:lnTo>
                    <a:pt x="503712" y="75471"/>
                  </a:lnTo>
                  <a:lnTo>
                    <a:pt x="498317" y="111063"/>
                  </a:lnTo>
                  <a:lnTo>
                    <a:pt x="480547" y="108368"/>
                  </a:lnTo>
                  <a:lnTo>
                    <a:pt x="485912" y="72774"/>
                  </a:lnTo>
                  <a:close/>
                </a:path>
                <a:path w="504190" h="111125">
                  <a:moveTo>
                    <a:pt x="5394" y="0"/>
                  </a:moveTo>
                  <a:lnTo>
                    <a:pt x="23195" y="2694"/>
                  </a:lnTo>
                </a:path>
                <a:path w="504190" h="111125">
                  <a:moveTo>
                    <a:pt x="503712" y="75471"/>
                  </a:moveTo>
                  <a:lnTo>
                    <a:pt x="485912" y="72774"/>
                  </a:lnTo>
                </a:path>
                <a:path w="504190" h="111125">
                  <a:moveTo>
                    <a:pt x="0" y="35594"/>
                  </a:moveTo>
                  <a:lnTo>
                    <a:pt x="17800" y="38288"/>
                  </a:lnTo>
                </a:path>
                <a:path w="504190" h="111125">
                  <a:moveTo>
                    <a:pt x="498317" y="111063"/>
                  </a:moveTo>
                  <a:lnTo>
                    <a:pt x="480547" y="108368"/>
                  </a:lnTo>
                </a:path>
                <a:path w="504190" h="111125">
                  <a:moveTo>
                    <a:pt x="23195" y="2694"/>
                  </a:moveTo>
                  <a:lnTo>
                    <a:pt x="17800" y="38288"/>
                  </a:lnTo>
                </a:path>
                <a:path w="504190" h="111125">
                  <a:moveTo>
                    <a:pt x="485912" y="72774"/>
                  </a:moveTo>
                  <a:lnTo>
                    <a:pt x="480547" y="108368"/>
                  </a:lnTo>
                </a:path>
                <a:path w="504190" h="111125">
                  <a:moveTo>
                    <a:pt x="21854" y="11594"/>
                  </a:moveTo>
                  <a:lnTo>
                    <a:pt x="19171" y="29391"/>
                  </a:lnTo>
                </a:path>
                <a:path w="504190" h="111125">
                  <a:moveTo>
                    <a:pt x="484571" y="81674"/>
                  </a:moveTo>
                  <a:lnTo>
                    <a:pt x="481888" y="994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1079936" y="2018037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682" y="0"/>
                  </a:moveTo>
                  <a:lnTo>
                    <a:pt x="0" y="17797"/>
                  </a:lnTo>
                  <a:lnTo>
                    <a:pt x="8869" y="19145"/>
                  </a:lnTo>
                  <a:lnTo>
                    <a:pt x="11582" y="1347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1079936" y="2018038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682" y="0"/>
                  </a:moveTo>
                  <a:lnTo>
                    <a:pt x="11582" y="1347"/>
                  </a:lnTo>
                  <a:lnTo>
                    <a:pt x="8869" y="19144"/>
                  </a:lnTo>
                  <a:lnTo>
                    <a:pt x="0" y="17797"/>
                  </a:lnTo>
                  <a:lnTo>
                    <a:pt x="268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1533754" y="2086770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682" y="0"/>
                  </a:moveTo>
                  <a:lnTo>
                    <a:pt x="0" y="17797"/>
                  </a:lnTo>
                  <a:lnTo>
                    <a:pt x="8900" y="19145"/>
                  </a:lnTo>
                  <a:lnTo>
                    <a:pt x="11582" y="1347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1055400" y="1970848"/>
              <a:ext cx="514984" cy="182880"/>
            </a:xfrm>
            <a:custGeom>
              <a:avLst/>
              <a:gdLst/>
              <a:ahLst/>
              <a:cxnLst/>
              <a:rect l="l" t="t" r="r" b="b"/>
              <a:pathLst>
                <a:path w="514984" h="182880">
                  <a:moveTo>
                    <a:pt x="481035" y="115921"/>
                  </a:moveTo>
                  <a:lnTo>
                    <a:pt x="489935" y="117268"/>
                  </a:lnTo>
                  <a:lnTo>
                    <a:pt x="487253" y="135066"/>
                  </a:lnTo>
                  <a:lnTo>
                    <a:pt x="478353" y="133718"/>
                  </a:lnTo>
                  <a:lnTo>
                    <a:pt x="481035" y="115921"/>
                  </a:lnTo>
                  <a:close/>
                </a:path>
                <a:path w="514984" h="182880">
                  <a:moveTo>
                    <a:pt x="27218" y="47189"/>
                  </a:moveTo>
                  <a:lnTo>
                    <a:pt x="36118" y="48536"/>
                  </a:lnTo>
                </a:path>
                <a:path w="514984" h="182880">
                  <a:moveTo>
                    <a:pt x="489935" y="117268"/>
                  </a:moveTo>
                  <a:lnTo>
                    <a:pt x="481035" y="115921"/>
                  </a:lnTo>
                </a:path>
                <a:path w="514984" h="182880">
                  <a:moveTo>
                    <a:pt x="24536" y="64986"/>
                  </a:moveTo>
                  <a:lnTo>
                    <a:pt x="33406" y="66333"/>
                  </a:lnTo>
                </a:path>
                <a:path w="514984" h="182880">
                  <a:moveTo>
                    <a:pt x="487253" y="135066"/>
                  </a:moveTo>
                  <a:lnTo>
                    <a:pt x="478353" y="133718"/>
                  </a:lnTo>
                </a:path>
                <a:path w="514984" h="182880">
                  <a:moveTo>
                    <a:pt x="36118" y="48536"/>
                  </a:moveTo>
                  <a:lnTo>
                    <a:pt x="33406" y="66333"/>
                  </a:lnTo>
                </a:path>
                <a:path w="514984" h="182880">
                  <a:moveTo>
                    <a:pt x="481035" y="115921"/>
                  </a:moveTo>
                  <a:lnTo>
                    <a:pt x="478353" y="133718"/>
                  </a:lnTo>
                </a:path>
                <a:path w="514984" h="182880">
                  <a:moveTo>
                    <a:pt x="34777" y="57433"/>
                  </a:moveTo>
                  <a:lnTo>
                    <a:pt x="479694" y="124818"/>
                  </a:lnTo>
                </a:path>
                <a:path w="514984" h="182880">
                  <a:moveTo>
                    <a:pt x="16154" y="0"/>
                  </a:moveTo>
                  <a:lnTo>
                    <a:pt x="514471" y="75471"/>
                  </a:lnTo>
                </a:path>
                <a:path w="514984" h="182880">
                  <a:moveTo>
                    <a:pt x="0" y="106783"/>
                  </a:moveTo>
                  <a:lnTo>
                    <a:pt x="498317" y="1822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9802641" y="1781123"/>
              <a:ext cx="514984" cy="182880"/>
            </a:xfrm>
            <a:custGeom>
              <a:avLst/>
              <a:gdLst/>
              <a:ahLst/>
              <a:cxnLst/>
              <a:rect l="l" t="t" r="r" b="b"/>
              <a:pathLst>
                <a:path w="514984" h="182880">
                  <a:moveTo>
                    <a:pt x="506425" y="128860"/>
                  </a:moveTo>
                  <a:lnTo>
                    <a:pt x="498317" y="182252"/>
                  </a:lnTo>
                </a:path>
                <a:path w="514984" h="182880">
                  <a:moveTo>
                    <a:pt x="8107" y="53391"/>
                  </a:moveTo>
                  <a:lnTo>
                    <a:pt x="0" y="106783"/>
                  </a:lnTo>
                </a:path>
                <a:path w="514984" h="182880">
                  <a:moveTo>
                    <a:pt x="506425" y="128860"/>
                  </a:moveTo>
                  <a:lnTo>
                    <a:pt x="514502" y="75471"/>
                  </a:lnTo>
                </a:path>
                <a:path w="514984" h="182880">
                  <a:moveTo>
                    <a:pt x="8107" y="53391"/>
                  </a:moveTo>
                  <a:lnTo>
                    <a:pt x="16184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9825837" y="1819412"/>
              <a:ext cx="468630" cy="106045"/>
            </a:xfrm>
            <a:custGeom>
              <a:avLst/>
              <a:gdLst/>
              <a:ahLst/>
              <a:cxnLst/>
              <a:rect l="l" t="t" r="r" b="b"/>
              <a:pathLst>
                <a:path w="468629" h="106044">
                  <a:moveTo>
                    <a:pt x="5394" y="0"/>
                  </a:moveTo>
                  <a:lnTo>
                    <a:pt x="0" y="35594"/>
                  </a:lnTo>
                  <a:lnTo>
                    <a:pt x="462716" y="105674"/>
                  </a:lnTo>
                  <a:lnTo>
                    <a:pt x="468111" y="70079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825837" y="1819412"/>
              <a:ext cx="468630" cy="106045"/>
            </a:xfrm>
            <a:custGeom>
              <a:avLst/>
              <a:gdLst/>
              <a:ahLst/>
              <a:cxnLst/>
              <a:rect l="l" t="t" r="r" b="b"/>
              <a:pathLst>
                <a:path w="468629" h="106044">
                  <a:moveTo>
                    <a:pt x="5394" y="0"/>
                  </a:moveTo>
                  <a:lnTo>
                    <a:pt x="468111" y="70079"/>
                  </a:lnTo>
                  <a:lnTo>
                    <a:pt x="462716" y="105674"/>
                  </a:lnTo>
                  <a:lnTo>
                    <a:pt x="0" y="35594"/>
                  </a:lnTo>
                  <a:lnTo>
                    <a:pt x="53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9808036" y="1816717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0" y="35595"/>
                  </a:lnTo>
                  <a:lnTo>
                    <a:pt x="17800" y="38289"/>
                  </a:lnTo>
                  <a:lnTo>
                    <a:pt x="23195" y="2694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9808036" y="1816717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23195" y="2694"/>
                  </a:lnTo>
                  <a:lnTo>
                    <a:pt x="17800" y="38288"/>
                  </a:lnTo>
                  <a:lnTo>
                    <a:pt x="0" y="35594"/>
                  </a:lnTo>
                  <a:lnTo>
                    <a:pt x="53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0288554" y="1889491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0" y="35594"/>
                  </a:lnTo>
                  <a:lnTo>
                    <a:pt x="17800" y="38289"/>
                  </a:lnTo>
                  <a:lnTo>
                    <a:pt x="23195" y="269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9808036" y="1816717"/>
              <a:ext cx="504190" cy="111125"/>
            </a:xfrm>
            <a:custGeom>
              <a:avLst/>
              <a:gdLst/>
              <a:ahLst/>
              <a:cxnLst/>
              <a:rect l="l" t="t" r="r" b="b"/>
              <a:pathLst>
                <a:path w="504190" h="111125">
                  <a:moveTo>
                    <a:pt x="485912" y="72774"/>
                  </a:moveTo>
                  <a:lnTo>
                    <a:pt x="503712" y="75468"/>
                  </a:lnTo>
                  <a:lnTo>
                    <a:pt x="498317" y="111063"/>
                  </a:lnTo>
                  <a:lnTo>
                    <a:pt x="480517" y="108368"/>
                  </a:lnTo>
                  <a:lnTo>
                    <a:pt x="485912" y="72774"/>
                  </a:lnTo>
                  <a:close/>
                </a:path>
                <a:path w="504190" h="111125">
                  <a:moveTo>
                    <a:pt x="5394" y="0"/>
                  </a:moveTo>
                  <a:lnTo>
                    <a:pt x="23195" y="2694"/>
                  </a:lnTo>
                </a:path>
                <a:path w="504190" h="111125">
                  <a:moveTo>
                    <a:pt x="503712" y="75468"/>
                  </a:moveTo>
                  <a:lnTo>
                    <a:pt x="485912" y="72774"/>
                  </a:lnTo>
                </a:path>
                <a:path w="504190" h="111125">
                  <a:moveTo>
                    <a:pt x="0" y="35594"/>
                  </a:moveTo>
                  <a:lnTo>
                    <a:pt x="17800" y="38288"/>
                  </a:lnTo>
                </a:path>
                <a:path w="504190" h="111125">
                  <a:moveTo>
                    <a:pt x="498317" y="111063"/>
                  </a:moveTo>
                  <a:lnTo>
                    <a:pt x="480517" y="108368"/>
                  </a:lnTo>
                </a:path>
                <a:path w="504190" h="111125">
                  <a:moveTo>
                    <a:pt x="23195" y="2694"/>
                  </a:moveTo>
                  <a:lnTo>
                    <a:pt x="17800" y="38288"/>
                  </a:lnTo>
                </a:path>
                <a:path w="504190" h="111125">
                  <a:moveTo>
                    <a:pt x="485912" y="72774"/>
                  </a:moveTo>
                  <a:lnTo>
                    <a:pt x="480517" y="108368"/>
                  </a:lnTo>
                </a:path>
                <a:path w="504190" h="111125">
                  <a:moveTo>
                    <a:pt x="21854" y="11594"/>
                  </a:moveTo>
                  <a:lnTo>
                    <a:pt x="19141" y="29391"/>
                  </a:lnTo>
                </a:path>
                <a:path w="504190" h="111125">
                  <a:moveTo>
                    <a:pt x="484571" y="81674"/>
                  </a:moveTo>
                  <a:lnTo>
                    <a:pt x="481888" y="9946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9827178" y="1828312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712" y="0"/>
                  </a:moveTo>
                  <a:lnTo>
                    <a:pt x="0" y="17797"/>
                  </a:lnTo>
                  <a:lnTo>
                    <a:pt x="8900" y="19143"/>
                  </a:lnTo>
                  <a:lnTo>
                    <a:pt x="11612" y="1347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9827178" y="1828312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712" y="0"/>
                  </a:moveTo>
                  <a:lnTo>
                    <a:pt x="11612" y="1347"/>
                  </a:lnTo>
                  <a:lnTo>
                    <a:pt x="8900" y="19144"/>
                  </a:lnTo>
                  <a:lnTo>
                    <a:pt x="0" y="17797"/>
                  </a:lnTo>
                  <a:lnTo>
                    <a:pt x="271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0281025" y="1897042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682" y="0"/>
                  </a:moveTo>
                  <a:lnTo>
                    <a:pt x="0" y="17796"/>
                  </a:lnTo>
                  <a:lnTo>
                    <a:pt x="8900" y="19143"/>
                  </a:lnTo>
                  <a:lnTo>
                    <a:pt x="11582" y="1350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9802641" y="1781123"/>
              <a:ext cx="514984" cy="182880"/>
            </a:xfrm>
            <a:custGeom>
              <a:avLst/>
              <a:gdLst/>
              <a:ahLst/>
              <a:cxnLst/>
              <a:rect l="l" t="t" r="r" b="b"/>
              <a:pathLst>
                <a:path w="514984" h="182880">
                  <a:moveTo>
                    <a:pt x="481065" y="115918"/>
                  </a:moveTo>
                  <a:lnTo>
                    <a:pt x="489965" y="117268"/>
                  </a:lnTo>
                  <a:lnTo>
                    <a:pt x="487283" y="135062"/>
                  </a:lnTo>
                  <a:lnTo>
                    <a:pt x="478383" y="133715"/>
                  </a:lnTo>
                  <a:lnTo>
                    <a:pt x="481065" y="115918"/>
                  </a:lnTo>
                  <a:close/>
                </a:path>
                <a:path w="514984" h="182880">
                  <a:moveTo>
                    <a:pt x="27249" y="47189"/>
                  </a:moveTo>
                  <a:lnTo>
                    <a:pt x="36149" y="48536"/>
                  </a:lnTo>
                </a:path>
                <a:path w="514984" h="182880">
                  <a:moveTo>
                    <a:pt x="489965" y="117268"/>
                  </a:moveTo>
                  <a:lnTo>
                    <a:pt x="481065" y="115918"/>
                  </a:lnTo>
                </a:path>
                <a:path w="514984" h="182880">
                  <a:moveTo>
                    <a:pt x="24536" y="64986"/>
                  </a:moveTo>
                  <a:lnTo>
                    <a:pt x="33436" y="66333"/>
                  </a:lnTo>
                </a:path>
                <a:path w="514984" h="182880">
                  <a:moveTo>
                    <a:pt x="487283" y="135062"/>
                  </a:moveTo>
                  <a:lnTo>
                    <a:pt x="478383" y="133715"/>
                  </a:lnTo>
                </a:path>
                <a:path w="514984" h="182880">
                  <a:moveTo>
                    <a:pt x="36149" y="48536"/>
                  </a:moveTo>
                  <a:lnTo>
                    <a:pt x="33436" y="66333"/>
                  </a:lnTo>
                </a:path>
                <a:path w="514984" h="182880">
                  <a:moveTo>
                    <a:pt x="481065" y="115918"/>
                  </a:moveTo>
                  <a:lnTo>
                    <a:pt x="478383" y="133715"/>
                  </a:lnTo>
                </a:path>
                <a:path w="514984" h="182880">
                  <a:moveTo>
                    <a:pt x="34777" y="57433"/>
                  </a:moveTo>
                  <a:lnTo>
                    <a:pt x="479724" y="124818"/>
                  </a:lnTo>
                </a:path>
                <a:path w="514984" h="182880">
                  <a:moveTo>
                    <a:pt x="16184" y="0"/>
                  </a:moveTo>
                  <a:lnTo>
                    <a:pt x="514502" y="75471"/>
                  </a:lnTo>
                </a:path>
                <a:path w="514984" h="182880">
                  <a:moveTo>
                    <a:pt x="0" y="106783"/>
                  </a:moveTo>
                  <a:lnTo>
                    <a:pt x="498317" y="1822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9075632" y="1671017"/>
              <a:ext cx="387350" cy="163195"/>
            </a:xfrm>
            <a:custGeom>
              <a:avLst/>
              <a:gdLst/>
              <a:ahLst/>
              <a:cxnLst/>
              <a:rect l="l" t="t" r="r" b="b"/>
              <a:pathLst>
                <a:path w="387350" h="163194">
                  <a:moveTo>
                    <a:pt x="8107" y="53391"/>
                  </a:moveTo>
                  <a:lnTo>
                    <a:pt x="0" y="106783"/>
                  </a:lnTo>
                </a:path>
                <a:path w="387350" h="163194">
                  <a:moveTo>
                    <a:pt x="378622" y="109508"/>
                  </a:moveTo>
                  <a:lnTo>
                    <a:pt x="370545" y="162900"/>
                  </a:lnTo>
                </a:path>
                <a:path w="387350" h="163194">
                  <a:moveTo>
                    <a:pt x="8107" y="53391"/>
                  </a:moveTo>
                  <a:lnTo>
                    <a:pt x="16184" y="0"/>
                  </a:lnTo>
                </a:path>
                <a:path w="387350" h="163194">
                  <a:moveTo>
                    <a:pt x="378622" y="109508"/>
                  </a:moveTo>
                  <a:lnTo>
                    <a:pt x="386730" y="56116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2" name="object 192"/>
            <p:cNvSpPr/>
            <p:nvPr/>
          </p:nvSpPr>
          <p:spPr>
            <a:xfrm>
              <a:off x="9080265" y="1701628"/>
              <a:ext cx="377825" cy="102235"/>
            </a:xfrm>
            <a:custGeom>
              <a:avLst/>
              <a:gdLst/>
              <a:ahLst/>
              <a:cxnLst/>
              <a:rect l="l" t="t" r="r" b="b"/>
              <a:pathLst>
                <a:path w="377825" h="102235">
                  <a:moveTo>
                    <a:pt x="377433" y="56116"/>
                  </a:moveTo>
                  <a:lnTo>
                    <a:pt x="370545" y="101678"/>
                  </a:lnTo>
                </a:path>
                <a:path w="377825" h="102235">
                  <a:moveTo>
                    <a:pt x="6918" y="0"/>
                  </a:moveTo>
                  <a:lnTo>
                    <a:pt x="0" y="4556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3" name="object 193"/>
            <p:cNvSpPr/>
            <p:nvPr/>
          </p:nvSpPr>
          <p:spPr>
            <a:xfrm>
              <a:off x="9437278" y="1755696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6918" y="0"/>
                  </a:moveTo>
                  <a:lnTo>
                    <a:pt x="0" y="45562"/>
                  </a:lnTo>
                  <a:lnTo>
                    <a:pt x="13533" y="47609"/>
                  </a:lnTo>
                  <a:lnTo>
                    <a:pt x="20421" y="2048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4" name="object 194"/>
            <p:cNvSpPr/>
            <p:nvPr/>
          </p:nvSpPr>
          <p:spPr>
            <a:xfrm>
              <a:off x="9437278" y="1755696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20421" y="2048"/>
                  </a:moveTo>
                  <a:lnTo>
                    <a:pt x="6918" y="0"/>
                  </a:lnTo>
                  <a:lnTo>
                    <a:pt x="0" y="45561"/>
                  </a:lnTo>
                  <a:lnTo>
                    <a:pt x="13533" y="47609"/>
                  </a:lnTo>
                  <a:lnTo>
                    <a:pt x="20421" y="20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5" name="object 195"/>
            <p:cNvSpPr/>
            <p:nvPr/>
          </p:nvSpPr>
          <p:spPr>
            <a:xfrm>
              <a:off x="9080266" y="1701628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6918" y="0"/>
                  </a:moveTo>
                  <a:lnTo>
                    <a:pt x="0" y="45561"/>
                  </a:lnTo>
                  <a:lnTo>
                    <a:pt x="13533" y="47609"/>
                  </a:lnTo>
                  <a:lnTo>
                    <a:pt x="20452" y="2048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9080265" y="1701628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20452" y="2048"/>
                  </a:moveTo>
                  <a:lnTo>
                    <a:pt x="6918" y="0"/>
                  </a:lnTo>
                  <a:lnTo>
                    <a:pt x="0" y="45561"/>
                  </a:lnTo>
                  <a:lnTo>
                    <a:pt x="13533" y="47609"/>
                  </a:lnTo>
                  <a:lnTo>
                    <a:pt x="20452" y="20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9080265" y="1408358"/>
              <a:ext cx="415925" cy="394970"/>
            </a:xfrm>
            <a:custGeom>
              <a:avLst/>
              <a:gdLst/>
              <a:ahLst/>
              <a:cxnLst/>
              <a:rect l="l" t="t" r="r" b="b"/>
              <a:pathLst>
                <a:path w="415925" h="394969">
                  <a:moveTo>
                    <a:pt x="377433" y="349386"/>
                  </a:moveTo>
                  <a:lnTo>
                    <a:pt x="363931" y="347338"/>
                  </a:lnTo>
                </a:path>
                <a:path w="415925" h="394969">
                  <a:moveTo>
                    <a:pt x="6918" y="293269"/>
                  </a:moveTo>
                  <a:lnTo>
                    <a:pt x="20452" y="295317"/>
                  </a:lnTo>
                </a:path>
                <a:path w="415925" h="394969">
                  <a:moveTo>
                    <a:pt x="370545" y="394947"/>
                  </a:moveTo>
                  <a:lnTo>
                    <a:pt x="357012" y="392899"/>
                  </a:lnTo>
                </a:path>
                <a:path w="415925" h="394969">
                  <a:moveTo>
                    <a:pt x="0" y="338831"/>
                  </a:moveTo>
                  <a:lnTo>
                    <a:pt x="13533" y="340879"/>
                  </a:lnTo>
                </a:path>
                <a:path w="415925" h="394969">
                  <a:moveTo>
                    <a:pt x="363931" y="347338"/>
                  </a:moveTo>
                  <a:lnTo>
                    <a:pt x="357012" y="392899"/>
                  </a:lnTo>
                </a:path>
                <a:path w="415925" h="394969">
                  <a:moveTo>
                    <a:pt x="20452" y="295317"/>
                  </a:moveTo>
                  <a:lnTo>
                    <a:pt x="13533" y="340879"/>
                  </a:lnTo>
                </a:path>
                <a:path w="415925" h="394969">
                  <a:moveTo>
                    <a:pt x="415930" y="3855"/>
                  </a:moveTo>
                  <a:lnTo>
                    <a:pt x="370348" y="0"/>
                  </a:lnTo>
                  <a:lnTo>
                    <a:pt x="325029" y="2129"/>
                  </a:lnTo>
                  <a:lnTo>
                    <a:pt x="280545" y="10103"/>
                  </a:lnTo>
                  <a:lnTo>
                    <a:pt x="237468" y="23780"/>
                  </a:lnTo>
                  <a:lnTo>
                    <a:pt x="196371" y="43018"/>
                  </a:lnTo>
                  <a:lnTo>
                    <a:pt x="157825" y="67674"/>
                  </a:lnTo>
                  <a:lnTo>
                    <a:pt x="122867" y="97185"/>
                  </a:lnTo>
                  <a:lnTo>
                    <a:pt x="92326" y="130741"/>
                  </a:lnTo>
                  <a:lnTo>
                    <a:pt x="66507" y="167837"/>
                  </a:lnTo>
                  <a:lnTo>
                    <a:pt x="45717" y="207969"/>
                  </a:lnTo>
                  <a:lnTo>
                    <a:pt x="30263" y="250631"/>
                  </a:lnTo>
                  <a:lnTo>
                    <a:pt x="20452" y="29531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9428377" y="1409819"/>
              <a:ext cx="67945" cy="346075"/>
            </a:xfrm>
            <a:custGeom>
              <a:avLst/>
              <a:gdLst/>
              <a:ahLst/>
              <a:cxnLst/>
              <a:rect l="l" t="t" r="r" b="b"/>
              <a:pathLst>
                <a:path w="67945" h="346075">
                  <a:moveTo>
                    <a:pt x="51998" y="0"/>
                  </a:moveTo>
                  <a:lnTo>
                    <a:pt x="0" y="343481"/>
                  </a:lnTo>
                  <a:lnTo>
                    <a:pt x="15819" y="345876"/>
                  </a:lnTo>
                  <a:lnTo>
                    <a:pt x="67817" y="2395"/>
                  </a:lnTo>
                  <a:lnTo>
                    <a:pt x="51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9" name="object 199"/>
            <p:cNvSpPr/>
            <p:nvPr/>
          </p:nvSpPr>
          <p:spPr>
            <a:xfrm>
              <a:off x="9428377" y="1409818"/>
              <a:ext cx="67945" cy="346075"/>
            </a:xfrm>
            <a:custGeom>
              <a:avLst/>
              <a:gdLst/>
              <a:ahLst/>
              <a:cxnLst/>
              <a:rect l="l" t="t" r="r" b="b"/>
              <a:pathLst>
                <a:path w="67945" h="346075">
                  <a:moveTo>
                    <a:pt x="15819" y="345877"/>
                  </a:moveTo>
                  <a:lnTo>
                    <a:pt x="67817" y="2395"/>
                  </a:lnTo>
                  <a:lnTo>
                    <a:pt x="51998" y="0"/>
                  </a:lnTo>
                  <a:lnTo>
                    <a:pt x="0" y="343482"/>
                  </a:lnTo>
                  <a:lnTo>
                    <a:pt x="15819" y="345877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2141006" y="2135267"/>
              <a:ext cx="1130300" cy="275590"/>
            </a:xfrm>
            <a:custGeom>
              <a:avLst/>
              <a:gdLst/>
              <a:ahLst/>
              <a:cxnLst/>
              <a:rect l="l" t="t" r="r" b="b"/>
              <a:pathLst>
                <a:path w="1130300" h="275589">
                  <a:moveTo>
                    <a:pt x="8077" y="53391"/>
                  </a:moveTo>
                  <a:lnTo>
                    <a:pt x="16184" y="0"/>
                  </a:lnTo>
                </a:path>
                <a:path w="1130300" h="275589">
                  <a:moveTo>
                    <a:pt x="1121816" y="222065"/>
                  </a:moveTo>
                  <a:lnTo>
                    <a:pt x="1129924" y="168676"/>
                  </a:lnTo>
                </a:path>
                <a:path w="1130300" h="275589">
                  <a:moveTo>
                    <a:pt x="8077" y="53391"/>
                  </a:moveTo>
                  <a:lnTo>
                    <a:pt x="0" y="106780"/>
                  </a:lnTo>
                </a:path>
                <a:path w="1130300" h="275589">
                  <a:moveTo>
                    <a:pt x="1121816" y="222065"/>
                  </a:moveTo>
                  <a:lnTo>
                    <a:pt x="1113739" y="275456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2888836" y="2278434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6921" y="0"/>
                  </a:moveTo>
                  <a:lnTo>
                    <a:pt x="0" y="45561"/>
                  </a:lnTo>
                  <a:lnTo>
                    <a:pt x="13525" y="47609"/>
                  </a:lnTo>
                  <a:lnTo>
                    <a:pt x="20447" y="2048"/>
                  </a:lnTo>
                  <a:lnTo>
                    <a:pt x="69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2888833" y="2278434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13533" y="47609"/>
                  </a:moveTo>
                  <a:lnTo>
                    <a:pt x="0" y="45561"/>
                  </a:lnTo>
                  <a:lnTo>
                    <a:pt x="6918" y="0"/>
                  </a:lnTo>
                  <a:lnTo>
                    <a:pt x="20452" y="2048"/>
                  </a:lnTo>
                  <a:lnTo>
                    <a:pt x="13533" y="47609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2159173" y="2167926"/>
              <a:ext cx="736600" cy="156210"/>
            </a:xfrm>
            <a:custGeom>
              <a:avLst/>
              <a:gdLst/>
              <a:ahLst/>
              <a:cxnLst/>
              <a:rect l="l" t="t" r="r" b="b"/>
              <a:pathLst>
                <a:path w="736600" h="156210">
                  <a:moveTo>
                    <a:pt x="6888" y="0"/>
                  </a:moveTo>
                  <a:lnTo>
                    <a:pt x="0" y="45561"/>
                  </a:lnTo>
                  <a:lnTo>
                    <a:pt x="729663" y="156069"/>
                  </a:lnTo>
                  <a:lnTo>
                    <a:pt x="736584" y="110507"/>
                  </a:lnTo>
                  <a:lnTo>
                    <a:pt x="6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2159172" y="2167926"/>
              <a:ext cx="736600" cy="156210"/>
            </a:xfrm>
            <a:custGeom>
              <a:avLst/>
              <a:gdLst/>
              <a:ahLst/>
              <a:cxnLst/>
              <a:rect l="l" t="t" r="r" b="b"/>
              <a:pathLst>
                <a:path w="736600" h="156210">
                  <a:moveTo>
                    <a:pt x="729660" y="156069"/>
                  </a:moveTo>
                  <a:lnTo>
                    <a:pt x="0" y="45561"/>
                  </a:lnTo>
                  <a:lnTo>
                    <a:pt x="6888" y="0"/>
                  </a:lnTo>
                  <a:lnTo>
                    <a:pt x="736579" y="110508"/>
                  </a:lnTo>
                  <a:lnTo>
                    <a:pt x="729660" y="156069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2884175" y="2293376"/>
              <a:ext cx="9525" cy="14604"/>
            </a:xfrm>
            <a:custGeom>
              <a:avLst/>
              <a:gdLst/>
              <a:ahLst/>
              <a:cxnLst/>
              <a:rect l="l" t="t" r="r" b="b"/>
              <a:pathLst>
                <a:path w="9525" h="14605">
                  <a:moveTo>
                    <a:pt x="2032" y="0"/>
                  </a:moveTo>
                  <a:lnTo>
                    <a:pt x="0" y="13524"/>
                  </a:lnTo>
                  <a:lnTo>
                    <a:pt x="7099" y="14602"/>
                  </a:lnTo>
                  <a:lnTo>
                    <a:pt x="9144" y="1075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2884170" y="2293376"/>
              <a:ext cx="9525" cy="14604"/>
            </a:xfrm>
            <a:custGeom>
              <a:avLst/>
              <a:gdLst/>
              <a:ahLst/>
              <a:cxnLst/>
              <a:rect l="l" t="t" r="r" b="b"/>
              <a:pathLst>
                <a:path w="9525" h="14605">
                  <a:moveTo>
                    <a:pt x="7101" y="14602"/>
                  </a:moveTo>
                  <a:lnTo>
                    <a:pt x="0" y="13523"/>
                  </a:lnTo>
                  <a:lnTo>
                    <a:pt x="2042" y="0"/>
                  </a:lnTo>
                  <a:lnTo>
                    <a:pt x="9143" y="1075"/>
                  </a:lnTo>
                  <a:lnTo>
                    <a:pt x="7101" y="146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2161580" y="2183943"/>
              <a:ext cx="9525" cy="14604"/>
            </a:xfrm>
            <a:custGeom>
              <a:avLst/>
              <a:gdLst/>
              <a:ahLst/>
              <a:cxnLst/>
              <a:rect l="l" t="t" r="r" b="b"/>
              <a:pathLst>
                <a:path w="9525" h="14605">
                  <a:moveTo>
                    <a:pt x="2072" y="0"/>
                  </a:moveTo>
                  <a:lnTo>
                    <a:pt x="0" y="13524"/>
                  </a:lnTo>
                  <a:lnTo>
                    <a:pt x="7132" y="14602"/>
                  </a:lnTo>
                  <a:lnTo>
                    <a:pt x="9174" y="1078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2161580" y="2183943"/>
              <a:ext cx="9525" cy="14604"/>
            </a:xfrm>
            <a:custGeom>
              <a:avLst/>
              <a:gdLst/>
              <a:ahLst/>
              <a:cxnLst/>
              <a:rect l="l" t="t" r="r" b="b"/>
              <a:pathLst>
                <a:path w="9525" h="14605">
                  <a:moveTo>
                    <a:pt x="7132" y="14602"/>
                  </a:moveTo>
                  <a:lnTo>
                    <a:pt x="0" y="13523"/>
                  </a:lnTo>
                  <a:lnTo>
                    <a:pt x="2072" y="0"/>
                  </a:lnTo>
                  <a:lnTo>
                    <a:pt x="9174" y="1078"/>
                  </a:lnTo>
                  <a:lnTo>
                    <a:pt x="7132" y="146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2161580" y="2183943"/>
              <a:ext cx="732155" cy="124460"/>
            </a:xfrm>
            <a:custGeom>
              <a:avLst/>
              <a:gdLst/>
              <a:ahLst/>
              <a:cxnLst/>
              <a:rect l="l" t="t" r="r" b="b"/>
              <a:pathLst>
                <a:path w="732154" h="124460">
                  <a:moveTo>
                    <a:pt x="729691" y="124035"/>
                  </a:moveTo>
                  <a:lnTo>
                    <a:pt x="722589" y="122956"/>
                  </a:lnTo>
                </a:path>
                <a:path w="732154" h="124460">
                  <a:moveTo>
                    <a:pt x="0" y="13523"/>
                  </a:moveTo>
                  <a:lnTo>
                    <a:pt x="7132" y="14602"/>
                  </a:lnTo>
                </a:path>
                <a:path w="732154" h="124460">
                  <a:moveTo>
                    <a:pt x="731733" y="110508"/>
                  </a:moveTo>
                  <a:lnTo>
                    <a:pt x="724631" y="109432"/>
                  </a:lnTo>
                </a:path>
                <a:path w="732154" h="124460">
                  <a:moveTo>
                    <a:pt x="2072" y="0"/>
                  </a:moveTo>
                  <a:lnTo>
                    <a:pt x="9174" y="1078"/>
                  </a:lnTo>
                </a:path>
                <a:path w="732154" h="124460">
                  <a:moveTo>
                    <a:pt x="0" y="13523"/>
                  </a:moveTo>
                  <a:lnTo>
                    <a:pt x="2072" y="0"/>
                  </a:lnTo>
                </a:path>
                <a:path w="732154" h="124460">
                  <a:moveTo>
                    <a:pt x="729691" y="124035"/>
                  </a:moveTo>
                  <a:lnTo>
                    <a:pt x="731733" y="110508"/>
                  </a:lnTo>
                </a:path>
                <a:path w="732154" h="124460">
                  <a:moveTo>
                    <a:pt x="722589" y="122956"/>
                  </a:moveTo>
                  <a:lnTo>
                    <a:pt x="724631" y="109432"/>
                  </a:lnTo>
                </a:path>
                <a:path w="732154" h="124460">
                  <a:moveTo>
                    <a:pt x="7132" y="14602"/>
                  </a:moveTo>
                  <a:lnTo>
                    <a:pt x="9174" y="1078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2169749" y="2191783"/>
              <a:ext cx="715645" cy="108585"/>
            </a:xfrm>
            <a:custGeom>
              <a:avLst/>
              <a:gdLst/>
              <a:ahLst/>
              <a:cxnLst/>
              <a:rect l="l" t="t" r="r" b="b"/>
              <a:pathLst>
                <a:path w="715645" h="108585">
                  <a:moveTo>
                    <a:pt x="715426" y="10835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2898510" y="2326044"/>
              <a:ext cx="295910" cy="395605"/>
            </a:xfrm>
            <a:custGeom>
              <a:avLst/>
              <a:gdLst/>
              <a:ahLst/>
              <a:cxnLst/>
              <a:rect l="l" t="t" r="r" b="b"/>
              <a:pathLst>
                <a:path w="295909" h="395605">
                  <a:moveTo>
                    <a:pt x="3856" y="0"/>
                  </a:moveTo>
                  <a:lnTo>
                    <a:pt x="0" y="46820"/>
                  </a:lnTo>
                  <a:lnTo>
                    <a:pt x="2456" y="92742"/>
                  </a:lnTo>
                  <a:lnTo>
                    <a:pt x="10866" y="137278"/>
                  </a:lnTo>
                  <a:lnTo>
                    <a:pt x="24872" y="179943"/>
                  </a:lnTo>
                  <a:lnTo>
                    <a:pt x="44116" y="220250"/>
                  </a:lnTo>
                  <a:lnTo>
                    <a:pt x="68237" y="257712"/>
                  </a:lnTo>
                  <a:lnTo>
                    <a:pt x="96879" y="291843"/>
                  </a:lnTo>
                  <a:lnTo>
                    <a:pt x="129682" y="322156"/>
                  </a:lnTo>
                  <a:lnTo>
                    <a:pt x="166288" y="348166"/>
                  </a:lnTo>
                  <a:lnTo>
                    <a:pt x="206338" y="369384"/>
                  </a:lnTo>
                  <a:lnTo>
                    <a:pt x="249473" y="385326"/>
                  </a:lnTo>
                  <a:lnTo>
                    <a:pt x="295336" y="39550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3178028" y="2375669"/>
              <a:ext cx="67945" cy="346075"/>
            </a:xfrm>
            <a:custGeom>
              <a:avLst/>
              <a:gdLst/>
              <a:ahLst/>
              <a:cxnLst/>
              <a:rect l="l" t="t" r="r" b="b"/>
              <a:pathLst>
                <a:path w="67944" h="346075">
                  <a:moveTo>
                    <a:pt x="51993" y="0"/>
                  </a:moveTo>
                  <a:lnTo>
                    <a:pt x="0" y="343481"/>
                  </a:lnTo>
                  <a:lnTo>
                    <a:pt x="15824" y="345880"/>
                  </a:lnTo>
                  <a:lnTo>
                    <a:pt x="67817" y="2395"/>
                  </a:lnTo>
                  <a:lnTo>
                    <a:pt x="519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2145639" y="2165878"/>
              <a:ext cx="1120775" cy="556260"/>
            </a:xfrm>
            <a:custGeom>
              <a:avLst/>
              <a:gdLst/>
              <a:ahLst/>
              <a:cxnLst/>
              <a:rect l="l" t="t" r="r" b="b"/>
              <a:pathLst>
                <a:path w="1120775" h="556260">
                  <a:moveTo>
                    <a:pt x="1100206" y="212186"/>
                  </a:moveTo>
                  <a:lnTo>
                    <a:pt x="1048207" y="555671"/>
                  </a:lnTo>
                  <a:lnTo>
                    <a:pt x="1032388" y="553272"/>
                  </a:lnTo>
                  <a:lnTo>
                    <a:pt x="1084386" y="209790"/>
                  </a:lnTo>
                  <a:lnTo>
                    <a:pt x="1100206" y="212186"/>
                  </a:lnTo>
                  <a:close/>
                </a:path>
                <a:path w="1120775" h="556260">
                  <a:moveTo>
                    <a:pt x="1113739" y="214234"/>
                  </a:moveTo>
                  <a:lnTo>
                    <a:pt x="1120658" y="168676"/>
                  </a:lnTo>
                </a:path>
                <a:path w="1120775" h="556260">
                  <a:moveTo>
                    <a:pt x="0" y="45558"/>
                  </a:moveTo>
                  <a:lnTo>
                    <a:pt x="6918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3245845" y="2332506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5" h="47625">
                  <a:moveTo>
                    <a:pt x="6921" y="0"/>
                  </a:moveTo>
                  <a:lnTo>
                    <a:pt x="0" y="45558"/>
                  </a:lnTo>
                  <a:lnTo>
                    <a:pt x="13538" y="47607"/>
                  </a:lnTo>
                  <a:lnTo>
                    <a:pt x="20446" y="2048"/>
                  </a:lnTo>
                  <a:lnTo>
                    <a:pt x="69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3245845" y="2332506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5" h="47625">
                  <a:moveTo>
                    <a:pt x="13533" y="47606"/>
                  </a:moveTo>
                  <a:lnTo>
                    <a:pt x="0" y="45558"/>
                  </a:lnTo>
                  <a:lnTo>
                    <a:pt x="6918" y="0"/>
                  </a:lnTo>
                  <a:lnTo>
                    <a:pt x="20452" y="2048"/>
                  </a:lnTo>
                  <a:lnTo>
                    <a:pt x="13533" y="4760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2145640" y="2165878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6918" y="0"/>
                  </a:moveTo>
                  <a:lnTo>
                    <a:pt x="0" y="45558"/>
                  </a:lnTo>
                  <a:lnTo>
                    <a:pt x="13533" y="47609"/>
                  </a:lnTo>
                  <a:lnTo>
                    <a:pt x="20421" y="2048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2145639" y="2165878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13533" y="47609"/>
                  </a:moveTo>
                  <a:lnTo>
                    <a:pt x="0" y="45558"/>
                  </a:lnTo>
                  <a:lnTo>
                    <a:pt x="6918" y="0"/>
                  </a:lnTo>
                  <a:lnTo>
                    <a:pt x="20421" y="2048"/>
                  </a:lnTo>
                  <a:lnTo>
                    <a:pt x="13533" y="476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2145639" y="2165878"/>
              <a:ext cx="1120775" cy="214629"/>
            </a:xfrm>
            <a:custGeom>
              <a:avLst/>
              <a:gdLst/>
              <a:ahLst/>
              <a:cxnLst/>
              <a:rect l="l" t="t" r="r" b="b"/>
              <a:pathLst>
                <a:path w="1120775" h="214630">
                  <a:moveTo>
                    <a:pt x="1113739" y="214234"/>
                  </a:moveTo>
                  <a:lnTo>
                    <a:pt x="1100206" y="212186"/>
                  </a:lnTo>
                </a:path>
                <a:path w="1120775" h="214630">
                  <a:moveTo>
                    <a:pt x="0" y="45558"/>
                  </a:moveTo>
                  <a:lnTo>
                    <a:pt x="13533" y="47609"/>
                  </a:lnTo>
                </a:path>
                <a:path w="1120775" h="214630">
                  <a:moveTo>
                    <a:pt x="1120658" y="168676"/>
                  </a:moveTo>
                  <a:lnTo>
                    <a:pt x="1107125" y="166628"/>
                  </a:lnTo>
                </a:path>
                <a:path w="1120775" h="214630">
                  <a:moveTo>
                    <a:pt x="6918" y="0"/>
                  </a:moveTo>
                  <a:lnTo>
                    <a:pt x="20421" y="2048"/>
                  </a:lnTo>
                </a:path>
                <a:path w="1120775" h="214630">
                  <a:moveTo>
                    <a:pt x="1100206" y="212186"/>
                  </a:moveTo>
                  <a:lnTo>
                    <a:pt x="1107125" y="166628"/>
                  </a:lnTo>
                </a:path>
                <a:path w="1120775" h="214630">
                  <a:moveTo>
                    <a:pt x="13533" y="47609"/>
                  </a:moveTo>
                  <a:lnTo>
                    <a:pt x="20421" y="2048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2424563" y="6262369"/>
              <a:ext cx="353695" cy="1753235"/>
            </a:xfrm>
            <a:custGeom>
              <a:avLst/>
              <a:gdLst/>
              <a:ahLst/>
              <a:cxnLst/>
              <a:rect l="l" t="t" r="r" b="b"/>
              <a:pathLst>
                <a:path w="353695" h="1753234">
                  <a:moveTo>
                    <a:pt x="353631" y="16179"/>
                  </a:moveTo>
                  <a:lnTo>
                    <a:pt x="318033" y="10782"/>
                  </a:lnTo>
                  <a:lnTo>
                    <a:pt x="246849" y="0"/>
                  </a:lnTo>
                  <a:lnTo>
                    <a:pt x="0" y="1629854"/>
                  </a:lnTo>
                  <a:lnTo>
                    <a:pt x="90614" y="1752803"/>
                  </a:lnTo>
                  <a:lnTo>
                    <a:pt x="353631" y="16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2424561" y="6262359"/>
              <a:ext cx="353695" cy="1753235"/>
            </a:xfrm>
            <a:custGeom>
              <a:avLst/>
              <a:gdLst/>
              <a:ahLst/>
              <a:cxnLst/>
              <a:rect l="l" t="t" r="r" b="b"/>
              <a:pathLst>
                <a:path w="353695" h="1753234">
                  <a:moveTo>
                    <a:pt x="318028" y="10789"/>
                  </a:moveTo>
                  <a:lnTo>
                    <a:pt x="60411" y="1711817"/>
                  </a:lnTo>
                </a:path>
                <a:path w="353695" h="1753234">
                  <a:moveTo>
                    <a:pt x="353628" y="16184"/>
                  </a:moveTo>
                  <a:lnTo>
                    <a:pt x="90617" y="1752813"/>
                  </a:lnTo>
                </a:path>
                <a:path w="353695" h="1753234">
                  <a:moveTo>
                    <a:pt x="150571" y="635721"/>
                  </a:moveTo>
                  <a:lnTo>
                    <a:pt x="0" y="1629857"/>
                  </a:lnTo>
                </a:path>
                <a:path w="353695" h="1753234">
                  <a:moveTo>
                    <a:pt x="195864" y="336712"/>
                  </a:moveTo>
                  <a:lnTo>
                    <a:pt x="154899" y="607253"/>
                  </a:lnTo>
                </a:path>
                <a:path w="353695" h="1753234">
                  <a:moveTo>
                    <a:pt x="246857" y="0"/>
                  </a:moveTo>
                  <a:lnTo>
                    <a:pt x="202387" y="293644"/>
                  </a:lnTo>
                </a:path>
                <a:path w="353695" h="1753234">
                  <a:moveTo>
                    <a:pt x="318028" y="10789"/>
                  </a:moveTo>
                  <a:lnTo>
                    <a:pt x="60411" y="1711817"/>
                  </a:lnTo>
                </a:path>
                <a:path w="353695" h="1753234">
                  <a:moveTo>
                    <a:pt x="353628" y="16184"/>
                  </a:moveTo>
                  <a:lnTo>
                    <a:pt x="90617" y="1752813"/>
                  </a:lnTo>
                </a:path>
                <a:path w="353695" h="1753234">
                  <a:moveTo>
                    <a:pt x="150571" y="635721"/>
                  </a:moveTo>
                  <a:lnTo>
                    <a:pt x="0" y="1629857"/>
                  </a:lnTo>
                </a:path>
                <a:path w="353695" h="1753234">
                  <a:moveTo>
                    <a:pt x="195864" y="336712"/>
                  </a:moveTo>
                  <a:lnTo>
                    <a:pt x="154899" y="607253"/>
                  </a:lnTo>
                </a:path>
                <a:path w="353695" h="1753234">
                  <a:moveTo>
                    <a:pt x="246857" y="0"/>
                  </a:moveTo>
                  <a:lnTo>
                    <a:pt x="202387" y="293644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2738811" y="2320124"/>
              <a:ext cx="639445" cy="3514090"/>
            </a:xfrm>
            <a:custGeom>
              <a:avLst/>
              <a:gdLst/>
              <a:ahLst/>
              <a:cxnLst/>
              <a:rect l="l" t="t" r="r" b="b"/>
              <a:pathLst>
                <a:path w="639444" h="3514090">
                  <a:moveTo>
                    <a:pt x="638886" y="0"/>
                  </a:moveTo>
                  <a:lnTo>
                    <a:pt x="597890" y="30200"/>
                  </a:lnTo>
                  <a:lnTo>
                    <a:pt x="515937" y="90601"/>
                  </a:lnTo>
                  <a:lnTo>
                    <a:pt x="0" y="3497326"/>
                  </a:lnTo>
                  <a:lnTo>
                    <a:pt x="71170" y="3508108"/>
                  </a:lnTo>
                  <a:lnTo>
                    <a:pt x="106768" y="3513480"/>
                  </a:lnTo>
                  <a:lnTo>
                    <a:pt x="638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2671419" y="2320116"/>
              <a:ext cx="706755" cy="3958590"/>
            </a:xfrm>
            <a:custGeom>
              <a:avLst/>
              <a:gdLst/>
              <a:ahLst/>
              <a:cxnLst/>
              <a:rect l="l" t="t" r="r" b="b"/>
              <a:pathLst>
                <a:path w="706755" h="3958590">
                  <a:moveTo>
                    <a:pt x="665286" y="30202"/>
                  </a:moveTo>
                  <a:lnTo>
                    <a:pt x="138562" y="3508116"/>
                  </a:lnTo>
                </a:path>
                <a:path w="706755" h="3958590">
                  <a:moveTo>
                    <a:pt x="706282" y="0"/>
                  </a:moveTo>
                  <a:lnTo>
                    <a:pt x="174162" y="3513481"/>
                  </a:lnTo>
                </a:path>
                <a:path w="706755" h="3958590">
                  <a:moveTo>
                    <a:pt x="111861" y="3203682"/>
                  </a:moveTo>
                  <a:lnTo>
                    <a:pt x="67391" y="3497326"/>
                  </a:lnTo>
                </a:path>
                <a:path w="706755" h="3958590">
                  <a:moveTo>
                    <a:pt x="242376" y="2341921"/>
                  </a:moveTo>
                  <a:lnTo>
                    <a:pt x="118384" y="3160614"/>
                  </a:lnTo>
                </a:path>
                <a:path w="706755" h="3958590">
                  <a:moveTo>
                    <a:pt x="583326" y="90607"/>
                  </a:moveTo>
                  <a:lnTo>
                    <a:pt x="253136" y="2270750"/>
                  </a:lnTo>
                </a:path>
                <a:path w="706755" h="3958590">
                  <a:moveTo>
                    <a:pt x="665286" y="30202"/>
                  </a:moveTo>
                  <a:lnTo>
                    <a:pt x="138562" y="3508116"/>
                  </a:lnTo>
                </a:path>
                <a:path w="706755" h="3958590">
                  <a:moveTo>
                    <a:pt x="706282" y="0"/>
                  </a:moveTo>
                  <a:lnTo>
                    <a:pt x="174162" y="3513481"/>
                  </a:lnTo>
                </a:path>
                <a:path w="706755" h="3958590">
                  <a:moveTo>
                    <a:pt x="111861" y="3203682"/>
                  </a:moveTo>
                  <a:lnTo>
                    <a:pt x="67391" y="3497326"/>
                  </a:lnTo>
                </a:path>
                <a:path w="706755" h="3958590">
                  <a:moveTo>
                    <a:pt x="242376" y="2341921"/>
                  </a:moveTo>
                  <a:lnTo>
                    <a:pt x="118384" y="3160614"/>
                  </a:lnTo>
                </a:path>
                <a:path w="706755" h="3958590">
                  <a:moveTo>
                    <a:pt x="583326" y="90607"/>
                  </a:moveTo>
                  <a:lnTo>
                    <a:pt x="253136" y="2270750"/>
                  </a:lnTo>
                </a:path>
                <a:path w="706755" h="3958590">
                  <a:moveTo>
                    <a:pt x="53400" y="3950320"/>
                  </a:moveTo>
                  <a:lnTo>
                    <a:pt x="0" y="3942243"/>
                  </a:lnTo>
                </a:path>
                <a:path w="706755" h="3958590">
                  <a:moveTo>
                    <a:pt x="120761" y="3505404"/>
                  </a:moveTo>
                  <a:lnTo>
                    <a:pt x="67391" y="3497326"/>
                  </a:lnTo>
                </a:path>
                <a:path w="706755" h="3958590">
                  <a:moveTo>
                    <a:pt x="53400" y="3950320"/>
                  </a:moveTo>
                  <a:lnTo>
                    <a:pt x="106771" y="3958428"/>
                  </a:lnTo>
                </a:path>
                <a:path w="706755" h="3958590">
                  <a:moveTo>
                    <a:pt x="120761" y="3505404"/>
                  </a:moveTo>
                  <a:lnTo>
                    <a:pt x="174162" y="351348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2709702" y="5840638"/>
              <a:ext cx="97790" cy="415290"/>
            </a:xfrm>
            <a:custGeom>
              <a:avLst/>
              <a:gdLst/>
              <a:ahLst/>
              <a:cxnLst/>
              <a:rect l="l" t="t" r="r" b="b"/>
              <a:pathLst>
                <a:path w="97790" h="415289">
                  <a:moveTo>
                    <a:pt x="62001" y="0"/>
                  </a:moveTo>
                  <a:lnTo>
                    <a:pt x="0" y="409315"/>
                  </a:lnTo>
                  <a:lnTo>
                    <a:pt x="35598" y="414710"/>
                  </a:lnTo>
                  <a:lnTo>
                    <a:pt x="97599" y="5364"/>
                  </a:lnTo>
                  <a:lnTo>
                    <a:pt x="62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2709702" y="5840638"/>
              <a:ext cx="97790" cy="415290"/>
            </a:xfrm>
            <a:custGeom>
              <a:avLst/>
              <a:gdLst/>
              <a:ahLst/>
              <a:cxnLst/>
              <a:rect l="l" t="t" r="r" b="b"/>
              <a:pathLst>
                <a:path w="97790" h="415289">
                  <a:moveTo>
                    <a:pt x="97596" y="5364"/>
                  </a:moveTo>
                  <a:lnTo>
                    <a:pt x="35600" y="414710"/>
                  </a:lnTo>
                  <a:lnTo>
                    <a:pt x="0" y="409315"/>
                  </a:lnTo>
                  <a:lnTo>
                    <a:pt x="61996" y="0"/>
                  </a:lnTo>
                  <a:lnTo>
                    <a:pt x="97596" y="53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2771704" y="5822838"/>
              <a:ext cx="38735" cy="23495"/>
            </a:xfrm>
            <a:custGeom>
              <a:avLst/>
              <a:gdLst/>
              <a:ahLst/>
              <a:cxnLst/>
              <a:rect l="l" t="t" r="r" b="b"/>
              <a:pathLst>
                <a:path w="38734" h="23495">
                  <a:moveTo>
                    <a:pt x="2679" y="0"/>
                  </a:moveTo>
                  <a:lnTo>
                    <a:pt x="0" y="17800"/>
                  </a:lnTo>
                  <a:lnTo>
                    <a:pt x="35598" y="23164"/>
                  </a:lnTo>
                  <a:lnTo>
                    <a:pt x="38277" y="5394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2771698" y="5822838"/>
              <a:ext cx="38735" cy="23495"/>
            </a:xfrm>
            <a:custGeom>
              <a:avLst/>
              <a:gdLst/>
              <a:ahLst/>
              <a:cxnLst/>
              <a:rect l="l" t="t" r="r" b="b"/>
              <a:pathLst>
                <a:path w="38734" h="23495">
                  <a:moveTo>
                    <a:pt x="38282" y="5394"/>
                  </a:moveTo>
                  <a:lnTo>
                    <a:pt x="35600" y="23164"/>
                  </a:lnTo>
                  <a:lnTo>
                    <a:pt x="0" y="17800"/>
                  </a:lnTo>
                  <a:lnTo>
                    <a:pt x="2682" y="0"/>
                  </a:lnTo>
                  <a:lnTo>
                    <a:pt x="38282" y="53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2707022" y="6249954"/>
              <a:ext cx="38735" cy="23495"/>
            </a:xfrm>
            <a:custGeom>
              <a:avLst/>
              <a:gdLst/>
              <a:ahLst/>
              <a:cxnLst/>
              <a:rect l="l" t="t" r="r" b="b"/>
              <a:pathLst>
                <a:path w="38734" h="23495">
                  <a:moveTo>
                    <a:pt x="2679" y="0"/>
                  </a:moveTo>
                  <a:lnTo>
                    <a:pt x="0" y="17800"/>
                  </a:lnTo>
                  <a:lnTo>
                    <a:pt x="35572" y="23195"/>
                  </a:lnTo>
                  <a:lnTo>
                    <a:pt x="38277" y="5394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2707020" y="5822838"/>
              <a:ext cx="103505" cy="450850"/>
            </a:xfrm>
            <a:custGeom>
              <a:avLst/>
              <a:gdLst/>
              <a:ahLst/>
              <a:cxnLst/>
              <a:rect l="l" t="t" r="r" b="b"/>
              <a:pathLst>
                <a:path w="103504" h="450850">
                  <a:moveTo>
                    <a:pt x="38282" y="432511"/>
                  </a:moveTo>
                  <a:lnTo>
                    <a:pt x="35570" y="450311"/>
                  </a:lnTo>
                  <a:lnTo>
                    <a:pt x="0" y="444916"/>
                  </a:lnTo>
                  <a:lnTo>
                    <a:pt x="2682" y="427116"/>
                  </a:lnTo>
                  <a:lnTo>
                    <a:pt x="38282" y="432511"/>
                  </a:lnTo>
                  <a:close/>
                </a:path>
                <a:path w="103504" h="450850">
                  <a:moveTo>
                    <a:pt x="102961" y="5394"/>
                  </a:moveTo>
                  <a:lnTo>
                    <a:pt x="100279" y="23164"/>
                  </a:lnTo>
                </a:path>
                <a:path w="103504" h="450850">
                  <a:moveTo>
                    <a:pt x="35570" y="450311"/>
                  </a:moveTo>
                  <a:lnTo>
                    <a:pt x="38282" y="432511"/>
                  </a:lnTo>
                </a:path>
                <a:path w="103504" h="450850">
                  <a:moveTo>
                    <a:pt x="67360" y="0"/>
                  </a:moveTo>
                  <a:lnTo>
                    <a:pt x="64678" y="17800"/>
                  </a:lnTo>
                </a:path>
                <a:path w="103504" h="450850">
                  <a:moveTo>
                    <a:pt x="0" y="444916"/>
                  </a:moveTo>
                  <a:lnTo>
                    <a:pt x="2682" y="427116"/>
                  </a:lnTo>
                </a:path>
                <a:path w="103504" h="450850">
                  <a:moveTo>
                    <a:pt x="100279" y="23164"/>
                  </a:moveTo>
                  <a:lnTo>
                    <a:pt x="64678" y="17800"/>
                  </a:lnTo>
                </a:path>
                <a:path w="103504" h="450850">
                  <a:moveTo>
                    <a:pt x="38282" y="432511"/>
                  </a:moveTo>
                  <a:lnTo>
                    <a:pt x="2682" y="427116"/>
                  </a:lnTo>
                </a:path>
                <a:path w="103504" h="450850">
                  <a:moveTo>
                    <a:pt x="91379" y="21823"/>
                  </a:moveTo>
                  <a:lnTo>
                    <a:pt x="73578" y="19141"/>
                  </a:lnTo>
                </a:path>
                <a:path w="103504" h="450850">
                  <a:moveTo>
                    <a:pt x="29382" y="431170"/>
                  </a:moveTo>
                  <a:lnTo>
                    <a:pt x="11582" y="4284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2779261" y="5841979"/>
              <a:ext cx="19685" cy="12065"/>
            </a:xfrm>
            <a:custGeom>
              <a:avLst/>
              <a:gdLst/>
              <a:ahLst/>
              <a:cxnLst/>
              <a:rect l="l" t="t" r="r" b="b"/>
              <a:pathLst>
                <a:path w="19684" h="12064">
                  <a:moveTo>
                    <a:pt x="1333" y="0"/>
                  </a:moveTo>
                  <a:lnTo>
                    <a:pt x="0" y="8900"/>
                  </a:lnTo>
                  <a:lnTo>
                    <a:pt x="17792" y="11582"/>
                  </a:lnTo>
                  <a:lnTo>
                    <a:pt x="19138" y="2682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2779257" y="5841979"/>
              <a:ext cx="19685" cy="12065"/>
            </a:xfrm>
            <a:custGeom>
              <a:avLst/>
              <a:gdLst/>
              <a:ahLst/>
              <a:cxnLst/>
              <a:rect l="l" t="t" r="r" b="b"/>
              <a:pathLst>
                <a:path w="19684" h="12064">
                  <a:moveTo>
                    <a:pt x="19141" y="2682"/>
                  </a:moveTo>
                  <a:lnTo>
                    <a:pt x="17800" y="11582"/>
                  </a:lnTo>
                  <a:lnTo>
                    <a:pt x="0" y="8900"/>
                  </a:lnTo>
                  <a:lnTo>
                    <a:pt x="1341" y="0"/>
                  </a:lnTo>
                  <a:lnTo>
                    <a:pt x="19141" y="26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2718605" y="6242395"/>
              <a:ext cx="19685" cy="12065"/>
            </a:xfrm>
            <a:custGeom>
              <a:avLst/>
              <a:gdLst/>
              <a:ahLst/>
              <a:cxnLst/>
              <a:rect l="l" t="t" r="r" b="b"/>
              <a:pathLst>
                <a:path w="19684" h="12064">
                  <a:moveTo>
                    <a:pt x="1333" y="0"/>
                  </a:moveTo>
                  <a:lnTo>
                    <a:pt x="0" y="8900"/>
                  </a:lnTo>
                  <a:lnTo>
                    <a:pt x="17792" y="11612"/>
                  </a:lnTo>
                  <a:lnTo>
                    <a:pt x="19138" y="2712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2671419" y="5817443"/>
              <a:ext cx="174625" cy="461645"/>
            </a:xfrm>
            <a:custGeom>
              <a:avLst/>
              <a:gdLst/>
              <a:ahLst/>
              <a:cxnLst/>
              <a:rect l="l" t="t" r="r" b="b"/>
              <a:pathLst>
                <a:path w="174625" h="461645">
                  <a:moveTo>
                    <a:pt x="66324" y="427664"/>
                  </a:moveTo>
                  <a:lnTo>
                    <a:pt x="64983" y="436565"/>
                  </a:lnTo>
                  <a:lnTo>
                    <a:pt x="47183" y="433852"/>
                  </a:lnTo>
                  <a:lnTo>
                    <a:pt x="48524" y="424952"/>
                  </a:lnTo>
                  <a:lnTo>
                    <a:pt x="66324" y="427664"/>
                  </a:lnTo>
                  <a:close/>
                </a:path>
                <a:path w="174625" h="461645">
                  <a:moveTo>
                    <a:pt x="126979" y="27218"/>
                  </a:moveTo>
                  <a:lnTo>
                    <a:pt x="125638" y="36118"/>
                  </a:lnTo>
                </a:path>
                <a:path w="174625" h="461645">
                  <a:moveTo>
                    <a:pt x="64983" y="436565"/>
                  </a:moveTo>
                  <a:lnTo>
                    <a:pt x="66324" y="427664"/>
                  </a:lnTo>
                </a:path>
                <a:path w="174625" h="461645">
                  <a:moveTo>
                    <a:pt x="109179" y="24536"/>
                  </a:moveTo>
                  <a:lnTo>
                    <a:pt x="107838" y="33436"/>
                  </a:lnTo>
                </a:path>
                <a:path w="174625" h="461645">
                  <a:moveTo>
                    <a:pt x="47183" y="433852"/>
                  </a:moveTo>
                  <a:lnTo>
                    <a:pt x="48524" y="424952"/>
                  </a:lnTo>
                </a:path>
                <a:path w="174625" h="461645">
                  <a:moveTo>
                    <a:pt x="125638" y="36118"/>
                  </a:moveTo>
                  <a:lnTo>
                    <a:pt x="107838" y="33436"/>
                  </a:lnTo>
                </a:path>
                <a:path w="174625" h="461645">
                  <a:moveTo>
                    <a:pt x="66324" y="427664"/>
                  </a:moveTo>
                  <a:lnTo>
                    <a:pt x="48524" y="424952"/>
                  </a:lnTo>
                </a:path>
                <a:path w="174625" h="461645">
                  <a:moveTo>
                    <a:pt x="116738" y="34777"/>
                  </a:moveTo>
                  <a:lnTo>
                    <a:pt x="57424" y="426323"/>
                  </a:lnTo>
                </a:path>
                <a:path w="174625" h="461645">
                  <a:moveTo>
                    <a:pt x="174162" y="16154"/>
                  </a:moveTo>
                  <a:lnTo>
                    <a:pt x="106771" y="461101"/>
                  </a:lnTo>
                </a:path>
                <a:path w="174625" h="461645">
                  <a:moveTo>
                    <a:pt x="67391" y="0"/>
                  </a:moveTo>
                  <a:lnTo>
                    <a:pt x="0" y="4449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233" name="object 2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4251" y="6272265"/>
              <a:ext cx="10217328" cy="1749308"/>
            </a:xfrm>
            <a:prstGeom prst="rect">
              <a:avLst/>
            </a:prstGeom>
          </p:spPr>
        </p:pic>
        <p:sp>
          <p:nvSpPr>
            <p:cNvPr id="234" name="object 234"/>
            <p:cNvSpPr/>
            <p:nvPr/>
          </p:nvSpPr>
          <p:spPr>
            <a:xfrm>
              <a:off x="2171128" y="1194332"/>
              <a:ext cx="159385" cy="2096770"/>
            </a:xfrm>
            <a:custGeom>
              <a:avLst/>
              <a:gdLst/>
              <a:ahLst/>
              <a:cxnLst/>
              <a:rect l="l" t="t" r="r" b="b"/>
              <a:pathLst>
                <a:path w="159385" h="2096770">
                  <a:moveTo>
                    <a:pt x="158762" y="2093760"/>
                  </a:moveTo>
                  <a:lnTo>
                    <a:pt x="110578" y="105359"/>
                  </a:lnTo>
                  <a:lnTo>
                    <a:pt x="36855" y="35128"/>
                  </a:lnTo>
                  <a:lnTo>
                    <a:pt x="0" y="0"/>
                  </a:lnTo>
                  <a:lnTo>
                    <a:pt x="50787" y="2096389"/>
                  </a:lnTo>
                  <a:lnTo>
                    <a:pt x="158762" y="20937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171129" y="1194331"/>
              <a:ext cx="157480" cy="2096770"/>
            </a:xfrm>
            <a:custGeom>
              <a:avLst/>
              <a:gdLst/>
              <a:ahLst/>
              <a:cxnLst/>
              <a:rect l="l" t="t" r="r" b="b"/>
              <a:pathLst>
                <a:path w="157480" h="2096770">
                  <a:moveTo>
                    <a:pt x="86782" y="2095496"/>
                  </a:moveTo>
                  <a:lnTo>
                    <a:pt x="36859" y="35116"/>
                  </a:lnTo>
                </a:path>
                <a:path w="157480" h="2096770">
                  <a:moveTo>
                    <a:pt x="50794" y="2096380"/>
                  </a:moveTo>
                  <a:lnTo>
                    <a:pt x="0" y="0"/>
                  </a:lnTo>
                </a:path>
                <a:path w="157480" h="2096770">
                  <a:moveTo>
                    <a:pt x="157017" y="2021787"/>
                  </a:moveTo>
                  <a:lnTo>
                    <a:pt x="110584" y="105351"/>
                  </a:lnTo>
                </a:path>
                <a:path w="157480" h="2096770">
                  <a:moveTo>
                    <a:pt x="86782" y="2095496"/>
                  </a:moveTo>
                  <a:lnTo>
                    <a:pt x="36859" y="35116"/>
                  </a:lnTo>
                </a:path>
                <a:path w="157480" h="2096770">
                  <a:moveTo>
                    <a:pt x="50794" y="2096380"/>
                  </a:moveTo>
                  <a:lnTo>
                    <a:pt x="0" y="0"/>
                  </a:lnTo>
                </a:path>
                <a:path w="157480" h="2096770">
                  <a:moveTo>
                    <a:pt x="157017" y="2021787"/>
                  </a:moveTo>
                  <a:lnTo>
                    <a:pt x="110584" y="10535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230996" y="3662755"/>
              <a:ext cx="185420" cy="3289935"/>
            </a:xfrm>
            <a:custGeom>
              <a:avLst/>
              <a:gdLst/>
              <a:ahLst/>
              <a:cxnLst/>
              <a:rect l="l" t="t" r="r" b="b"/>
              <a:pathLst>
                <a:path w="185419" h="3289934">
                  <a:moveTo>
                    <a:pt x="185000" y="3179305"/>
                  </a:moveTo>
                  <a:lnTo>
                    <a:pt x="107975" y="0"/>
                  </a:lnTo>
                  <a:lnTo>
                    <a:pt x="35991" y="1739"/>
                  </a:lnTo>
                  <a:lnTo>
                    <a:pt x="0" y="2616"/>
                  </a:lnTo>
                  <a:lnTo>
                    <a:pt x="79654" y="3289884"/>
                  </a:lnTo>
                  <a:lnTo>
                    <a:pt x="114769" y="3253041"/>
                  </a:lnTo>
                  <a:lnTo>
                    <a:pt x="185000" y="31793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221924" y="3288090"/>
              <a:ext cx="194310" cy="3664585"/>
            </a:xfrm>
            <a:custGeom>
              <a:avLst/>
              <a:gdLst/>
              <a:ahLst/>
              <a:cxnLst/>
              <a:rect l="l" t="t" r="r" b="b"/>
              <a:pathLst>
                <a:path w="194310" h="3664584">
                  <a:moveTo>
                    <a:pt x="123846" y="3627699"/>
                  </a:moveTo>
                  <a:lnTo>
                    <a:pt x="45067" y="376397"/>
                  </a:lnTo>
                </a:path>
                <a:path w="194310" h="3664584">
                  <a:moveTo>
                    <a:pt x="88727" y="3664549"/>
                  </a:moveTo>
                  <a:lnTo>
                    <a:pt x="9076" y="377281"/>
                  </a:lnTo>
                </a:path>
                <a:path w="194310" h="3664584">
                  <a:moveTo>
                    <a:pt x="194081" y="3553967"/>
                  </a:moveTo>
                  <a:lnTo>
                    <a:pt x="117046" y="374660"/>
                  </a:lnTo>
                </a:path>
                <a:path w="194310" h="3664584">
                  <a:moveTo>
                    <a:pt x="123846" y="3627699"/>
                  </a:moveTo>
                  <a:lnTo>
                    <a:pt x="45067" y="376397"/>
                  </a:lnTo>
                </a:path>
                <a:path w="194310" h="3664584">
                  <a:moveTo>
                    <a:pt x="88727" y="3664549"/>
                  </a:moveTo>
                  <a:lnTo>
                    <a:pt x="9076" y="377281"/>
                  </a:lnTo>
                </a:path>
                <a:path w="194310" h="3664584">
                  <a:moveTo>
                    <a:pt x="194081" y="3553967"/>
                  </a:moveTo>
                  <a:lnTo>
                    <a:pt x="117046" y="374660"/>
                  </a:lnTo>
                </a:path>
                <a:path w="194310" h="3664584">
                  <a:moveTo>
                    <a:pt x="63060" y="375970"/>
                  </a:moveTo>
                  <a:lnTo>
                    <a:pt x="9076" y="377281"/>
                  </a:lnTo>
                </a:path>
                <a:path w="194310" h="3664584">
                  <a:moveTo>
                    <a:pt x="53983" y="1310"/>
                  </a:moveTo>
                  <a:lnTo>
                    <a:pt x="0" y="2621"/>
                  </a:lnTo>
                </a:path>
                <a:path w="194310" h="3664584">
                  <a:moveTo>
                    <a:pt x="63060" y="375970"/>
                  </a:moveTo>
                  <a:lnTo>
                    <a:pt x="117046" y="374660"/>
                  </a:lnTo>
                </a:path>
                <a:path w="194310" h="3664584">
                  <a:moveTo>
                    <a:pt x="53983" y="1310"/>
                  </a:moveTo>
                  <a:lnTo>
                    <a:pt x="107966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252874" y="3288852"/>
              <a:ext cx="55244" cy="375920"/>
            </a:xfrm>
            <a:custGeom>
              <a:avLst/>
              <a:gdLst/>
              <a:ahLst/>
              <a:cxnLst/>
              <a:rect l="l" t="t" r="r" b="b"/>
              <a:pathLst>
                <a:path w="55244" h="375920">
                  <a:moveTo>
                    <a:pt x="46067" y="0"/>
                  </a:moveTo>
                  <a:lnTo>
                    <a:pt x="0" y="1097"/>
                  </a:lnTo>
                </a:path>
                <a:path w="55244" h="375920">
                  <a:moveTo>
                    <a:pt x="55144" y="374660"/>
                  </a:moveTo>
                  <a:lnTo>
                    <a:pt x="9079" y="37575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252874" y="3288852"/>
              <a:ext cx="46990" cy="15240"/>
            </a:xfrm>
            <a:custGeom>
              <a:avLst/>
              <a:gdLst/>
              <a:ahLst/>
              <a:cxnLst/>
              <a:rect l="l" t="t" r="r" b="b"/>
              <a:pathLst>
                <a:path w="46989" h="15239">
                  <a:moveTo>
                    <a:pt x="46066" y="0"/>
                  </a:moveTo>
                  <a:lnTo>
                    <a:pt x="0" y="1097"/>
                  </a:lnTo>
                  <a:lnTo>
                    <a:pt x="331" y="14782"/>
                  </a:lnTo>
                  <a:lnTo>
                    <a:pt x="46399" y="13685"/>
                  </a:lnTo>
                  <a:lnTo>
                    <a:pt x="460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252874" y="3288852"/>
              <a:ext cx="46990" cy="15240"/>
            </a:xfrm>
            <a:custGeom>
              <a:avLst/>
              <a:gdLst/>
              <a:ahLst/>
              <a:cxnLst/>
              <a:rect l="l" t="t" r="r" b="b"/>
              <a:pathLst>
                <a:path w="46989" h="15239">
                  <a:moveTo>
                    <a:pt x="46067" y="0"/>
                  </a:moveTo>
                  <a:lnTo>
                    <a:pt x="46399" y="13685"/>
                  </a:lnTo>
                  <a:lnTo>
                    <a:pt x="332" y="14782"/>
                  </a:lnTo>
                  <a:lnTo>
                    <a:pt x="0" y="1097"/>
                  </a:lnTo>
                  <a:lnTo>
                    <a:pt x="4606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261622" y="3649827"/>
              <a:ext cx="46990" cy="15240"/>
            </a:xfrm>
            <a:custGeom>
              <a:avLst/>
              <a:gdLst/>
              <a:ahLst/>
              <a:cxnLst/>
              <a:rect l="l" t="t" r="r" b="b"/>
              <a:pathLst>
                <a:path w="46989" h="15239">
                  <a:moveTo>
                    <a:pt x="46066" y="0"/>
                  </a:moveTo>
                  <a:lnTo>
                    <a:pt x="0" y="1097"/>
                  </a:lnTo>
                  <a:lnTo>
                    <a:pt x="331" y="14782"/>
                  </a:lnTo>
                  <a:lnTo>
                    <a:pt x="46396" y="13685"/>
                  </a:lnTo>
                  <a:lnTo>
                    <a:pt x="460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261622" y="3649827"/>
              <a:ext cx="46990" cy="15240"/>
            </a:xfrm>
            <a:custGeom>
              <a:avLst/>
              <a:gdLst/>
              <a:ahLst/>
              <a:cxnLst/>
              <a:rect l="l" t="t" r="r" b="b"/>
              <a:pathLst>
                <a:path w="46989" h="15239">
                  <a:moveTo>
                    <a:pt x="46067" y="0"/>
                  </a:moveTo>
                  <a:lnTo>
                    <a:pt x="46396" y="13685"/>
                  </a:lnTo>
                  <a:lnTo>
                    <a:pt x="332" y="14782"/>
                  </a:lnTo>
                  <a:lnTo>
                    <a:pt x="0" y="1097"/>
                  </a:lnTo>
                  <a:lnTo>
                    <a:pt x="4606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252874" y="3288852"/>
              <a:ext cx="393700" cy="375920"/>
            </a:xfrm>
            <a:custGeom>
              <a:avLst/>
              <a:gdLst/>
              <a:ahLst/>
              <a:cxnLst/>
              <a:rect l="l" t="t" r="r" b="b"/>
              <a:pathLst>
                <a:path w="393700" h="375920">
                  <a:moveTo>
                    <a:pt x="46067" y="0"/>
                  </a:moveTo>
                  <a:lnTo>
                    <a:pt x="46399" y="13685"/>
                  </a:lnTo>
                </a:path>
                <a:path w="393700" h="375920">
                  <a:moveTo>
                    <a:pt x="55144" y="374660"/>
                  </a:moveTo>
                  <a:lnTo>
                    <a:pt x="54815" y="360974"/>
                  </a:lnTo>
                </a:path>
                <a:path w="393700" h="375920">
                  <a:moveTo>
                    <a:pt x="0" y="1097"/>
                  </a:moveTo>
                  <a:lnTo>
                    <a:pt x="332" y="14782"/>
                  </a:lnTo>
                </a:path>
                <a:path w="393700" h="375920">
                  <a:moveTo>
                    <a:pt x="9079" y="375757"/>
                  </a:moveTo>
                  <a:lnTo>
                    <a:pt x="8747" y="362071"/>
                  </a:lnTo>
                </a:path>
                <a:path w="393700" h="375920">
                  <a:moveTo>
                    <a:pt x="46399" y="13685"/>
                  </a:moveTo>
                  <a:lnTo>
                    <a:pt x="332" y="14782"/>
                  </a:lnTo>
                </a:path>
                <a:path w="393700" h="375920">
                  <a:moveTo>
                    <a:pt x="54815" y="360974"/>
                  </a:moveTo>
                  <a:lnTo>
                    <a:pt x="8747" y="362071"/>
                  </a:lnTo>
                </a:path>
                <a:path w="393700" h="375920">
                  <a:moveTo>
                    <a:pt x="54815" y="360974"/>
                  </a:moveTo>
                  <a:lnTo>
                    <a:pt x="100380" y="356856"/>
                  </a:lnTo>
                  <a:lnTo>
                    <a:pt x="144646" y="346887"/>
                  </a:lnTo>
                  <a:lnTo>
                    <a:pt x="187074" y="331306"/>
                  </a:lnTo>
                  <a:lnTo>
                    <a:pt x="227122" y="310352"/>
                  </a:lnTo>
                  <a:lnTo>
                    <a:pt x="264253" y="284267"/>
                  </a:lnTo>
                  <a:lnTo>
                    <a:pt x="297926" y="253288"/>
                  </a:lnTo>
                  <a:lnTo>
                    <a:pt x="327233" y="218163"/>
                  </a:lnTo>
                  <a:lnTo>
                    <a:pt x="351486" y="179816"/>
                  </a:lnTo>
                  <a:lnTo>
                    <a:pt x="370471" y="138798"/>
                  </a:lnTo>
                  <a:lnTo>
                    <a:pt x="383976" y="95662"/>
                  </a:lnTo>
                  <a:lnTo>
                    <a:pt x="391790" y="50959"/>
                  </a:lnTo>
                  <a:lnTo>
                    <a:pt x="393697" y="5242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299274" y="3294095"/>
              <a:ext cx="347980" cy="24765"/>
            </a:xfrm>
            <a:custGeom>
              <a:avLst/>
              <a:gdLst/>
              <a:ahLst/>
              <a:cxnLst/>
              <a:rect l="l" t="t" r="r" b="b"/>
              <a:pathLst>
                <a:path w="347980" h="24764">
                  <a:moveTo>
                    <a:pt x="347298" y="0"/>
                  </a:moveTo>
                  <a:lnTo>
                    <a:pt x="0" y="8442"/>
                  </a:lnTo>
                  <a:lnTo>
                    <a:pt x="387" y="24414"/>
                  </a:lnTo>
                  <a:lnTo>
                    <a:pt x="347685" y="16001"/>
                  </a:lnTo>
                  <a:lnTo>
                    <a:pt x="3472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299273" y="3294095"/>
              <a:ext cx="6337935" cy="4493260"/>
            </a:xfrm>
            <a:custGeom>
              <a:avLst/>
              <a:gdLst/>
              <a:ahLst/>
              <a:cxnLst/>
              <a:rect l="l" t="t" r="r" b="b"/>
              <a:pathLst>
                <a:path w="6337934" h="4493259">
                  <a:moveTo>
                    <a:pt x="0" y="8442"/>
                  </a:moveTo>
                  <a:lnTo>
                    <a:pt x="347298" y="0"/>
                  </a:lnTo>
                  <a:lnTo>
                    <a:pt x="347685" y="16001"/>
                  </a:lnTo>
                  <a:lnTo>
                    <a:pt x="387" y="24414"/>
                  </a:lnTo>
                  <a:lnTo>
                    <a:pt x="0" y="8442"/>
                  </a:lnTo>
                  <a:close/>
                </a:path>
                <a:path w="6337934" h="4493259">
                  <a:moveTo>
                    <a:pt x="5480288" y="3533942"/>
                  </a:moveTo>
                  <a:lnTo>
                    <a:pt x="5410702" y="3993337"/>
                  </a:lnTo>
                </a:path>
                <a:path w="6337934" h="4493259">
                  <a:moveTo>
                    <a:pt x="5410702" y="3993337"/>
                  </a:moveTo>
                  <a:lnTo>
                    <a:pt x="6337569" y="4133697"/>
                  </a:lnTo>
                </a:path>
                <a:path w="6337934" h="4493259">
                  <a:moveTo>
                    <a:pt x="6337569" y="4133697"/>
                  </a:moveTo>
                  <a:lnTo>
                    <a:pt x="6283162" y="4492995"/>
                  </a:lnTo>
                </a:path>
                <a:path w="6337934" h="4493259">
                  <a:moveTo>
                    <a:pt x="6283162" y="4492995"/>
                  </a:moveTo>
                  <a:lnTo>
                    <a:pt x="5356296" y="4352604"/>
                  </a:lnTo>
                </a:path>
                <a:path w="6337934" h="4493259">
                  <a:moveTo>
                    <a:pt x="5356296" y="4352604"/>
                  </a:moveTo>
                  <a:lnTo>
                    <a:pt x="3328339" y="4045488"/>
                  </a:lnTo>
                </a:path>
                <a:path w="6337934" h="4493259">
                  <a:moveTo>
                    <a:pt x="3328339" y="4045488"/>
                  </a:moveTo>
                  <a:lnTo>
                    <a:pt x="3317001" y="3578443"/>
                  </a:lnTo>
                </a:path>
                <a:path w="6337934" h="4493259">
                  <a:moveTo>
                    <a:pt x="3317001" y="3578443"/>
                  </a:moveTo>
                  <a:lnTo>
                    <a:pt x="4042181" y="3560886"/>
                  </a:lnTo>
                </a:path>
                <a:path w="6337934" h="4493259">
                  <a:moveTo>
                    <a:pt x="4042181" y="3560886"/>
                  </a:moveTo>
                  <a:lnTo>
                    <a:pt x="4039590" y="3452896"/>
                  </a:lnTo>
                </a:path>
                <a:path w="6337934" h="4493259">
                  <a:moveTo>
                    <a:pt x="4039590" y="3452896"/>
                  </a:moveTo>
                  <a:lnTo>
                    <a:pt x="4820274" y="3433998"/>
                  </a:lnTo>
                </a:path>
                <a:path w="6337934" h="4493259">
                  <a:moveTo>
                    <a:pt x="5480288" y="3533942"/>
                  </a:moveTo>
                  <a:lnTo>
                    <a:pt x="4820274" y="3433998"/>
                  </a:lnTo>
                </a:path>
                <a:path w="6337934" h="4493259">
                  <a:moveTo>
                    <a:pt x="5480288" y="3533942"/>
                  </a:moveTo>
                  <a:lnTo>
                    <a:pt x="5410702" y="3993337"/>
                  </a:lnTo>
                </a:path>
                <a:path w="6337934" h="4493259">
                  <a:moveTo>
                    <a:pt x="5410702" y="3993337"/>
                  </a:moveTo>
                  <a:lnTo>
                    <a:pt x="6337569" y="4133697"/>
                  </a:lnTo>
                </a:path>
                <a:path w="6337934" h="4493259">
                  <a:moveTo>
                    <a:pt x="6337569" y="4133697"/>
                  </a:moveTo>
                  <a:lnTo>
                    <a:pt x="6283162" y="4492995"/>
                  </a:lnTo>
                </a:path>
                <a:path w="6337934" h="4493259">
                  <a:moveTo>
                    <a:pt x="6283162" y="4492995"/>
                  </a:moveTo>
                  <a:lnTo>
                    <a:pt x="5356296" y="4352604"/>
                  </a:lnTo>
                </a:path>
                <a:path w="6337934" h="4493259">
                  <a:moveTo>
                    <a:pt x="5356296" y="4352604"/>
                  </a:moveTo>
                  <a:lnTo>
                    <a:pt x="3328339" y="4045488"/>
                  </a:lnTo>
                </a:path>
                <a:path w="6337934" h="4493259">
                  <a:moveTo>
                    <a:pt x="3328339" y="4045488"/>
                  </a:moveTo>
                  <a:lnTo>
                    <a:pt x="3317001" y="3578443"/>
                  </a:lnTo>
                </a:path>
                <a:path w="6337934" h="4493259">
                  <a:moveTo>
                    <a:pt x="3317001" y="3578443"/>
                  </a:moveTo>
                  <a:lnTo>
                    <a:pt x="4042181" y="3560886"/>
                  </a:lnTo>
                </a:path>
                <a:path w="6337934" h="4493259">
                  <a:moveTo>
                    <a:pt x="4042181" y="3560886"/>
                  </a:moveTo>
                  <a:lnTo>
                    <a:pt x="4039590" y="3452896"/>
                  </a:lnTo>
                </a:path>
                <a:path w="6337934" h="4493259">
                  <a:moveTo>
                    <a:pt x="4039590" y="3452896"/>
                  </a:moveTo>
                  <a:lnTo>
                    <a:pt x="4820274" y="3433998"/>
                  </a:lnTo>
                </a:path>
                <a:path w="6337934" h="4493259">
                  <a:moveTo>
                    <a:pt x="5480288" y="3533942"/>
                  </a:moveTo>
                  <a:lnTo>
                    <a:pt x="4820274" y="3433998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246" name="object 2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1882" y="6635252"/>
              <a:ext cx="125973" cy="226192"/>
            </a:xfrm>
            <a:prstGeom prst="rect">
              <a:avLst/>
            </a:prstGeom>
          </p:spPr>
        </p:pic>
        <p:sp>
          <p:nvSpPr>
            <p:cNvPr id="247" name="object 247"/>
            <p:cNvSpPr/>
            <p:nvPr/>
          </p:nvSpPr>
          <p:spPr>
            <a:xfrm>
              <a:off x="6539697" y="1012393"/>
              <a:ext cx="3140710" cy="796925"/>
            </a:xfrm>
            <a:custGeom>
              <a:avLst/>
              <a:gdLst/>
              <a:ahLst/>
              <a:cxnLst/>
              <a:rect l="l" t="t" r="r" b="b"/>
              <a:pathLst>
                <a:path w="3140709" h="796925">
                  <a:moveTo>
                    <a:pt x="0" y="76087"/>
                  </a:moveTo>
                  <a:lnTo>
                    <a:pt x="3140140" y="0"/>
                  </a:lnTo>
                </a:path>
                <a:path w="3140709" h="796925">
                  <a:moveTo>
                    <a:pt x="3140140" y="0"/>
                  </a:moveTo>
                  <a:lnTo>
                    <a:pt x="3029437" y="730913"/>
                  </a:lnTo>
                </a:path>
                <a:path w="3140709" h="796925">
                  <a:moveTo>
                    <a:pt x="3029437" y="730913"/>
                  </a:moveTo>
                  <a:lnTo>
                    <a:pt x="875995" y="404774"/>
                  </a:lnTo>
                </a:path>
                <a:path w="3140709" h="796925">
                  <a:moveTo>
                    <a:pt x="875995" y="404774"/>
                  </a:moveTo>
                  <a:lnTo>
                    <a:pt x="816955" y="796463"/>
                  </a:lnTo>
                </a:path>
                <a:path w="3140709" h="796925">
                  <a:moveTo>
                    <a:pt x="816955" y="796463"/>
                  </a:moveTo>
                  <a:lnTo>
                    <a:pt x="14508" y="674930"/>
                  </a:lnTo>
                </a:path>
                <a:path w="3140709" h="796925">
                  <a:moveTo>
                    <a:pt x="0" y="76087"/>
                  </a:moveTo>
                  <a:lnTo>
                    <a:pt x="14508" y="674930"/>
                  </a:lnTo>
                </a:path>
                <a:path w="3140709" h="796925">
                  <a:moveTo>
                    <a:pt x="0" y="76087"/>
                  </a:moveTo>
                  <a:lnTo>
                    <a:pt x="3140140" y="0"/>
                  </a:lnTo>
                </a:path>
                <a:path w="3140709" h="796925">
                  <a:moveTo>
                    <a:pt x="3140140" y="0"/>
                  </a:moveTo>
                  <a:lnTo>
                    <a:pt x="3029437" y="730913"/>
                  </a:lnTo>
                </a:path>
                <a:path w="3140709" h="796925">
                  <a:moveTo>
                    <a:pt x="3029437" y="730913"/>
                  </a:moveTo>
                  <a:lnTo>
                    <a:pt x="875995" y="404774"/>
                  </a:lnTo>
                </a:path>
                <a:path w="3140709" h="796925">
                  <a:moveTo>
                    <a:pt x="875995" y="404774"/>
                  </a:moveTo>
                  <a:lnTo>
                    <a:pt x="816955" y="796463"/>
                  </a:lnTo>
                </a:path>
                <a:path w="3140709" h="796925">
                  <a:moveTo>
                    <a:pt x="816955" y="796463"/>
                  </a:moveTo>
                  <a:lnTo>
                    <a:pt x="14508" y="674930"/>
                  </a:lnTo>
                </a:path>
                <a:path w="3140709" h="796925">
                  <a:moveTo>
                    <a:pt x="0" y="76087"/>
                  </a:moveTo>
                  <a:lnTo>
                    <a:pt x="14508" y="67493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248" name="object 2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2710" y="4346265"/>
              <a:ext cx="133502" cy="234482"/>
            </a:xfrm>
            <a:prstGeom prst="rect">
              <a:avLst/>
            </a:prstGeom>
          </p:spPr>
        </p:pic>
        <p:sp>
          <p:nvSpPr>
            <p:cNvPr id="249" name="object 249"/>
            <p:cNvSpPr/>
            <p:nvPr/>
          </p:nvSpPr>
          <p:spPr>
            <a:xfrm>
              <a:off x="5343106" y="4337303"/>
              <a:ext cx="1263650" cy="858519"/>
            </a:xfrm>
            <a:custGeom>
              <a:avLst/>
              <a:gdLst/>
              <a:ahLst/>
              <a:cxnLst/>
              <a:rect l="l" t="t" r="r" b="b"/>
              <a:pathLst>
                <a:path w="1263650" h="858520">
                  <a:moveTo>
                    <a:pt x="457327" y="847293"/>
                  </a:moveTo>
                  <a:lnTo>
                    <a:pt x="437273" y="19545"/>
                  </a:lnTo>
                  <a:lnTo>
                    <a:pt x="0" y="30124"/>
                  </a:lnTo>
                  <a:lnTo>
                    <a:pt x="20053" y="857897"/>
                  </a:lnTo>
                  <a:lnTo>
                    <a:pt x="457327" y="847293"/>
                  </a:lnTo>
                  <a:close/>
                </a:path>
                <a:path w="1263650" h="858520">
                  <a:moveTo>
                    <a:pt x="745210" y="243446"/>
                  </a:moveTo>
                  <a:lnTo>
                    <a:pt x="739597" y="12192"/>
                  </a:lnTo>
                  <a:lnTo>
                    <a:pt x="638835" y="14630"/>
                  </a:lnTo>
                  <a:lnTo>
                    <a:pt x="538060" y="17106"/>
                  </a:lnTo>
                  <a:lnTo>
                    <a:pt x="437273" y="19545"/>
                  </a:lnTo>
                  <a:lnTo>
                    <a:pt x="446874" y="415417"/>
                  </a:lnTo>
                  <a:lnTo>
                    <a:pt x="547636" y="412978"/>
                  </a:lnTo>
                  <a:lnTo>
                    <a:pt x="648398" y="410540"/>
                  </a:lnTo>
                  <a:lnTo>
                    <a:pt x="654138" y="410387"/>
                  </a:lnTo>
                  <a:lnTo>
                    <a:pt x="745210" y="243446"/>
                  </a:lnTo>
                  <a:close/>
                </a:path>
                <a:path w="1263650" h="858520">
                  <a:moveTo>
                    <a:pt x="1253032" y="395884"/>
                  </a:moveTo>
                  <a:lnTo>
                    <a:pt x="1243431" y="0"/>
                  </a:lnTo>
                  <a:lnTo>
                    <a:pt x="1142669" y="2438"/>
                  </a:lnTo>
                  <a:lnTo>
                    <a:pt x="1041895" y="4876"/>
                  </a:lnTo>
                  <a:lnTo>
                    <a:pt x="941133" y="7315"/>
                  </a:lnTo>
                  <a:lnTo>
                    <a:pt x="844359" y="174409"/>
                  </a:lnTo>
                  <a:lnTo>
                    <a:pt x="747801" y="351409"/>
                  </a:lnTo>
                  <a:lnTo>
                    <a:pt x="716470" y="408889"/>
                  </a:lnTo>
                  <a:lnTo>
                    <a:pt x="749173" y="408101"/>
                  </a:lnTo>
                  <a:lnTo>
                    <a:pt x="849972" y="405663"/>
                  </a:lnTo>
                  <a:lnTo>
                    <a:pt x="950734" y="403199"/>
                  </a:lnTo>
                  <a:lnTo>
                    <a:pt x="1051496" y="400761"/>
                  </a:lnTo>
                  <a:lnTo>
                    <a:pt x="1152271" y="398322"/>
                  </a:lnTo>
                  <a:lnTo>
                    <a:pt x="1253032" y="395884"/>
                  </a:lnTo>
                  <a:close/>
                </a:path>
                <a:path w="1263650" h="858520">
                  <a:moveTo>
                    <a:pt x="1263484" y="827747"/>
                  </a:moveTo>
                  <a:lnTo>
                    <a:pt x="1253921" y="431876"/>
                  </a:lnTo>
                  <a:lnTo>
                    <a:pt x="1153147" y="434314"/>
                  </a:lnTo>
                  <a:lnTo>
                    <a:pt x="1052360" y="436753"/>
                  </a:lnTo>
                  <a:lnTo>
                    <a:pt x="951585" y="439191"/>
                  </a:lnTo>
                  <a:lnTo>
                    <a:pt x="850823" y="441629"/>
                  </a:lnTo>
                  <a:lnTo>
                    <a:pt x="750049" y="444068"/>
                  </a:lnTo>
                  <a:lnTo>
                    <a:pt x="649287" y="446532"/>
                  </a:lnTo>
                  <a:lnTo>
                    <a:pt x="548525" y="448970"/>
                  </a:lnTo>
                  <a:lnTo>
                    <a:pt x="447751" y="451408"/>
                  </a:lnTo>
                  <a:lnTo>
                    <a:pt x="457327" y="847293"/>
                  </a:lnTo>
                  <a:lnTo>
                    <a:pt x="558126" y="844854"/>
                  </a:lnTo>
                  <a:lnTo>
                    <a:pt x="658888" y="842416"/>
                  </a:lnTo>
                  <a:lnTo>
                    <a:pt x="759650" y="839978"/>
                  </a:lnTo>
                  <a:lnTo>
                    <a:pt x="860425" y="837539"/>
                  </a:lnTo>
                  <a:lnTo>
                    <a:pt x="961186" y="835101"/>
                  </a:lnTo>
                  <a:lnTo>
                    <a:pt x="1061961" y="832624"/>
                  </a:lnTo>
                  <a:lnTo>
                    <a:pt x="1162723" y="830186"/>
                  </a:lnTo>
                  <a:lnTo>
                    <a:pt x="1263484" y="8277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50" name="object 250"/>
            <p:cNvSpPr/>
            <p:nvPr/>
          </p:nvSpPr>
          <p:spPr>
            <a:xfrm>
              <a:off x="6183477" y="4346265"/>
              <a:ext cx="33020" cy="1270"/>
            </a:xfrm>
            <a:custGeom>
              <a:avLst/>
              <a:gdLst/>
              <a:ahLst/>
              <a:cxnLst/>
              <a:rect l="l" t="t" r="r" b="b"/>
              <a:pathLst>
                <a:path w="33020" h="1270">
                  <a:moveTo>
                    <a:pt x="32735" y="0"/>
                  </a:moveTo>
                  <a:lnTo>
                    <a:pt x="0" y="792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51" name="object 251"/>
            <p:cNvSpPr/>
            <p:nvPr/>
          </p:nvSpPr>
          <p:spPr>
            <a:xfrm>
              <a:off x="6183477" y="4346904"/>
              <a:ext cx="6350" cy="635"/>
            </a:xfrm>
            <a:custGeom>
              <a:avLst/>
              <a:gdLst/>
              <a:ahLst/>
              <a:cxnLst/>
              <a:rect l="l" t="t" r="r" b="b"/>
              <a:pathLst>
                <a:path w="6350" h="635">
                  <a:moveTo>
                    <a:pt x="6095" y="0"/>
                  </a:moveTo>
                  <a:lnTo>
                    <a:pt x="0" y="1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52" name="object 252"/>
            <p:cNvSpPr/>
            <p:nvPr/>
          </p:nvSpPr>
          <p:spPr>
            <a:xfrm>
              <a:off x="6183477" y="4347057"/>
              <a:ext cx="1905" cy="57150"/>
            </a:xfrm>
            <a:custGeom>
              <a:avLst/>
              <a:gdLst/>
              <a:ahLst/>
              <a:cxnLst/>
              <a:rect l="l" t="t" r="r" b="b"/>
              <a:pathLst>
                <a:path w="1904" h="57150">
                  <a:moveTo>
                    <a:pt x="0" y="0"/>
                  </a:moveTo>
                  <a:lnTo>
                    <a:pt x="1371" y="56692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53" name="object 253"/>
            <p:cNvSpPr/>
            <p:nvPr/>
          </p:nvSpPr>
          <p:spPr>
            <a:xfrm>
              <a:off x="6184696" y="4397989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0" y="0"/>
                  </a:moveTo>
                  <a:lnTo>
                    <a:pt x="152" y="57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54" name="object 254"/>
            <p:cNvSpPr/>
            <p:nvPr/>
          </p:nvSpPr>
          <p:spPr>
            <a:xfrm>
              <a:off x="6082710" y="4349495"/>
              <a:ext cx="5715" cy="231775"/>
            </a:xfrm>
            <a:custGeom>
              <a:avLst/>
              <a:gdLst/>
              <a:ahLst/>
              <a:cxnLst/>
              <a:rect l="l" t="t" r="r" b="b"/>
              <a:pathLst>
                <a:path w="5714" h="231775">
                  <a:moveTo>
                    <a:pt x="0" y="0"/>
                  </a:moveTo>
                  <a:lnTo>
                    <a:pt x="5608" y="231251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55" name="object 255"/>
            <p:cNvSpPr/>
            <p:nvPr/>
          </p:nvSpPr>
          <p:spPr>
            <a:xfrm>
              <a:off x="6088166" y="4574651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0" y="0"/>
                  </a:moveTo>
                  <a:lnTo>
                    <a:pt x="152" y="60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56" name="object 256"/>
            <p:cNvSpPr/>
            <p:nvPr/>
          </p:nvSpPr>
          <p:spPr>
            <a:xfrm>
              <a:off x="6082710" y="4347057"/>
              <a:ext cx="100965" cy="2540"/>
            </a:xfrm>
            <a:custGeom>
              <a:avLst/>
              <a:gdLst/>
              <a:ahLst/>
              <a:cxnLst/>
              <a:rect l="l" t="t" r="r" b="b"/>
              <a:pathLst>
                <a:path w="100964" h="2539">
                  <a:moveTo>
                    <a:pt x="100766" y="0"/>
                  </a:moveTo>
                  <a:lnTo>
                    <a:pt x="0" y="2438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57" name="object 257"/>
            <p:cNvSpPr/>
            <p:nvPr/>
          </p:nvSpPr>
          <p:spPr>
            <a:xfrm>
              <a:off x="5991514" y="4349343"/>
              <a:ext cx="97790" cy="398780"/>
            </a:xfrm>
            <a:custGeom>
              <a:avLst/>
              <a:gdLst/>
              <a:ahLst/>
              <a:cxnLst/>
              <a:rect l="l" t="t" r="r" b="b"/>
              <a:pathLst>
                <a:path w="97789" h="398779">
                  <a:moveTo>
                    <a:pt x="97292" y="0"/>
                  </a:moveTo>
                  <a:lnTo>
                    <a:pt x="91196" y="152"/>
                  </a:lnTo>
                </a:path>
                <a:path w="97789" h="398779">
                  <a:moveTo>
                    <a:pt x="0" y="398495"/>
                  </a:moveTo>
                  <a:lnTo>
                    <a:pt x="5730" y="398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58" name="object 258"/>
            <p:cNvSpPr/>
            <p:nvPr/>
          </p:nvSpPr>
          <p:spPr>
            <a:xfrm>
              <a:off x="5981943" y="4349495"/>
              <a:ext cx="100965" cy="2540"/>
            </a:xfrm>
            <a:custGeom>
              <a:avLst/>
              <a:gdLst/>
              <a:ahLst/>
              <a:cxnLst/>
              <a:rect l="l" t="t" r="r" b="b"/>
              <a:pathLst>
                <a:path w="100964" h="2539">
                  <a:moveTo>
                    <a:pt x="100766" y="0"/>
                  </a:moveTo>
                  <a:lnTo>
                    <a:pt x="0" y="2438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59" name="object 259"/>
            <p:cNvSpPr/>
            <p:nvPr/>
          </p:nvSpPr>
          <p:spPr>
            <a:xfrm>
              <a:off x="5981943" y="4351812"/>
              <a:ext cx="6350" cy="635"/>
            </a:xfrm>
            <a:custGeom>
              <a:avLst/>
              <a:gdLst/>
              <a:ahLst/>
              <a:cxnLst/>
              <a:rect l="l" t="t" r="r" b="b"/>
              <a:pathLst>
                <a:path w="6350" h="635">
                  <a:moveTo>
                    <a:pt x="6095" y="0"/>
                  </a:moveTo>
                  <a:lnTo>
                    <a:pt x="0" y="12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60" name="object 260"/>
            <p:cNvSpPr/>
            <p:nvPr/>
          </p:nvSpPr>
          <p:spPr>
            <a:xfrm>
              <a:off x="5986729" y="4351019"/>
              <a:ext cx="0" cy="398145"/>
            </a:xfrm>
            <a:custGeom>
              <a:avLst/>
              <a:gdLst/>
              <a:ahLst/>
              <a:cxnLst/>
              <a:rect l="l" t="t" r="r" b="b"/>
              <a:pathLst>
                <a:path h="398145">
                  <a:moveTo>
                    <a:pt x="0" y="320436"/>
                  </a:moveTo>
                  <a:lnTo>
                    <a:pt x="0" y="397733"/>
                  </a:lnTo>
                </a:path>
                <a:path h="398145">
                  <a:moveTo>
                    <a:pt x="0" y="303794"/>
                  </a:moveTo>
                  <a:lnTo>
                    <a:pt x="0" y="320436"/>
                  </a:lnTo>
                </a:path>
                <a:path h="398145">
                  <a:moveTo>
                    <a:pt x="0" y="0"/>
                  </a:moveTo>
                  <a:lnTo>
                    <a:pt x="0" y="130058"/>
                  </a:lnTo>
                </a:path>
              </a:pathLst>
            </a:custGeom>
            <a:ln w="1139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61" name="object 261"/>
            <p:cNvSpPr/>
            <p:nvPr/>
          </p:nvSpPr>
          <p:spPr>
            <a:xfrm>
              <a:off x="5991392" y="4741742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0" y="0"/>
                  </a:moveTo>
                  <a:lnTo>
                    <a:pt x="121" y="60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62" name="object 262"/>
            <p:cNvSpPr/>
            <p:nvPr/>
          </p:nvSpPr>
          <p:spPr>
            <a:xfrm>
              <a:off x="5881176" y="4351934"/>
              <a:ext cx="100965" cy="2540"/>
            </a:xfrm>
            <a:custGeom>
              <a:avLst/>
              <a:gdLst/>
              <a:ahLst/>
              <a:cxnLst/>
              <a:rect l="l" t="t" r="r" b="b"/>
              <a:pathLst>
                <a:path w="100964" h="2539">
                  <a:moveTo>
                    <a:pt x="100766" y="0"/>
                  </a:moveTo>
                  <a:lnTo>
                    <a:pt x="0" y="2468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63" name="object 263"/>
            <p:cNvSpPr/>
            <p:nvPr/>
          </p:nvSpPr>
          <p:spPr>
            <a:xfrm>
              <a:off x="5881176" y="4354250"/>
              <a:ext cx="6350" cy="635"/>
            </a:xfrm>
            <a:custGeom>
              <a:avLst/>
              <a:gdLst/>
              <a:ahLst/>
              <a:cxnLst/>
              <a:rect l="l" t="t" r="r" b="b"/>
              <a:pathLst>
                <a:path w="6350" h="635">
                  <a:moveTo>
                    <a:pt x="6065" y="0"/>
                  </a:moveTo>
                  <a:lnTo>
                    <a:pt x="0" y="1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64" name="object 264"/>
            <p:cNvSpPr/>
            <p:nvPr/>
          </p:nvSpPr>
          <p:spPr>
            <a:xfrm>
              <a:off x="5990933" y="4671456"/>
              <a:ext cx="0" cy="80010"/>
            </a:xfrm>
            <a:custGeom>
              <a:avLst/>
              <a:gdLst/>
              <a:ahLst/>
              <a:cxnLst/>
              <a:rect l="l" t="t" r="r" b="b"/>
              <a:pathLst>
                <a:path h="80010">
                  <a:moveTo>
                    <a:pt x="0" y="75468"/>
                  </a:moveTo>
                  <a:lnTo>
                    <a:pt x="0" y="79735"/>
                  </a:lnTo>
                </a:path>
                <a:path h="80010">
                  <a:moveTo>
                    <a:pt x="0" y="0"/>
                  </a:moveTo>
                  <a:lnTo>
                    <a:pt x="0" y="77297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65" name="object 265"/>
            <p:cNvSpPr/>
            <p:nvPr/>
          </p:nvSpPr>
          <p:spPr>
            <a:xfrm>
              <a:off x="5986729" y="4351019"/>
              <a:ext cx="0" cy="320675"/>
            </a:xfrm>
            <a:custGeom>
              <a:avLst/>
              <a:gdLst/>
              <a:ahLst/>
              <a:cxnLst/>
              <a:rect l="l" t="t" r="r" b="b"/>
              <a:pathLst>
                <a:path h="320675">
                  <a:moveTo>
                    <a:pt x="0" y="303794"/>
                  </a:moveTo>
                  <a:lnTo>
                    <a:pt x="0" y="320436"/>
                  </a:lnTo>
                </a:path>
                <a:path h="320675">
                  <a:moveTo>
                    <a:pt x="0" y="0"/>
                  </a:moveTo>
                  <a:lnTo>
                    <a:pt x="0" y="130058"/>
                  </a:lnTo>
                </a:path>
              </a:pathLst>
            </a:custGeom>
            <a:ln w="1139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66" name="object 266"/>
            <p:cNvSpPr/>
            <p:nvPr/>
          </p:nvSpPr>
          <p:spPr>
            <a:xfrm>
              <a:off x="5991392" y="4741742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0" y="0"/>
                  </a:moveTo>
                  <a:lnTo>
                    <a:pt x="121" y="60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67" name="object 267"/>
            <p:cNvSpPr/>
            <p:nvPr/>
          </p:nvSpPr>
          <p:spPr>
            <a:xfrm>
              <a:off x="5780379" y="4354403"/>
              <a:ext cx="100965" cy="2540"/>
            </a:xfrm>
            <a:custGeom>
              <a:avLst/>
              <a:gdLst/>
              <a:ahLst/>
              <a:cxnLst/>
              <a:rect l="l" t="t" r="r" b="b"/>
              <a:pathLst>
                <a:path w="100964" h="2539">
                  <a:moveTo>
                    <a:pt x="100797" y="0"/>
                  </a:moveTo>
                  <a:lnTo>
                    <a:pt x="0" y="2438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68" name="object 268"/>
            <p:cNvSpPr/>
            <p:nvPr/>
          </p:nvSpPr>
          <p:spPr>
            <a:xfrm>
              <a:off x="5780379" y="4356689"/>
              <a:ext cx="6350" cy="635"/>
            </a:xfrm>
            <a:custGeom>
              <a:avLst/>
              <a:gdLst/>
              <a:ahLst/>
              <a:cxnLst/>
              <a:rect l="l" t="t" r="r" b="b"/>
              <a:pathLst>
                <a:path w="6350" h="635">
                  <a:moveTo>
                    <a:pt x="6095" y="0"/>
                  </a:moveTo>
                  <a:lnTo>
                    <a:pt x="0" y="1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69" name="object 269"/>
            <p:cNvSpPr/>
            <p:nvPr/>
          </p:nvSpPr>
          <p:spPr>
            <a:xfrm>
              <a:off x="5885962" y="4353488"/>
              <a:ext cx="0" cy="318135"/>
            </a:xfrm>
            <a:custGeom>
              <a:avLst/>
              <a:gdLst/>
              <a:ahLst/>
              <a:cxnLst/>
              <a:rect l="l" t="t" r="r" b="b"/>
              <a:pathLst>
                <a:path h="318135">
                  <a:moveTo>
                    <a:pt x="0" y="301325"/>
                  </a:moveTo>
                  <a:lnTo>
                    <a:pt x="0" y="317967"/>
                  </a:lnTo>
                </a:path>
                <a:path h="318135">
                  <a:moveTo>
                    <a:pt x="0" y="0"/>
                  </a:moveTo>
                  <a:lnTo>
                    <a:pt x="0" y="127589"/>
                  </a:lnTo>
                </a:path>
              </a:pathLst>
            </a:custGeom>
            <a:ln w="1139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0" name="object 270"/>
            <p:cNvSpPr/>
            <p:nvPr/>
          </p:nvSpPr>
          <p:spPr>
            <a:xfrm>
              <a:off x="5343113" y="4356841"/>
              <a:ext cx="437515" cy="10795"/>
            </a:xfrm>
            <a:custGeom>
              <a:avLst/>
              <a:gdLst/>
              <a:ahLst/>
              <a:cxnLst/>
              <a:rect l="l" t="t" r="r" b="b"/>
              <a:pathLst>
                <a:path w="437514" h="10795">
                  <a:moveTo>
                    <a:pt x="437266" y="0"/>
                  </a:moveTo>
                  <a:lnTo>
                    <a:pt x="0" y="10576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1" name="object 271"/>
            <p:cNvSpPr/>
            <p:nvPr/>
          </p:nvSpPr>
          <p:spPr>
            <a:xfrm>
              <a:off x="5343113" y="4367418"/>
              <a:ext cx="20320" cy="828040"/>
            </a:xfrm>
            <a:custGeom>
              <a:avLst/>
              <a:gdLst/>
              <a:ahLst/>
              <a:cxnLst/>
              <a:rect l="l" t="t" r="r" b="b"/>
              <a:pathLst>
                <a:path w="20320" h="828039">
                  <a:moveTo>
                    <a:pt x="0" y="0"/>
                  </a:moveTo>
                  <a:lnTo>
                    <a:pt x="20055" y="827775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2" name="object 272"/>
            <p:cNvSpPr/>
            <p:nvPr/>
          </p:nvSpPr>
          <p:spPr>
            <a:xfrm>
              <a:off x="5363169" y="5184586"/>
              <a:ext cx="437515" cy="10795"/>
            </a:xfrm>
            <a:custGeom>
              <a:avLst/>
              <a:gdLst/>
              <a:ahLst/>
              <a:cxnLst/>
              <a:rect l="l" t="t" r="r" b="b"/>
              <a:pathLst>
                <a:path w="437514" h="10795">
                  <a:moveTo>
                    <a:pt x="0" y="10607"/>
                  </a:moveTo>
                  <a:lnTo>
                    <a:pt x="437266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785180" y="4355927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5">
                  <a:moveTo>
                    <a:pt x="0" y="298886"/>
                  </a:moveTo>
                  <a:lnTo>
                    <a:pt x="0" y="315529"/>
                  </a:lnTo>
                </a:path>
                <a:path h="315595">
                  <a:moveTo>
                    <a:pt x="0" y="0"/>
                  </a:moveTo>
                  <a:lnTo>
                    <a:pt x="0" y="125150"/>
                  </a:lnTo>
                </a:path>
              </a:pathLst>
            </a:custGeom>
            <a:ln w="11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800435" y="5182148"/>
              <a:ext cx="100965" cy="2540"/>
            </a:xfrm>
            <a:custGeom>
              <a:avLst/>
              <a:gdLst/>
              <a:ahLst/>
              <a:cxnLst/>
              <a:rect l="l" t="t" r="r" b="b"/>
              <a:pathLst>
                <a:path w="100964" h="2539">
                  <a:moveTo>
                    <a:pt x="0" y="2438"/>
                  </a:moveTo>
                  <a:lnTo>
                    <a:pt x="100797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895136" y="5182148"/>
              <a:ext cx="6350" cy="635"/>
            </a:xfrm>
            <a:custGeom>
              <a:avLst/>
              <a:gdLst/>
              <a:ahLst/>
              <a:cxnLst/>
              <a:rect l="l" t="t" r="r" b="b"/>
              <a:pathLst>
                <a:path w="6350" h="635">
                  <a:moveTo>
                    <a:pt x="0" y="152"/>
                  </a:moveTo>
                  <a:lnTo>
                    <a:pt x="60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795650" y="4816177"/>
              <a:ext cx="0" cy="369570"/>
            </a:xfrm>
            <a:custGeom>
              <a:avLst/>
              <a:gdLst/>
              <a:ahLst/>
              <a:cxnLst/>
              <a:rect l="l" t="t" r="r" b="b"/>
              <a:pathLst>
                <a:path h="369570">
                  <a:moveTo>
                    <a:pt x="0" y="166631"/>
                  </a:moveTo>
                  <a:lnTo>
                    <a:pt x="0" y="369323"/>
                  </a:lnTo>
                </a:path>
                <a:path h="369570">
                  <a:moveTo>
                    <a:pt x="0" y="0"/>
                  </a:moveTo>
                  <a:lnTo>
                    <a:pt x="0" y="21912"/>
                  </a:lnTo>
                </a:path>
              </a:pathLst>
            </a:custGeom>
            <a:ln w="1139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901232" y="5179709"/>
              <a:ext cx="100965" cy="2540"/>
            </a:xfrm>
            <a:custGeom>
              <a:avLst/>
              <a:gdLst/>
              <a:ahLst/>
              <a:cxnLst/>
              <a:rect l="l" t="t" r="r" b="b"/>
              <a:pathLst>
                <a:path w="100964" h="2539">
                  <a:moveTo>
                    <a:pt x="0" y="2438"/>
                  </a:moveTo>
                  <a:lnTo>
                    <a:pt x="100766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995903" y="5179709"/>
              <a:ext cx="6350" cy="635"/>
            </a:xfrm>
            <a:custGeom>
              <a:avLst/>
              <a:gdLst/>
              <a:ahLst/>
              <a:cxnLst/>
              <a:rect l="l" t="t" r="r" b="b"/>
              <a:pathLst>
                <a:path w="6350" h="635">
                  <a:moveTo>
                    <a:pt x="0" y="152"/>
                  </a:moveTo>
                  <a:lnTo>
                    <a:pt x="60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991376" y="4782921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5">
                  <a:moveTo>
                    <a:pt x="0" y="0"/>
                  </a:moveTo>
                  <a:lnTo>
                    <a:pt x="0" y="4267"/>
                  </a:lnTo>
                </a:path>
              </a:pathLst>
            </a:custGeom>
            <a:ln w="387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989439" y="4783896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29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896431" y="4816177"/>
              <a:ext cx="0" cy="367030"/>
            </a:xfrm>
            <a:custGeom>
              <a:avLst/>
              <a:gdLst/>
              <a:ahLst/>
              <a:cxnLst/>
              <a:rect l="l" t="t" r="r" b="b"/>
              <a:pathLst>
                <a:path h="367029">
                  <a:moveTo>
                    <a:pt x="0" y="166631"/>
                  </a:moveTo>
                  <a:lnTo>
                    <a:pt x="0" y="366885"/>
                  </a:lnTo>
                </a:path>
                <a:path h="367029">
                  <a:moveTo>
                    <a:pt x="0" y="0"/>
                  </a:moveTo>
                  <a:lnTo>
                    <a:pt x="0" y="21912"/>
                  </a:lnTo>
                </a:path>
              </a:pathLst>
            </a:custGeom>
            <a:ln w="11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2" name="object 282"/>
            <p:cNvSpPr/>
            <p:nvPr/>
          </p:nvSpPr>
          <p:spPr>
            <a:xfrm>
              <a:off x="6001999" y="5177271"/>
              <a:ext cx="100965" cy="2540"/>
            </a:xfrm>
            <a:custGeom>
              <a:avLst/>
              <a:gdLst/>
              <a:ahLst/>
              <a:cxnLst/>
              <a:rect l="l" t="t" r="r" b="b"/>
              <a:pathLst>
                <a:path w="100964" h="2539">
                  <a:moveTo>
                    <a:pt x="0" y="2438"/>
                  </a:moveTo>
                  <a:lnTo>
                    <a:pt x="100766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3" name="object 283"/>
            <p:cNvSpPr/>
            <p:nvPr/>
          </p:nvSpPr>
          <p:spPr>
            <a:xfrm>
              <a:off x="6096670" y="5177271"/>
              <a:ext cx="6350" cy="635"/>
            </a:xfrm>
            <a:custGeom>
              <a:avLst/>
              <a:gdLst/>
              <a:ahLst/>
              <a:cxnLst/>
              <a:rect l="l" t="t" r="r" b="b"/>
              <a:pathLst>
                <a:path w="6350" h="635">
                  <a:moveTo>
                    <a:pt x="0" y="152"/>
                  </a:moveTo>
                  <a:lnTo>
                    <a:pt x="60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992398" y="4781366"/>
              <a:ext cx="100965" cy="2540"/>
            </a:xfrm>
            <a:custGeom>
              <a:avLst/>
              <a:gdLst/>
              <a:ahLst/>
              <a:cxnLst/>
              <a:rect l="l" t="t" r="r" b="b"/>
              <a:pathLst>
                <a:path w="100964" h="2539">
                  <a:moveTo>
                    <a:pt x="0" y="2468"/>
                  </a:moveTo>
                  <a:lnTo>
                    <a:pt x="100766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5" name="object 285"/>
            <p:cNvSpPr/>
            <p:nvPr/>
          </p:nvSpPr>
          <p:spPr>
            <a:xfrm>
              <a:off x="6087069" y="4781366"/>
              <a:ext cx="6350" cy="635"/>
            </a:xfrm>
            <a:custGeom>
              <a:avLst/>
              <a:gdLst/>
              <a:ahLst/>
              <a:cxnLst/>
              <a:rect l="l" t="t" r="r" b="b"/>
              <a:pathLst>
                <a:path w="6350" h="635">
                  <a:moveTo>
                    <a:pt x="0" y="152"/>
                  </a:moveTo>
                  <a:lnTo>
                    <a:pt x="60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997199" y="4782921"/>
              <a:ext cx="0" cy="398145"/>
            </a:xfrm>
            <a:custGeom>
              <a:avLst/>
              <a:gdLst/>
              <a:ahLst/>
              <a:cxnLst/>
              <a:rect l="l" t="t" r="r" b="b"/>
              <a:pathLst>
                <a:path h="398145">
                  <a:moveTo>
                    <a:pt x="0" y="199887"/>
                  </a:moveTo>
                  <a:lnTo>
                    <a:pt x="0" y="397703"/>
                  </a:lnTo>
                </a:path>
                <a:path h="398145">
                  <a:moveTo>
                    <a:pt x="0" y="0"/>
                  </a:moveTo>
                  <a:lnTo>
                    <a:pt x="0" y="55168"/>
                  </a:lnTo>
                </a:path>
              </a:pathLst>
            </a:custGeom>
            <a:ln w="11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992398" y="4783836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152" y="606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8" name="object 288"/>
            <p:cNvSpPr/>
            <p:nvPr/>
          </p:nvSpPr>
          <p:spPr>
            <a:xfrm>
              <a:off x="6102766" y="5174833"/>
              <a:ext cx="100965" cy="2540"/>
            </a:xfrm>
            <a:custGeom>
              <a:avLst/>
              <a:gdLst/>
              <a:ahLst/>
              <a:cxnLst/>
              <a:rect l="l" t="t" r="r" b="b"/>
              <a:pathLst>
                <a:path w="100964" h="2539">
                  <a:moveTo>
                    <a:pt x="0" y="2438"/>
                  </a:moveTo>
                  <a:lnTo>
                    <a:pt x="100766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9" name="object 289"/>
            <p:cNvSpPr/>
            <p:nvPr/>
          </p:nvSpPr>
          <p:spPr>
            <a:xfrm>
              <a:off x="6197437" y="5174833"/>
              <a:ext cx="6350" cy="635"/>
            </a:xfrm>
            <a:custGeom>
              <a:avLst/>
              <a:gdLst/>
              <a:ahLst/>
              <a:cxnLst/>
              <a:rect l="l" t="t" r="r" b="b"/>
              <a:pathLst>
                <a:path w="6350" h="635">
                  <a:moveTo>
                    <a:pt x="0" y="121"/>
                  </a:moveTo>
                  <a:lnTo>
                    <a:pt x="60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0" name="object 290"/>
            <p:cNvSpPr/>
            <p:nvPr/>
          </p:nvSpPr>
          <p:spPr>
            <a:xfrm>
              <a:off x="6093165" y="4778928"/>
              <a:ext cx="100965" cy="2540"/>
            </a:xfrm>
            <a:custGeom>
              <a:avLst/>
              <a:gdLst/>
              <a:ahLst/>
              <a:cxnLst/>
              <a:rect l="l" t="t" r="r" b="b"/>
              <a:pathLst>
                <a:path w="100964" h="2539">
                  <a:moveTo>
                    <a:pt x="0" y="2438"/>
                  </a:moveTo>
                  <a:lnTo>
                    <a:pt x="100766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1" name="object 291"/>
            <p:cNvSpPr/>
            <p:nvPr/>
          </p:nvSpPr>
          <p:spPr>
            <a:xfrm>
              <a:off x="6187836" y="4778928"/>
              <a:ext cx="6350" cy="635"/>
            </a:xfrm>
            <a:custGeom>
              <a:avLst/>
              <a:gdLst/>
              <a:ahLst/>
              <a:cxnLst/>
              <a:rect l="l" t="t" r="r" b="b"/>
              <a:pathLst>
                <a:path w="6350" h="635">
                  <a:moveTo>
                    <a:pt x="0" y="152"/>
                  </a:moveTo>
                  <a:lnTo>
                    <a:pt x="60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2" name="object 292"/>
            <p:cNvSpPr/>
            <p:nvPr/>
          </p:nvSpPr>
          <p:spPr>
            <a:xfrm>
              <a:off x="6093165" y="4781366"/>
              <a:ext cx="10160" cy="396240"/>
            </a:xfrm>
            <a:custGeom>
              <a:avLst/>
              <a:gdLst/>
              <a:ahLst/>
              <a:cxnLst/>
              <a:rect l="l" t="t" r="r" b="b"/>
              <a:pathLst>
                <a:path w="10160" h="396239">
                  <a:moveTo>
                    <a:pt x="9601" y="3959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3" name="object 293"/>
            <p:cNvSpPr/>
            <p:nvPr/>
          </p:nvSpPr>
          <p:spPr>
            <a:xfrm>
              <a:off x="6093165" y="4781366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152" y="60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203533" y="5172394"/>
              <a:ext cx="100965" cy="2540"/>
            </a:xfrm>
            <a:custGeom>
              <a:avLst/>
              <a:gdLst/>
              <a:ahLst/>
              <a:cxnLst/>
              <a:rect l="l" t="t" r="r" b="b"/>
              <a:pathLst>
                <a:path w="100964" h="2539">
                  <a:moveTo>
                    <a:pt x="0" y="2438"/>
                  </a:moveTo>
                  <a:lnTo>
                    <a:pt x="100766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5" name="object 295"/>
            <p:cNvSpPr/>
            <p:nvPr/>
          </p:nvSpPr>
          <p:spPr>
            <a:xfrm>
              <a:off x="6298204" y="5172394"/>
              <a:ext cx="6350" cy="635"/>
            </a:xfrm>
            <a:custGeom>
              <a:avLst/>
              <a:gdLst/>
              <a:ahLst/>
              <a:cxnLst/>
              <a:rect l="l" t="t" r="r" b="b"/>
              <a:pathLst>
                <a:path w="6350" h="635">
                  <a:moveTo>
                    <a:pt x="0" y="121"/>
                  </a:moveTo>
                  <a:lnTo>
                    <a:pt x="60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193932" y="4776490"/>
              <a:ext cx="100965" cy="2540"/>
            </a:xfrm>
            <a:custGeom>
              <a:avLst/>
              <a:gdLst/>
              <a:ahLst/>
              <a:cxnLst/>
              <a:rect l="l" t="t" r="r" b="b"/>
              <a:pathLst>
                <a:path w="100964" h="2539">
                  <a:moveTo>
                    <a:pt x="0" y="2438"/>
                  </a:moveTo>
                  <a:lnTo>
                    <a:pt x="100766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7" name="object 297"/>
            <p:cNvSpPr/>
            <p:nvPr/>
          </p:nvSpPr>
          <p:spPr>
            <a:xfrm>
              <a:off x="6288602" y="4776490"/>
              <a:ext cx="6350" cy="635"/>
            </a:xfrm>
            <a:custGeom>
              <a:avLst/>
              <a:gdLst/>
              <a:ahLst/>
              <a:cxnLst/>
              <a:rect l="l" t="t" r="r" b="b"/>
              <a:pathLst>
                <a:path w="6350" h="635">
                  <a:moveTo>
                    <a:pt x="0" y="152"/>
                  </a:moveTo>
                  <a:lnTo>
                    <a:pt x="60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8" name="object 298"/>
            <p:cNvSpPr/>
            <p:nvPr/>
          </p:nvSpPr>
          <p:spPr>
            <a:xfrm>
              <a:off x="6193932" y="4778928"/>
              <a:ext cx="10160" cy="396240"/>
            </a:xfrm>
            <a:custGeom>
              <a:avLst/>
              <a:gdLst/>
              <a:ahLst/>
              <a:cxnLst/>
              <a:rect l="l" t="t" r="r" b="b"/>
              <a:pathLst>
                <a:path w="10160" h="396239">
                  <a:moveTo>
                    <a:pt x="9601" y="3959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9" name="object 299"/>
            <p:cNvSpPr/>
            <p:nvPr/>
          </p:nvSpPr>
          <p:spPr>
            <a:xfrm>
              <a:off x="6193932" y="4778928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152" y="60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0" name="object 300"/>
            <p:cNvSpPr/>
            <p:nvPr/>
          </p:nvSpPr>
          <p:spPr>
            <a:xfrm>
              <a:off x="6304300" y="5169926"/>
              <a:ext cx="100965" cy="2540"/>
            </a:xfrm>
            <a:custGeom>
              <a:avLst/>
              <a:gdLst/>
              <a:ahLst/>
              <a:cxnLst/>
              <a:rect l="l" t="t" r="r" b="b"/>
              <a:pathLst>
                <a:path w="100964" h="2539">
                  <a:moveTo>
                    <a:pt x="0" y="2468"/>
                  </a:moveTo>
                  <a:lnTo>
                    <a:pt x="100766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398971" y="5169926"/>
              <a:ext cx="6350" cy="635"/>
            </a:xfrm>
            <a:custGeom>
              <a:avLst/>
              <a:gdLst/>
              <a:ahLst/>
              <a:cxnLst/>
              <a:rect l="l" t="t" r="r" b="b"/>
              <a:pathLst>
                <a:path w="6350" h="635">
                  <a:moveTo>
                    <a:pt x="0" y="152"/>
                  </a:moveTo>
                  <a:lnTo>
                    <a:pt x="60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294699" y="4774051"/>
              <a:ext cx="100965" cy="2540"/>
            </a:xfrm>
            <a:custGeom>
              <a:avLst/>
              <a:gdLst/>
              <a:ahLst/>
              <a:cxnLst/>
              <a:rect l="l" t="t" r="r" b="b"/>
              <a:pathLst>
                <a:path w="100964" h="2539">
                  <a:moveTo>
                    <a:pt x="0" y="2438"/>
                  </a:moveTo>
                  <a:lnTo>
                    <a:pt x="100766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389400" y="4774051"/>
              <a:ext cx="6350" cy="635"/>
            </a:xfrm>
            <a:custGeom>
              <a:avLst/>
              <a:gdLst/>
              <a:ahLst/>
              <a:cxnLst/>
              <a:rect l="l" t="t" r="r" b="b"/>
              <a:pathLst>
                <a:path w="6350" h="635">
                  <a:moveTo>
                    <a:pt x="0" y="152"/>
                  </a:moveTo>
                  <a:lnTo>
                    <a:pt x="60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294699" y="4776490"/>
              <a:ext cx="10160" cy="396240"/>
            </a:xfrm>
            <a:custGeom>
              <a:avLst/>
              <a:gdLst/>
              <a:ahLst/>
              <a:cxnLst/>
              <a:rect l="l" t="t" r="r" b="b"/>
              <a:pathLst>
                <a:path w="10160" h="396239">
                  <a:moveTo>
                    <a:pt x="9601" y="3959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294699" y="4776490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152" y="60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405067" y="5167487"/>
              <a:ext cx="100965" cy="2540"/>
            </a:xfrm>
            <a:custGeom>
              <a:avLst/>
              <a:gdLst/>
              <a:ahLst/>
              <a:cxnLst/>
              <a:rect l="l" t="t" r="r" b="b"/>
              <a:pathLst>
                <a:path w="100965" h="2539">
                  <a:moveTo>
                    <a:pt x="0" y="2438"/>
                  </a:moveTo>
                  <a:lnTo>
                    <a:pt x="100766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499737" y="5167487"/>
              <a:ext cx="6350" cy="635"/>
            </a:xfrm>
            <a:custGeom>
              <a:avLst/>
              <a:gdLst/>
              <a:ahLst/>
              <a:cxnLst/>
              <a:rect l="l" t="t" r="r" b="b"/>
              <a:pathLst>
                <a:path w="6350" h="635">
                  <a:moveTo>
                    <a:pt x="0" y="152"/>
                  </a:moveTo>
                  <a:lnTo>
                    <a:pt x="60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395465" y="4771613"/>
              <a:ext cx="100965" cy="2540"/>
            </a:xfrm>
            <a:custGeom>
              <a:avLst/>
              <a:gdLst/>
              <a:ahLst/>
              <a:cxnLst/>
              <a:rect l="l" t="t" r="r" b="b"/>
              <a:pathLst>
                <a:path w="100964" h="2539">
                  <a:moveTo>
                    <a:pt x="0" y="2438"/>
                  </a:moveTo>
                  <a:lnTo>
                    <a:pt x="100797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490167" y="4771613"/>
              <a:ext cx="6350" cy="635"/>
            </a:xfrm>
            <a:custGeom>
              <a:avLst/>
              <a:gdLst/>
              <a:ahLst/>
              <a:cxnLst/>
              <a:rect l="l" t="t" r="r" b="b"/>
              <a:pathLst>
                <a:path w="6350" h="635">
                  <a:moveTo>
                    <a:pt x="0" y="152"/>
                  </a:moveTo>
                  <a:lnTo>
                    <a:pt x="60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395465" y="4774051"/>
              <a:ext cx="10160" cy="396240"/>
            </a:xfrm>
            <a:custGeom>
              <a:avLst/>
              <a:gdLst/>
              <a:ahLst/>
              <a:cxnLst/>
              <a:rect l="l" t="t" r="r" b="b"/>
              <a:pathLst>
                <a:path w="10160" h="396239">
                  <a:moveTo>
                    <a:pt x="9601" y="3958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395465" y="4774051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152" y="60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505833" y="5165049"/>
              <a:ext cx="100965" cy="2540"/>
            </a:xfrm>
            <a:custGeom>
              <a:avLst/>
              <a:gdLst/>
              <a:ahLst/>
              <a:cxnLst/>
              <a:rect l="l" t="t" r="r" b="b"/>
              <a:pathLst>
                <a:path w="100965" h="2539">
                  <a:moveTo>
                    <a:pt x="0" y="2438"/>
                  </a:moveTo>
                  <a:lnTo>
                    <a:pt x="100766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600504" y="5165049"/>
              <a:ext cx="6350" cy="635"/>
            </a:xfrm>
            <a:custGeom>
              <a:avLst/>
              <a:gdLst/>
              <a:ahLst/>
              <a:cxnLst/>
              <a:rect l="l" t="t" r="r" b="b"/>
              <a:pathLst>
                <a:path w="6350" h="635">
                  <a:moveTo>
                    <a:pt x="0" y="152"/>
                  </a:moveTo>
                  <a:lnTo>
                    <a:pt x="60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496263" y="4769174"/>
              <a:ext cx="100965" cy="2540"/>
            </a:xfrm>
            <a:custGeom>
              <a:avLst/>
              <a:gdLst/>
              <a:ahLst/>
              <a:cxnLst/>
              <a:rect l="l" t="t" r="r" b="b"/>
              <a:pathLst>
                <a:path w="100965" h="2539">
                  <a:moveTo>
                    <a:pt x="0" y="2438"/>
                  </a:moveTo>
                  <a:lnTo>
                    <a:pt x="100766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590934" y="4769174"/>
              <a:ext cx="6350" cy="635"/>
            </a:xfrm>
            <a:custGeom>
              <a:avLst/>
              <a:gdLst/>
              <a:ahLst/>
              <a:cxnLst/>
              <a:rect l="l" t="t" r="r" b="b"/>
              <a:pathLst>
                <a:path w="6350" h="635">
                  <a:moveTo>
                    <a:pt x="0" y="152"/>
                  </a:moveTo>
                  <a:lnTo>
                    <a:pt x="60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6" name="object 316"/>
            <p:cNvSpPr/>
            <p:nvPr/>
          </p:nvSpPr>
          <p:spPr>
            <a:xfrm>
              <a:off x="6496263" y="4771613"/>
              <a:ext cx="10160" cy="396240"/>
            </a:xfrm>
            <a:custGeom>
              <a:avLst/>
              <a:gdLst/>
              <a:ahLst/>
              <a:cxnLst/>
              <a:rect l="l" t="t" r="r" b="b"/>
              <a:pathLst>
                <a:path w="10159" h="396239">
                  <a:moveTo>
                    <a:pt x="9570" y="3958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7" name="object 317"/>
            <p:cNvSpPr/>
            <p:nvPr/>
          </p:nvSpPr>
          <p:spPr>
            <a:xfrm>
              <a:off x="6496263" y="4771613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121" y="60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8" name="object 318"/>
            <p:cNvSpPr/>
            <p:nvPr/>
          </p:nvSpPr>
          <p:spPr>
            <a:xfrm>
              <a:off x="6597029" y="4769174"/>
              <a:ext cx="10160" cy="396240"/>
            </a:xfrm>
            <a:custGeom>
              <a:avLst/>
              <a:gdLst/>
              <a:ahLst/>
              <a:cxnLst/>
              <a:rect l="l" t="t" r="r" b="b"/>
              <a:pathLst>
                <a:path w="10159" h="396239">
                  <a:moveTo>
                    <a:pt x="9570" y="3958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9" name="object 319"/>
            <p:cNvSpPr/>
            <p:nvPr/>
          </p:nvSpPr>
          <p:spPr>
            <a:xfrm>
              <a:off x="6059576" y="4337304"/>
              <a:ext cx="541020" cy="438150"/>
            </a:xfrm>
            <a:custGeom>
              <a:avLst/>
              <a:gdLst/>
              <a:ahLst/>
              <a:cxnLst/>
              <a:rect l="l" t="t" r="r" b="b"/>
              <a:pathLst>
                <a:path w="541020" h="438150">
                  <a:moveTo>
                    <a:pt x="537606" y="437967"/>
                  </a:moveTo>
                  <a:lnTo>
                    <a:pt x="537453" y="431871"/>
                  </a:lnTo>
                </a:path>
                <a:path w="541020" h="438150">
                  <a:moveTo>
                    <a:pt x="526968" y="0"/>
                  </a:moveTo>
                  <a:lnTo>
                    <a:pt x="426201" y="2438"/>
                  </a:lnTo>
                </a:path>
                <a:path w="541020" h="438150">
                  <a:moveTo>
                    <a:pt x="536569" y="395874"/>
                  </a:moveTo>
                  <a:lnTo>
                    <a:pt x="435803" y="398312"/>
                  </a:lnTo>
                </a:path>
                <a:path w="541020" h="438150">
                  <a:moveTo>
                    <a:pt x="526968" y="0"/>
                  </a:moveTo>
                  <a:lnTo>
                    <a:pt x="536569" y="395874"/>
                  </a:lnTo>
                </a:path>
                <a:path w="541020" h="438150">
                  <a:moveTo>
                    <a:pt x="426201" y="2438"/>
                  </a:moveTo>
                  <a:lnTo>
                    <a:pt x="325434" y="4876"/>
                  </a:lnTo>
                </a:path>
                <a:path w="541020" h="438150">
                  <a:moveTo>
                    <a:pt x="435803" y="398312"/>
                  </a:moveTo>
                  <a:lnTo>
                    <a:pt x="335036" y="400751"/>
                  </a:lnTo>
                </a:path>
                <a:path w="541020" h="438150">
                  <a:moveTo>
                    <a:pt x="426201" y="2438"/>
                  </a:moveTo>
                  <a:lnTo>
                    <a:pt x="435803" y="398312"/>
                  </a:lnTo>
                </a:path>
                <a:path w="541020" h="438150">
                  <a:moveTo>
                    <a:pt x="325434" y="4876"/>
                  </a:moveTo>
                  <a:lnTo>
                    <a:pt x="224668" y="7315"/>
                  </a:lnTo>
                </a:path>
                <a:path w="541020" h="438150">
                  <a:moveTo>
                    <a:pt x="335036" y="400751"/>
                  </a:moveTo>
                  <a:lnTo>
                    <a:pt x="234269" y="403189"/>
                  </a:lnTo>
                </a:path>
                <a:path w="541020" h="438150">
                  <a:moveTo>
                    <a:pt x="325434" y="4876"/>
                  </a:moveTo>
                  <a:lnTo>
                    <a:pt x="335036" y="400751"/>
                  </a:lnTo>
                </a:path>
                <a:path w="541020" h="438150">
                  <a:moveTo>
                    <a:pt x="224668" y="7315"/>
                  </a:moveTo>
                  <a:lnTo>
                    <a:pt x="218968" y="7467"/>
                  </a:lnTo>
                </a:path>
                <a:path w="541020" h="438150">
                  <a:moveTo>
                    <a:pt x="127894" y="174406"/>
                  </a:moveTo>
                  <a:lnTo>
                    <a:pt x="133502" y="405658"/>
                  </a:lnTo>
                </a:path>
                <a:path w="541020" h="438150">
                  <a:moveTo>
                    <a:pt x="133502" y="405658"/>
                  </a:moveTo>
                  <a:lnTo>
                    <a:pt x="234269" y="403189"/>
                  </a:lnTo>
                </a:path>
                <a:path w="541020" h="438150">
                  <a:moveTo>
                    <a:pt x="234269" y="403189"/>
                  </a:moveTo>
                  <a:lnTo>
                    <a:pt x="224668" y="7315"/>
                  </a:lnTo>
                </a:path>
                <a:path w="541020" h="438150">
                  <a:moveTo>
                    <a:pt x="31333" y="351403"/>
                  </a:moveTo>
                  <a:lnTo>
                    <a:pt x="32705" y="408096"/>
                  </a:lnTo>
                </a:path>
                <a:path w="541020" h="438150">
                  <a:moveTo>
                    <a:pt x="32705" y="408096"/>
                  </a:moveTo>
                  <a:lnTo>
                    <a:pt x="133502" y="405658"/>
                  </a:lnTo>
                </a:path>
                <a:path w="541020" h="438150">
                  <a:moveTo>
                    <a:pt x="0" y="408889"/>
                  </a:moveTo>
                  <a:lnTo>
                    <a:pt x="32705" y="408096"/>
                  </a:lnTo>
                </a:path>
                <a:path w="541020" h="438150">
                  <a:moveTo>
                    <a:pt x="531784" y="197937"/>
                  </a:moveTo>
                  <a:lnTo>
                    <a:pt x="109484" y="208178"/>
                  </a:lnTo>
                </a:path>
                <a:path w="541020" h="438150">
                  <a:moveTo>
                    <a:pt x="522762" y="198150"/>
                  </a:moveTo>
                  <a:lnTo>
                    <a:pt x="522762" y="197723"/>
                  </a:lnTo>
                  <a:lnTo>
                    <a:pt x="522792" y="197266"/>
                  </a:lnTo>
                  <a:lnTo>
                    <a:pt x="523737" y="193883"/>
                  </a:lnTo>
                  <a:lnTo>
                    <a:pt x="523920" y="193487"/>
                  </a:lnTo>
                  <a:lnTo>
                    <a:pt x="524164" y="193121"/>
                  </a:lnTo>
                  <a:lnTo>
                    <a:pt x="524408" y="192755"/>
                  </a:lnTo>
                  <a:lnTo>
                    <a:pt x="524682" y="192389"/>
                  </a:lnTo>
                  <a:lnTo>
                    <a:pt x="528126" y="189707"/>
                  </a:lnTo>
                  <a:lnTo>
                    <a:pt x="528523" y="189524"/>
                  </a:lnTo>
                  <a:lnTo>
                    <a:pt x="528949" y="189372"/>
                  </a:lnTo>
                  <a:lnTo>
                    <a:pt x="529376" y="189250"/>
                  </a:lnTo>
                  <a:lnTo>
                    <a:pt x="529803" y="189128"/>
                  </a:lnTo>
                  <a:lnTo>
                    <a:pt x="530230" y="189067"/>
                  </a:lnTo>
                  <a:lnTo>
                    <a:pt x="530687" y="188975"/>
                  </a:lnTo>
                  <a:lnTo>
                    <a:pt x="531113" y="188945"/>
                  </a:lnTo>
                  <a:lnTo>
                    <a:pt x="531571" y="188915"/>
                  </a:lnTo>
                  <a:lnTo>
                    <a:pt x="531997" y="188915"/>
                  </a:lnTo>
                  <a:lnTo>
                    <a:pt x="532455" y="188945"/>
                  </a:lnTo>
                  <a:lnTo>
                    <a:pt x="532881" y="188975"/>
                  </a:lnTo>
                  <a:lnTo>
                    <a:pt x="533308" y="189067"/>
                  </a:lnTo>
                  <a:lnTo>
                    <a:pt x="533765" y="189128"/>
                  </a:lnTo>
                  <a:lnTo>
                    <a:pt x="534192" y="189250"/>
                  </a:lnTo>
                  <a:lnTo>
                    <a:pt x="534619" y="189372"/>
                  </a:lnTo>
                  <a:lnTo>
                    <a:pt x="535015" y="189524"/>
                  </a:lnTo>
                  <a:lnTo>
                    <a:pt x="540715" y="196839"/>
                  </a:lnTo>
                  <a:lnTo>
                    <a:pt x="540776" y="197266"/>
                  </a:lnTo>
                  <a:lnTo>
                    <a:pt x="540776" y="197723"/>
                  </a:lnTo>
                  <a:lnTo>
                    <a:pt x="540776" y="198150"/>
                  </a:lnTo>
                  <a:lnTo>
                    <a:pt x="540776" y="198607"/>
                  </a:lnTo>
                  <a:lnTo>
                    <a:pt x="540715" y="199034"/>
                  </a:lnTo>
                  <a:lnTo>
                    <a:pt x="540654" y="199491"/>
                  </a:lnTo>
                  <a:lnTo>
                    <a:pt x="540562" y="199918"/>
                  </a:lnTo>
                  <a:lnTo>
                    <a:pt x="540471" y="200345"/>
                  </a:lnTo>
                  <a:lnTo>
                    <a:pt x="540318" y="200771"/>
                  </a:lnTo>
                  <a:lnTo>
                    <a:pt x="540197" y="201167"/>
                  </a:lnTo>
                  <a:lnTo>
                    <a:pt x="539130" y="203118"/>
                  </a:lnTo>
                  <a:lnTo>
                    <a:pt x="538886" y="203484"/>
                  </a:lnTo>
                  <a:lnTo>
                    <a:pt x="536204" y="205770"/>
                  </a:lnTo>
                  <a:lnTo>
                    <a:pt x="535838" y="205983"/>
                  </a:lnTo>
                  <a:lnTo>
                    <a:pt x="535411" y="206166"/>
                  </a:lnTo>
                  <a:lnTo>
                    <a:pt x="535015" y="206349"/>
                  </a:lnTo>
                  <a:lnTo>
                    <a:pt x="534588" y="206501"/>
                  </a:lnTo>
                  <a:lnTo>
                    <a:pt x="534161" y="206623"/>
                  </a:lnTo>
                  <a:lnTo>
                    <a:pt x="533735" y="206745"/>
                  </a:lnTo>
                  <a:lnTo>
                    <a:pt x="533308" y="206806"/>
                  </a:lnTo>
                  <a:lnTo>
                    <a:pt x="532881" y="206867"/>
                  </a:lnTo>
                  <a:lnTo>
                    <a:pt x="532424" y="206928"/>
                  </a:lnTo>
                  <a:lnTo>
                    <a:pt x="531997" y="206959"/>
                  </a:lnTo>
                  <a:lnTo>
                    <a:pt x="531540" y="206959"/>
                  </a:lnTo>
                  <a:lnTo>
                    <a:pt x="527334" y="205770"/>
                  </a:lnTo>
                  <a:lnTo>
                    <a:pt x="526938" y="205557"/>
                  </a:lnTo>
                  <a:lnTo>
                    <a:pt x="526572" y="205313"/>
                  </a:lnTo>
                  <a:lnTo>
                    <a:pt x="526237" y="205038"/>
                  </a:lnTo>
                  <a:lnTo>
                    <a:pt x="525871" y="204764"/>
                  </a:lnTo>
                  <a:lnTo>
                    <a:pt x="525566" y="204459"/>
                  </a:lnTo>
                  <a:lnTo>
                    <a:pt x="525231" y="204155"/>
                  </a:lnTo>
                  <a:lnTo>
                    <a:pt x="524957" y="203819"/>
                  </a:lnTo>
                  <a:lnTo>
                    <a:pt x="524682" y="203484"/>
                  </a:lnTo>
                  <a:lnTo>
                    <a:pt x="524408" y="203118"/>
                  </a:lnTo>
                  <a:lnTo>
                    <a:pt x="524164" y="202752"/>
                  </a:lnTo>
                  <a:lnTo>
                    <a:pt x="523920" y="202387"/>
                  </a:lnTo>
                  <a:lnTo>
                    <a:pt x="523737" y="201990"/>
                  </a:lnTo>
                  <a:lnTo>
                    <a:pt x="523524" y="201594"/>
                  </a:lnTo>
                  <a:lnTo>
                    <a:pt x="523372" y="201167"/>
                  </a:lnTo>
                  <a:lnTo>
                    <a:pt x="522792" y="198607"/>
                  </a:lnTo>
                  <a:lnTo>
                    <a:pt x="522762" y="1981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0" name="object 320"/>
            <p:cNvSpPr/>
            <p:nvPr/>
          </p:nvSpPr>
          <p:spPr>
            <a:xfrm>
              <a:off x="6169050" y="4516043"/>
              <a:ext cx="431800" cy="53975"/>
            </a:xfrm>
            <a:custGeom>
              <a:avLst/>
              <a:gdLst/>
              <a:ahLst/>
              <a:cxnLst/>
              <a:rect l="l" t="t" r="r" b="b"/>
              <a:pathLst>
                <a:path w="431800" h="53975">
                  <a:moveTo>
                    <a:pt x="101409" y="53975"/>
                  </a:moveTo>
                  <a:lnTo>
                    <a:pt x="100101" y="0"/>
                  </a:lnTo>
                  <a:lnTo>
                    <a:pt x="0" y="29438"/>
                  </a:lnTo>
                  <a:lnTo>
                    <a:pt x="101409" y="53975"/>
                  </a:lnTo>
                  <a:close/>
                </a:path>
                <a:path w="431800" h="53975">
                  <a:moveTo>
                    <a:pt x="431292" y="18529"/>
                  </a:moveTo>
                  <a:lnTo>
                    <a:pt x="422097" y="10185"/>
                  </a:lnTo>
                  <a:lnTo>
                    <a:pt x="421208" y="10236"/>
                  </a:lnTo>
                  <a:lnTo>
                    <a:pt x="413283" y="19418"/>
                  </a:lnTo>
                  <a:lnTo>
                    <a:pt x="413346" y="20294"/>
                  </a:lnTo>
                  <a:lnTo>
                    <a:pt x="422059" y="28219"/>
                  </a:lnTo>
                  <a:lnTo>
                    <a:pt x="422948" y="28194"/>
                  </a:lnTo>
                  <a:lnTo>
                    <a:pt x="431292" y="19875"/>
                  </a:lnTo>
                  <a:lnTo>
                    <a:pt x="431292" y="18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1" name="object 321"/>
            <p:cNvSpPr/>
            <p:nvPr/>
          </p:nvSpPr>
          <p:spPr>
            <a:xfrm>
              <a:off x="6169060" y="4516038"/>
              <a:ext cx="101600" cy="53975"/>
            </a:xfrm>
            <a:custGeom>
              <a:avLst/>
              <a:gdLst/>
              <a:ahLst/>
              <a:cxnLst/>
              <a:rect l="l" t="t" r="r" b="b"/>
              <a:pathLst>
                <a:path w="101600" h="53975">
                  <a:moveTo>
                    <a:pt x="101406" y="53980"/>
                  </a:moveTo>
                  <a:lnTo>
                    <a:pt x="0" y="29443"/>
                  </a:lnTo>
                  <a:lnTo>
                    <a:pt x="100096" y="0"/>
                  </a:lnTo>
                  <a:lnTo>
                    <a:pt x="101406" y="539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2" name="object 322"/>
            <p:cNvSpPr/>
            <p:nvPr/>
          </p:nvSpPr>
          <p:spPr>
            <a:xfrm>
              <a:off x="5997244" y="4344771"/>
              <a:ext cx="281305" cy="403225"/>
            </a:xfrm>
            <a:custGeom>
              <a:avLst/>
              <a:gdLst/>
              <a:ahLst/>
              <a:cxnLst/>
              <a:rect l="l" t="t" r="r" b="b"/>
              <a:pathLst>
                <a:path w="281304" h="403225">
                  <a:moveTo>
                    <a:pt x="281299" y="0"/>
                  </a:moveTo>
                  <a:lnTo>
                    <a:pt x="218968" y="1493"/>
                  </a:lnTo>
                  <a:lnTo>
                    <a:pt x="0" y="402915"/>
                  </a:lnTo>
                  <a:lnTo>
                    <a:pt x="62331" y="401421"/>
                  </a:lnTo>
                  <a:lnTo>
                    <a:pt x="281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3" name="object 323"/>
            <p:cNvSpPr/>
            <p:nvPr/>
          </p:nvSpPr>
          <p:spPr>
            <a:xfrm>
              <a:off x="6029705" y="4290029"/>
              <a:ext cx="278765" cy="511175"/>
            </a:xfrm>
            <a:custGeom>
              <a:avLst/>
              <a:gdLst/>
              <a:ahLst/>
              <a:cxnLst/>
              <a:rect l="l" t="t" r="r" b="b"/>
              <a:pathLst>
                <a:path w="278764" h="511175">
                  <a:moveTo>
                    <a:pt x="278678" y="0"/>
                  </a:moveTo>
                  <a:lnTo>
                    <a:pt x="0" y="5109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4" name="object 324"/>
            <p:cNvSpPr/>
            <p:nvPr/>
          </p:nvSpPr>
          <p:spPr>
            <a:xfrm>
              <a:off x="5967374" y="4291523"/>
              <a:ext cx="278765" cy="511175"/>
            </a:xfrm>
            <a:custGeom>
              <a:avLst/>
              <a:gdLst/>
              <a:ahLst/>
              <a:cxnLst/>
              <a:rect l="l" t="t" r="r" b="b"/>
              <a:pathLst>
                <a:path w="278764" h="511175">
                  <a:moveTo>
                    <a:pt x="278678" y="0"/>
                  </a:moveTo>
                  <a:lnTo>
                    <a:pt x="0" y="510905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5" name="object 325"/>
            <p:cNvSpPr/>
            <p:nvPr/>
          </p:nvSpPr>
          <p:spPr>
            <a:xfrm>
              <a:off x="5250972" y="4234677"/>
              <a:ext cx="1855470" cy="133350"/>
            </a:xfrm>
            <a:custGeom>
              <a:avLst/>
              <a:gdLst/>
              <a:ahLst/>
              <a:cxnLst/>
              <a:rect l="l" t="t" r="r" b="b"/>
              <a:pathLst>
                <a:path w="1855470" h="133350">
                  <a:moveTo>
                    <a:pt x="1855256" y="0"/>
                  </a:moveTo>
                  <a:lnTo>
                    <a:pt x="0" y="44957"/>
                  </a:lnTo>
                  <a:lnTo>
                    <a:pt x="92141" y="132740"/>
                  </a:lnTo>
                  <a:lnTo>
                    <a:pt x="1767443" y="92141"/>
                  </a:lnTo>
                  <a:lnTo>
                    <a:pt x="1855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6" name="object 326"/>
            <p:cNvSpPr/>
            <p:nvPr/>
          </p:nvSpPr>
          <p:spPr>
            <a:xfrm>
              <a:off x="5250972" y="4234677"/>
              <a:ext cx="1855470" cy="133350"/>
            </a:xfrm>
            <a:custGeom>
              <a:avLst/>
              <a:gdLst/>
              <a:ahLst/>
              <a:cxnLst/>
              <a:rect l="l" t="t" r="r" b="b"/>
              <a:pathLst>
                <a:path w="1855470" h="133350">
                  <a:moveTo>
                    <a:pt x="1855256" y="0"/>
                  </a:moveTo>
                  <a:lnTo>
                    <a:pt x="0" y="44957"/>
                  </a:lnTo>
                  <a:lnTo>
                    <a:pt x="92141" y="132740"/>
                  </a:lnTo>
                  <a:lnTo>
                    <a:pt x="1767443" y="92141"/>
                  </a:lnTo>
                  <a:lnTo>
                    <a:pt x="1855256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7" name="object 327"/>
            <p:cNvSpPr/>
            <p:nvPr/>
          </p:nvSpPr>
          <p:spPr>
            <a:xfrm>
              <a:off x="5257799" y="4233671"/>
              <a:ext cx="1841500" cy="134620"/>
            </a:xfrm>
            <a:custGeom>
              <a:avLst/>
              <a:gdLst/>
              <a:ahLst/>
              <a:cxnLst/>
              <a:rect l="l" t="t" r="r" b="b"/>
              <a:pathLst>
                <a:path w="1841500" h="134620">
                  <a:moveTo>
                    <a:pt x="1840991" y="9143"/>
                  </a:moveTo>
                  <a:lnTo>
                    <a:pt x="1831847" y="0"/>
                  </a:lnTo>
                </a:path>
                <a:path w="1841500" h="134620">
                  <a:moveTo>
                    <a:pt x="1798319" y="51815"/>
                  </a:moveTo>
                  <a:lnTo>
                    <a:pt x="1749551" y="3047"/>
                  </a:lnTo>
                </a:path>
                <a:path w="1841500" h="134620">
                  <a:moveTo>
                    <a:pt x="1758695" y="94487"/>
                  </a:moveTo>
                  <a:lnTo>
                    <a:pt x="1670303" y="6095"/>
                  </a:lnTo>
                </a:path>
                <a:path w="1841500" h="134620">
                  <a:moveTo>
                    <a:pt x="1679447" y="94487"/>
                  </a:moveTo>
                  <a:lnTo>
                    <a:pt x="1591055" y="6095"/>
                  </a:lnTo>
                </a:path>
                <a:path w="1841500" h="134620">
                  <a:moveTo>
                    <a:pt x="1600199" y="97535"/>
                  </a:moveTo>
                  <a:lnTo>
                    <a:pt x="1511807" y="9143"/>
                  </a:lnTo>
                </a:path>
                <a:path w="1841500" h="134620">
                  <a:moveTo>
                    <a:pt x="1520951" y="97535"/>
                  </a:moveTo>
                  <a:lnTo>
                    <a:pt x="1432559" y="12191"/>
                  </a:lnTo>
                </a:path>
                <a:path w="1841500" h="134620">
                  <a:moveTo>
                    <a:pt x="1441703" y="100583"/>
                  </a:moveTo>
                  <a:lnTo>
                    <a:pt x="1353311" y="12191"/>
                  </a:lnTo>
                </a:path>
                <a:path w="1841500" h="134620">
                  <a:moveTo>
                    <a:pt x="1362455" y="103631"/>
                  </a:moveTo>
                  <a:lnTo>
                    <a:pt x="1274063" y="15239"/>
                  </a:lnTo>
                </a:path>
                <a:path w="1841500" h="134620">
                  <a:moveTo>
                    <a:pt x="1283207" y="103631"/>
                  </a:moveTo>
                  <a:lnTo>
                    <a:pt x="1194815" y="18287"/>
                  </a:lnTo>
                </a:path>
                <a:path w="1841500" h="134620">
                  <a:moveTo>
                    <a:pt x="1203959" y="106679"/>
                  </a:moveTo>
                  <a:lnTo>
                    <a:pt x="1115567" y="18287"/>
                  </a:lnTo>
                </a:path>
                <a:path w="1841500" h="134620">
                  <a:moveTo>
                    <a:pt x="1121663" y="109727"/>
                  </a:moveTo>
                  <a:lnTo>
                    <a:pt x="1036319" y="21335"/>
                  </a:lnTo>
                </a:path>
                <a:path w="1841500" h="134620">
                  <a:moveTo>
                    <a:pt x="1042415" y="109727"/>
                  </a:moveTo>
                  <a:lnTo>
                    <a:pt x="957071" y="21335"/>
                  </a:lnTo>
                </a:path>
                <a:path w="1841500" h="134620">
                  <a:moveTo>
                    <a:pt x="963167" y="112775"/>
                  </a:moveTo>
                  <a:lnTo>
                    <a:pt x="874775" y="24383"/>
                  </a:lnTo>
                </a:path>
                <a:path w="1841500" h="134620">
                  <a:moveTo>
                    <a:pt x="883919" y="115823"/>
                  </a:moveTo>
                  <a:lnTo>
                    <a:pt x="795527" y="27431"/>
                  </a:lnTo>
                </a:path>
                <a:path w="1841500" h="134620">
                  <a:moveTo>
                    <a:pt x="804671" y="115823"/>
                  </a:moveTo>
                  <a:lnTo>
                    <a:pt x="716279" y="27431"/>
                  </a:lnTo>
                </a:path>
                <a:path w="1841500" h="134620">
                  <a:moveTo>
                    <a:pt x="725423" y="118871"/>
                  </a:moveTo>
                  <a:lnTo>
                    <a:pt x="637031" y="30479"/>
                  </a:lnTo>
                </a:path>
                <a:path w="1841500" h="134620">
                  <a:moveTo>
                    <a:pt x="646175" y="118871"/>
                  </a:moveTo>
                  <a:lnTo>
                    <a:pt x="557783" y="33527"/>
                  </a:lnTo>
                </a:path>
                <a:path w="1841500" h="134620">
                  <a:moveTo>
                    <a:pt x="566927" y="121919"/>
                  </a:moveTo>
                  <a:lnTo>
                    <a:pt x="478535" y="33527"/>
                  </a:lnTo>
                </a:path>
                <a:path w="1841500" h="134620">
                  <a:moveTo>
                    <a:pt x="487679" y="124967"/>
                  </a:moveTo>
                  <a:lnTo>
                    <a:pt x="399287" y="36575"/>
                  </a:lnTo>
                </a:path>
                <a:path w="1841500" h="134620">
                  <a:moveTo>
                    <a:pt x="408431" y="124967"/>
                  </a:moveTo>
                  <a:lnTo>
                    <a:pt x="320039" y="36575"/>
                  </a:lnTo>
                </a:path>
                <a:path w="1841500" h="134620">
                  <a:moveTo>
                    <a:pt x="329183" y="128015"/>
                  </a:moveTo>
                  <a:lnTo>
                    <a:pt x="240791" y="39623"/>
                  </a:lnTo>
                </a:path>
                <a:path w="1841500" h="134620">
                  <a:moveTo>
                    <a:pt x="246887" y="131063"/>
                  </a:moveTo>
                  <a:lnTo>
                    <a:pt x="161543" y="42671"/>
                  </a:lnTo>
                </a:path>
                <a:path w="1841500" h="134620">
                  <a:moveTo>
                    <a:pt x="167639" y="131063"/>
                  </a:moveTo>
                  <a:lnTo>
                    <a:pt x="82295" y="42671"/>
                  </a:lnTo>
                </a:path>
                <a:path w="1841500" h="134620">
                  <a:moveTo>
                    <a:pt x="88391" y="134111"/>
                  </a:moveTo>
                  <a:lnTo>
                    <a:pt x="0" y="45719"/>
                  </a:lnTo>
                </a:path>
                <a:path w="1841500" h="134620">
                  <a:moveTo>
                    <a:pt x="1688591" y="94487"/>
                  </a:moveTo>
                  <a:lnTo>
                    <a:pt x="1780031" y="3047"/>
                  </a:lnTo>
                </a:path>
                <a:path w="1841500" h="134620">
                  <a:moveTo>
                    <a:pt x="1603247" y="97535"/>
                  </a:moveTo>
                  <a:lnTo>
                    <a:pt x="1697735" y="6095"/>
                  </a:lnTo>
                </a:path>
                <a:path w="1841500" h="134620">
                  <a:moveTo>
                    <a:pt x="1520951" y="97535"/>
                  </a:moveTo>
                  <a:lnTo>
                    <a:pt x="1612391" y="6095"/>
                  </a:lnTo>
                </a:path>
                <a:path w="1841500" h="134620">
                  <a:moveTo>
                    <a:pt x="1438655" y="100583"/>
                  </a:moveTo>
                  <a:lnTo>
                    <a:pt x="1530095" y="9143"/>
                  </a:lnTo>
                </a:path>
                <a:path w="1841500" h="134620">
                  <a:moveTo>
                    <a:pt x="1353311" y="103631"/>
                  </a:moveTo>
                  <a:lnTo>
                    <a:pt x="1444751" y="12191"/>
                  </a:lnTo>
                </a:path>
                <a:path w="1841500" h="134620">
                  <a:moveTo>
                    <a:pt x="1271015" y="103631"/>
                  </a:moveTo>
                  <a:lnTo>
                    <a:pt x="1362455" y="12191"/>
                  </a:lnTo>
                </a:path>
                <a:path w="1841500" h="134620">
                  <a:moveTo>
                    <a:pt x="1185671" y="106679"/>
                  </a:moveTo>
                  <a:lnTo>
                    <a:pt x="1280159" y="15239"/>
                  </a:lnTo>
                </a:path>
                <a:path w="1841500" h="134620">
                  <a:moveTo>
                    <a:pt x="1103375" y="109727"/>
                  </a:moveTo>
                  <a:lnTo>
                    <a:pt x="1194815" y="18287"/>
                  </a:lnTo>
                </a:path>
                <a:path w="1841500" h="134620">
                  <a:moveTo>
                    <a:pt x="1021079" y="109727"/>
                  </a:moveTo>
                  <a:lnTo>
                    <a:pt x="1112519" y="18287"/>
                  </a:lnTo>
                </a:path>
                <a:path w="1841500" h="134620">
                  <a:moveTo>
                    <a:pt x="935735" y="112775"/>
                  </a:moveTo>
                  <a:lnTo>
                    <a:pt x="1030223" y="21335"/>
                  </a:lnTo>
                </a:path>
                <a:path w="1841500" h="134620">
                  <a:moveTo>
                    <a:pt x="853439" y="115823"/>
                  </a:moveTo>
                  <a:lnTo>
                    <a:pt x="944879" y="24383"/>
                  </a:lnTo>
                </a:path>
                <a:path w="1841500" h="134620">
                  <a:moveTo>
                    <a:pt x="768095" y="115823"/>
                  </a:moveTo>
                  <a:lnTo>
                    <a:pt x="862583" y="24383"/>
                  </a:lnTo>
                </a:path>
                <a:path w="1841500" h="134620">
                  <a:moveTo>
                    <a:pt x="685799" y="118871"/>
                  </a:moveTo>
                  <a:lnTo>
                    <a:pt x="777239" y="27431"/>
                  </a:lnTo>
                </a:path>
                <a:path w="1841500" h="134620">
                  <a:moveTo>
                    <a:pt x="603503" y="121919"/>
                  </a:moveTo>
                  <a:lnTo>
                    <a:pt x="694943" y="30479"/>
                  </a:lnTo>
                </a:path>
                <a:path w="1841500" h="134620">
                  <a:moveTo>
                    <a:pt x="518159" y="121919"/>
                  </a:moveTo>
                  <a:lnTo>
                    <a:pt x="612647" y="30479"/>
                  </a:lnTo>
                </a:path>
                <a:path w="1841500" h="134620">
                  <a:moveTo>
                    <a:pt x="435863" y="124967"/>
                  </a:moveTo>
                  <a:lnTo>
                    <a:pt x="527303" y="33527"/>
                  </a:lnTo>
                </a:path>
                <a:path w="1841500" h="134620">
                  <a:moveTo>
                    <a:pt x="353567" y="128015"/>
                  </a:moveTo>
                  <a:lnTo>
                    <a:pt x="445007" y="33527"/>
                  </a:lnTo>
                </a:path>
                <a:path w="1841500" h="134620">
                  <a:moveTo>
                    <a:pt x="268223" y="128015"/>
                  </a:moveTo>
                  <a:lnTo>
                    <a:pt x="359663" y="36575"/>
                  </a:lnTo>
                </a:path>
                <a:path w="1841500" h="134620">
                  <a:moveTo>
                    <a:pt x="185927" y="131063"/>
                  </a:moveTo>
                  <a:lnTo>
                    <a:pt x="277367" y="39623"/>
                  </a:lnTo>
                </a:path>
                <a:path w="1841500" h="134620">
                  <a:moveTo>
                    <a:pt x="100583" y="134111"/>
                  </a:moveTo>
                  <a:lnTo>
                    <a:pt x="195071" y="39623"/>
                  </a:lnTo>
                </a:path>
                <a:path w="1841500" h="134620">
                  <a:moveTo>
                    <a:pt x="51815" y="100583"/>
                  </a:moveTo>
                  <a:lnTo>
                    <a:pt x="109727" y="42671"/>
                  </a:lnTo>
                </a:path>
                <a:path w="1841500" h="134620">
                  <a:moveTo>
                    <a:pt x="9143" y="60959"/>
                  </a:moveTo>
                  <a:lnTo>
                    <a:pt x="27431" y="457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8" name="object 328"/>
            <p:cNvSpPr/>
            <p:nvPr/>
          </p:nvSpPr>
          <p:spPr>
            <a:xfrm>
              <a:off x="5250972" y="4234677"/>
              <a:ext cx="1855470" cy="133350"/>
            </a:xfrm>
            <a:custGeom>
              <a:avLst/>
              <a:gdLst/>
              <a:ahLst/>
              <a:cxnLst/>
              <a:rect l="l" t="t" r="r" b="b"/>
              <a:pathLst>
                <a:path w="1855470" h="133350">
                  <a:moveTo>
                    <a:pt x="92141" y="132740"/>
                  </a:moveTo>
                  <a:lnTo>
                    <a:pt x="1767443" y="92141"/>
                  </a:lnTo>
                </a:path>
                <a:path w="1855470" h="133350">
                  <a:moveTo>
                    <a:pt x="0" y="44957"/>
                  </a:moveTo>
                  <a:lnTo>
                    <a:pt x="1855256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9" name="object 329"/>
            <p:cNvSpPr/>
            <p:nvPr/>
          </p:nvSpPr>
          <p:spPr>
            <a:xfrm>
              <a:off x="5250972" y="4234677"/>
              <a:ext cx="1855470" cy="133350"/>
            </a:xfrm>
            <a:custGeom>
              <a:avLst/>
              <a:gdLst/>
              <a:ahLst/>
              <a:cxnLst/>
              <a:rect l="l" t="t" r="r" b="b"/>
              <a:pathLst>
                <a:path w="1855470" h="133350">
                  <a:moveTo>
                    <a:pt x="0" y="44957"/>
                  </a:moveTo>
                  <a:lnTo>
                    <a:pt x="1855256" y="0"/>
                  </a:lnTo>
                </a:path>
                <a:path w="1855470" h="133350">
                  <a:moveTo>
                    <a:pt x="92141" y="132740"/>
                  </a:moveTo>
                  <a:lnTo>
                    <a:pt x="1767443" y="9214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330" name="object 3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9301" y="5024322"/>
              <a:ext cx="175259" cy="212994"/>
            </a:xfrm>
            <a:prstGeom prst="rect">
              <a:avLst/>
            </a:prstGeom>
          </p:spPr>
        </p:pic>
        <p:pic>
          <p:nvPicPr>
            <p:cNvPr id="331" name="object 3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92185" y="4959614"/>
              <a:ext cx="175259" cy="213024"/>
            </a:xfrm>
            <a:prstGeom prst="rect">
              <a:avLst/>
            </a:prstGeom>
          </p:spPr>
        </p:pic>
        <p:sp>
          <p:nvSpPr>
            <p:cNvPr id="332" name="object 332"/>
            <p:cNvSpPr/>
            <p:nvPr/>
          </p:nvSpPr>
          <p:spPr>
            <a:xfrm>
              <a:off x="11801033" y="2196767"/>
              <a:ext cx="311785" cy="311785"/>
            </a:xfrm>
            <a:custGeom>
              <a:avLst/>
              <a:gdLst/>
              <a:ahLst/>
              <a:cxnLst/>
              <a:rect l="l" t="t" r="r" b="b"/>
              <a:pathLst>
                <a:path w="311784" h="311785">
                  <a:moveTo>
                    <a:pt x="40995" y="0"/>
                  </a:moveTo>
                  <a:lnTo>
                    <a:pt x="0" y="270515"/>
                  </a:lnTo>
                  <a:lnTo>
                    <a:pt x="270540" y="311484"/>
                  </a:lnTo>
                  <a:lnTo>
                    <a:pt x="311505" y="40970"/>
                  </a:lnTo>
                  <a:lnTo>
                    <a:pt x="4099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33" name="object 333"/>
            <p:cNvSpPr/>
            <p:nvPr/>
          </p:nvSpPr>
          <p:spPr>
            <a:xfrm>
              <a:off x="11801032" y="2196766"/>
              <a:ext cx="311785" cy="311785"/>
            </a:xfrm>
            <a:custGeom>
              <a:avLst/>
              <a:gdLst/>
              <a:ahLst/>
              <a:cxnLst/>
              <a:rect l="l" t="t" r="r" b="b"/>
              <a:pathLst>
                <a:path w="311784" h="311785">
                  <a:moveTo>
                    <a:pt x="311505" y="40971"/>
                  </a:moveTo>
                  <a:lnTo>
                    <a:pt x="0" y="270516"/>
                  </a:lnTo>
                </a:path>
                <a:path w="311784" h="311785">
                  <a:moveTo>
                    <a:pt x="270540" y="311484"/>
                  </a:moveTo>
                  <a:lnTo>
                    <a:pt x="40995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34" name="object 334"/>
            <p:cNvSpPr/>
            <p:nvPr/>
          </p:nvSpPr>
          <p:spPr>
            <a:xfrm>
              <a:off x="12308921" y="6558107"/>
              <a:ext cx="311785" cy="311785"/>
            </a:xfrm>
            <a:custGeom>
              <a:avLst/>
              <a:gdLst/>
              <a:ahLst/>
              <a:cxnLst/>
              <a:rect l="l" t="t" r="r" b="b"/>
              <a:pathLst>
                <a:path w="311784" h="311784">
                  <a:moveTo>
                    <a:pt x="40995" y="0"/>
                  </a:moveTo>
                  <a:lnTo>
                    <a:pt x="0" y="270510"/>
                  </a:lnTo>
                  <a:lnTo>
                    <a:pt x="270540" y="311505"/>
                  </a:lnTo>
                  <a:lnTo>
                    <a:pt x="311505" y="40965"/>
                  </a:lnTo>
                  <a:lnTo>
                    <a:pt x="4099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35" name="object 335"/>
            <p:cNvSpPr/>
            <p:nvPr/>
          </p:nvSpPr>
          <p:spPr>
            <a:xfrm>
              <a:off x="12308920" y="6558107"/>
              <a:ext cx="311785" cy="311785"/>
            </a:xfrm>
            <a:custGeom>
              <a:avLst/>
              <a:gdLst/>
              <a:ahLst/>
              <a:cxnLst/>
              <a:rect l="l" t="t" r="r" b="b"/>
              <a:pathLst>
                <a:path w="311784" h="311784">
                  <a:moveTo>
                    <a:pt x="0" y="270509"/>
                  </a:moveTo>
                  <a:lnTo>
                    <a:pt x="311505" y="40965"/>
                  </a:lnTo>
                </a:path>
                <a:path w="311784" h="311784">
                  <a:moveTo>
                    <a:pt x="40995" y="0"/>
                  </a:moveTo>
                  <a:lnTo>
                    <a:pt x="270540" y="311505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36" name="object 336"/>
            <p:cNvSpPr/>
            <p:nvPr/>
          </p:nvSpPr>
          <p:spPr>
            <a:xfrm>
              <a:off x="12171639" y="4652924"/>
              <a:ext cx="81280" cy="534035"/>
            </a:xfrm>
            <a:custGeom>
              <a:avLst/>
              <a:gdLst/>
              <a:ahLst/>
              <a:cxnLst/>
              <a:rect l="l" t="t" r="r" b="b"/>
              <a:pathLst>
                <a:path w="81279" h="534035">
                  <a:moveTo>
                    <a:pt x="80863" y="0"/>
                  </a:moveTo>
                  <a:lnTo>
                    <a:pt x="0" y="533918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37" name="object 337"/>
            <p:cNvSpPr/>
            <p:nvPr/>
          </p:nvSpPr>
          <p:spPr>
            <a:xfrm>
              <a:off x="11851294" y="5138318"/>
              <a:ext cx="320675" cy="48895"/>
            </a:xfrm>
            <a:custGeom>
              <a:avLst/>
              <a:gdLst/>
              <a:ahLst/>
              <a:cxnLst/>
              <a:rect l="l" t="t" r="r" b="b"/>
              <a:pathLst>
                <a:path w="320675" h="48895">
                  <a:moveTo>
                    <a:pt x="320344" y="48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38" name="object 338"/>
            <p:cNvSpPr/>
            <p:nvPr/>
          </p:nvSpPr>
          <p:spPr>
            <a:xfrm>
              <a:off x="11851294" y="4604400"/>
              <a:ext cx="81280" cy="534035"/>
            </a:xfrm>
            <a:custGeom>
              <a:avLst/>
              <a:gdLst/>
              <a:ahLst/>
              <a:cxnLst/>
              <a:rect l="l" t="t" r="r" b="b"/>
              <a:pathLst>
                <a:path w="81279" h="534035">
                  <a:moveTo>
                    <a:pt x="0" y="533918"/>
                  </a:moveTo>
                  <a:lnTo>
                    <a:pt x="80863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39" name="object 339"/>
            <p:cNvSpPr/>
            <p:nvPr/>
          </p:nvSpPr>
          <p:spPr>
            <a:xfrm>
              <a:off x="11932157" y="4604400"/>
              <a:ext cx="320675" cy="48895"/>
            </a:xfrm>
            <a:custGeom>
              <a:avLst/>
              <a:gdLst/>
              <a:ahLst/>
              <a:cxnLst/>
              <a:rect l="l" t="t" r="r" b="b"/>
              <a:pathLst>
                <a:path w="320675" h="48895">
                  <a:moveTo>
                    <a:pt x="0" y="0"/>
                  </a:moveTo>
                  <a:lnTo>
                    <a:pt x="320344" y="48524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40" name="object 340"/>
            <p:cNvSpPr/>
            <p:nvPr/>
          </p:nvSpPr>
          <p:spPr>
            <a:xfrm>
              <a:off x="12469459" y="4827087"/>
              <a:ext cx="412115" cy="654050"/>
            </a:xfrm>
            <a:custGeom>
              <a:avLst/>
              <a:gdLst/>
              <a:ahLst/>
              <a:cxnLst/>
              <a:rect l="l" t="t" r="r" b="b"/>
              <a:pathLst>
                <a:path w="412115" h="654050">
                  <a:moveTo>
                    <a:pt x="91622" y="0"/>
                  </a:moveTo>
                  <a:lnTo>
                    <a:pt x="0" y="605119"/>
                  </a:lnTo>
                  <a:lnTo>
                    <a:pt x="320342" y="653643"/>
                  </a:lnTo>
                  <a:lnTo>
                    <a:pt x="411972" y="48524"/>
                  </a:lnTo>
                  <a:lnTo>
                    <a:pt x="916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41" name="object 341"/>
            <p:cNvSpPr/>
            <p:nvPr/>
          </p:nvSpPr>
          <p:spPr>
            <a:xfrm>
              <a:off x="12469459" y="4827086"/>
              <a:ext cx="412115" cy="654050"/>
            </a:xfrm>
            <a:custGeom>
              <a:avLst/>
              <a:gdLst/>
              <a:ahLst/>
              <a:cxnLst/>
              <a:rect l="l" t="t" r="r" b="b"/>
              <a:pathLst>
                <a:path w="412115" h="654050">
                  <a:moveTo>
                    <a:pt x="411967" y="48524"/>
                  </a:moveTo>
                  <a:lnTo>
                    <a:pt x="320344" y="653643"/>
                  </a:lnTo>
                  <a:lnTo>
                    <a:pt x="0" y="605119"/>
                  </a:lnTo>
                  <a:lnTo>
                    <a:pt x="91622" y="0"/>
                  </a:lnTo>
                  <a:lnTo>
                    <a:pt x="411967" y="48524"/>
                  </a:lnTo>
                  <a:close/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42" name="object 342"/>
            <p:cNvSpPr/>
            <p:nvPr/>
          </p:nvSpPr>
          <p:spPr>
            <a:xfrm>
              <a:off x="12474549" y="4832238"/>
              <a:ext cx="401955" cy="643890"/>
            </a:xfrm>
            <a:custGeom>
              <a:avLst/>
              <a:gdLst/>
              <a:ahLst/>
              <a:cxnLst/>
              <a:rect l="l" t="t" r="r" b="b"/>
              <a:pathLst>
                <a:path w="401954" h="643889">
                  <a:moveTo>
                    <a:pt x="95554" y="0"/>
                  </a:moveTo>
                  <a:lnTo>
                    <a:pt x="88270" y="7559"/>
                  </a:lnTo>
                  <a:lnTo>
                    <a:pt x="304" y="588324"/>
                  </a:lnTo>
                  <a:lnTo>
                    <a:pt x="60" y="589361"/>
                  </a:lnTo>
                  <a:lnTo>
                    <a:pt x="0" y="590397"/>
                  </a:lnTo>
                  <a:lnTo>
                    <a:pt x="304" y="592470"/>
                  </a:lnTo>
                  <a:lnTo>
                    <a:pt x="305193" y="643310"/>
                  </a:lnTo>
                  <a:lnTo>
                    <a:pt x="306235" y="643341"/>
                  </a:lnTo>
                  <a:lnTo>
                    <a:pt x="307263" y="643188"/>
                  </a:lnTo>
                  <a:lnTo>
                    <a:pt x="313512" y="635782"/>
                  </a:lnTo>
                  <a:lnTo>
                    <a:pt x="401485" y="55016"/>
                  </a:lnTo>
                  <a:lnTo>
                    <a:pt x="401726" y="53980"/>
                  </a:lnTo>
                  <a:lnTo>
                    <a:pt x="401789" y="52943"/>
                  </a:lnTo>
                  <a:lnTo>
                    <a:pt x="401485" y="50871"/>
                  </a:lnTo>
                  <a:lnTo>
                    <a:pt x="96591" y="30"/>
                  </a:lnTo>
                  <a:lnTo>
                    <a:pt x="95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43" name="object 343"/>
            <p:cNvSpPr/>
            <p:nvPr/>
          </p:nvSpPr>
          <p:spPr>
            <a:xfrm>
              <a:off x="12474549" y="4832238"/>
              <a:ext cx="401955" cy="643890"/>
            </a:xfrm>
            <a:custGeom>
              <a:avLst/>
              <a:gdLst/>
              <a:ahLst/>
              <a:cxnLst/>
              <a:rect l="l" t="t" r="r" b="b"/>
              <a:pathLst>
                <a:path w="401954" h="643889">
                  <a:moveTo>
                    <a:pt x="401482" y="55016"/>
                  </a:moveTo>
                  <a:lnTo>
                    <a:pt x="313517" y="635782"/>
                  </a:lnTo>
                  <a:lnTo>
                    <a:pt x="313456" y="636818"/>
                  </a:lnTo>
                  <a:lnTo>
                    <a:pt x="313212" y="637824"/>
                  </a:lnTo>
                  <a:lnTo>
                    <a:pt x="312298" y="639714"/>
                  </a:lnTo>
                  <a:lnTo>
                    <a:pt x="311657" y="640537"/>
                  </a:lnTo>
                  <a:lnTo>
                    <a:pt x="310133" y="641939"/>
                  </a:lnTo>
                  <a:lnTo>
                    <a:pt x="309219" y="642487"/>
                  </a:lnTo>
                  <a:lnTo>
                    <a:pt x="307268" y="643188"/>
                  </a:lnTo>
                  <a:lnTo>
                    <a:pt x="306232" y="643341"/>
                  </a:lnTo>
                  <a:lnTo>
                    <a:pt x="5029" y="597743"/>
                  </a:lnTo>
                  <a:lnTo>
                    <a:pt x="4084" y="597286"/>
                  </a:lnTo>
                  <a:lnTo>
                    <a:pt x="2438" y="596036"/>
                  </a:lnTo>
                  <a:lnTo>
                    <a:pt x="1737" y="595243"/>
                  </a:lnTo>
                  <a:lnTo>
                    <a:pt x="670" y="593445"/>
                  </a:lnTo>
                  <a:lnTo>
                    <a:pt x="304" y="592470"/>
                  </a:lnTo>
                  <a:lnTo>
                    <a:pt x="0" y="590397"/>
                  </a:lnTo>
                  <a:lnTo>
                    <a:pt x="60" y="589361"/>
                  </a:lnTo>
                  <a:lnTo>
                    <a:pt x="304" y="588324"/>
                  </a:lnTo>
                  <a:lnTo>
                    <a:pt x="88270" y="7559"/>
                  </a:lnTo>
                  <a:lnTo>
                    <a:pt x="88331" y="6522"/>
                  </a:lnTo>
                  <a:lnTo>
                    <a:pt x="88605" y="5516"/>
                  </a:lnTo>
                  <a:lnTo>
                    <a:pt x="89032" y="4571"/>
                  </a:lnTo>
                  <a:lnTo>
                    <a:pt x="89489" y="3627"/>
                  </a:lnTo>
                  <a:lnTo>
                    <a:pt x="90129" y="2804"/>
                  </a:lnTo>
                  <a:lnTo>
                    <a:pt x="90891" y="2103"/>
                  </a:lnTo>
                  <a:lnTo>
                    <a:pt x="91653" y="1402"/>
                  </a:lnTo>
                  <a:lnTo>
                    <a:pt x="92567" y="853"/>
                  </a:lnTo>
                  <a:lnTo>
                    <a:pt x="93543" y="487"/>
                  </a:lnTo>
                  <a:lnTo>
                    <a:pt x="94518" y="152"/>
                  </a:lnTo>
                  <a:lnTo>
                    <a:pt x="95554" y="0"/>
                  </a:lnTo>
                  <a:lnTo>
                    <a:pt x="96591" y="30"/>
                  </a:lnTo>
                  <a:lnTo>
                    <a:pt x="395752" y="45323"/>
                  </a:lnTo>
                  <a:lnTo>
                    <a:pt x="396758" y="45598"/>
                  </a:lnTo>
                  <a:lnTo>
                    <a:pt x="397703" y="46055"/>
                  </a:lnTo>
                  <a:lnTo>
                    <a:pt x="398525" y="46695"/>
                  </a:lnTo>
                  <a:lnTo>
                    <a:pt x="399348" y="47304"/>
                  </a:lnTo>
                  <a:lnTo>
                    <a:pt x="400049" y="48097"/>
                  </a:lnTo>
                  <a:lnTo>
                    <a:pt x="400598" y="49011"/>
                  </a:lnTo>
                  <a:lnTo>
                    <a:pt x="401116" y="49895"/>
                  </a:lnTo>
                  <a:lnTo>
                    <a:pt x="401482" y="50871"/>
                  </a:lnTo>
                  <a:lnTo>
                    <a:pt x="401634" y="51907"/>
                  </a:lnTo>
                  <a:lnTo>
                    <a:pt x="401787" y="52943"/>
                  </a:lnTo>
                  <a:lnTo>
                    <a:pt x="401726" y="53980"/>
                  </a:lnTo>
                  <a:lnTo>
                    <a:pt x="401482" y="55016"/>
                  </a:lnTo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44" name="object 344"/>
            <p:cNvSpPr/>
            <p:nvPr/>
          </p:nvSpPr>
          <p:spPr>
            <a:xfrm>
              <a:off x="12499451" y="4857140"/>
              <a:ext cx="352425" cy="593725"/>
            </a:xfrm>
            <a:custGeom>
              <a:avLst/>
              <a:gdLst/>
              <a:ahLst/>
              <a:cxnLst/>
              <a:rect l="l" t="t" r="r" b="b"/>
              <a:pathLst>
                <a:path w="352425" h="593725">
                  <a:moveTo>
                    <a:pt x="351221" y="60563"/>
                  </a:moveTo>
                  <a:lnTo>
                    <a:pt x="273405" y="574273"/>
                  </a:lnTo>
                  <a:lnTo>
                    <a:pt x="273283" y="576894"/>
                  </a:lnTo>
                  <a:lnTo>
                    <a:pt x="272613" y="579455"/>
                  </a:lnTo>
                  <a:lnTo>
                    <a:pt x="270388" y="584210"/>
                  </a:lnTo>
                  <a:lnTo>
                    <a:pt x="268803" y="586343"/>
                  </a:lnTo>
                  <a:lnTo>
                    <a:pt x="264962" y="589879"/>
                  </a:lnTo>
                  <a:lnTo>
                    <a:pt x="262707" y="591281"/>
                  </a:lnTo>
                  <a:lnTo>
                    <a:pt x="257769" y="593110"/>
                  </a:lnTo>
                  <a:lnTo>
                    <a:pt x="255178" y="593537"/>
                  </a:lnTo>
                  <a:lnTo>
                    <a:pt x="12496" y="556778"/>
                  </a:lnTo>
                  <a:lnTo>
                    <a:pt x="10149" y="555589"/>
                  </a:lnTo>
                  <a:lnTo>
                    <a:pt x="5974" y="552389"/>
                  </a:lnTo>
                  <a:lnTo>
                    <a:pt x="4236" y="550407"/>
                  </a:lnTo>
                  <a:lnTo>
                    <a:pt x="1584" y="545866"/>
                  </a:lnTo>
                  <a:lnTo>
                    <a:pt x="731" y="543366"/>
                  </a:lnTo>
                  <a:lnTo>
                    <a:pt x="0" y="538185"/>
                  </a:lnTo>
                  <a:lnTo>
                    <a:pt x="121" y="535533"/>
                  </a:lnTo>
                  <a:lnTo>
                    <a:pt x="761" y="532973"/>
                  </a:lnTo>
                  <a:lnTo>
                    <a:pt x="78577" y="19263"/>
                  </a:lnTo>
                  <a:lnTo>
                    <a:pt x="78729" y="16642"/>
                  </a:lnTo>
                  <a:lnTo>
                    <a:pt x="79369" y="14081"/>
                  </a:lnTo>
                  <a:lnTo>
                    <a:pt x="80497" y="11704"/>
                  </a:lnTo>
                  <a:lnTo>
                    <a:pt x="81594" y="9326"/>
                  </a:lnTo>
                  <a:lnTo>
                    <a:pt x="83179" y="7193"/>
                  </a:lnTo>
                  <a:lnTo>
                    <a:pt x="85100" y="5425"/>
                  </a:lnTo>
                  <a:lnTo>
                    <a:pt x="87050" y="3657"/>
                  </a:lnTo>
                  <a:lnTo>
                    <a:pt x="89306" y="2255"/>
                  </a:lnTo>
                  <a:lnTo>
                    <a:pt x="91744" y="1341"/>
                  </a:lnTo>
                  <a:lnTo>
                    <a:pt x="94213" y="426"/>
                  </a:lnTo>
                  <a:lnTo>
                    <a:pt x="96834" y="0"/>
                  </a:lnTo>
                  <a:lnTo>
                    <a:pt x="99456" y="91"/>
                  </a:lnTo>
                  <a:lnTo>
                    <a:pt x="336956" y="36057"/>
                  </a:lnTo>
                  <a:lnTo>
                    <a:pt x="339486" y="36758"/>
                  </a:lnTo>
                  <a:lnTo>
                    <a:pt x="341863" y="37947"/>
                  </a:lnTo>
                  <a:lnTo>
                    <a:pt x="343936" y="39532"/>
                  </a:lnTo>
                  <a:lnTo>
                    <a:pt x="346008" y="41147"/>
                  </a:lnTo>
                  <a:lnTo>
                    <a:pt x="347746" y="43129"/>
                  </a:lnTo>
                  <a:lnTo>
                    <a:pt x="349087" y="45384"/>
                  </a:lnTo>
                  <a:lnTo>
                    <a:pt x="350398" y="47670"/>
                  </a:lnTo>
                  <a:lnTo>
                    <a:pt x="351281" y="50170"/>
                  </a:lnTo>
                  <a:lnTo>
                    <a:pt x="351647" y="52760"/>
                  </a:lnTo>
                  <a:lnTo>
                    <a:pt x="352013" y="55351"/>
                  </a:lnTo>
                  <a:lnTo>
                    <a:pt x="351861" y="58003"/>
                  </a:lnTo>
                  <a:lnTo>
                    <a:pt x="351221" y="6056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45" name="object 345"/>
            <p:cNvSpPr/>
            <p:nvPr/>
          </p:nvSpPr>
          <p:spPr>
            <a:xfrm>
              <a:off x="12751795" y="5151729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2400" y="16184"/>
                  </a:moveTo>
                  <a:lnTo>
                    <a:pt x="32400" y="7315"/>
                  </a:lnTo>
                  <a:lnTo>
                    <a:pt x="25085" y="0"/>
                  </a:lnTo>
                  <a:lnTo>
                    <a:pt x="16184" y="0"/>
                  </a:lnTo>
                  <a:lnTo>
                    <a:pt x="7315" y="0"/>
                  </a:lnTo>
                  <a:lnTo>
                    <a:pt x="0" y="7315"/>
                  </a:lnTo>
                  <a:lnTo>
                    <a:pt x="0" y="16184"/>
                  </a:lnTo>
                  <a:lnTo>
                    <a:pt x="0" y="25085"/>
                  </a:lnTo>
                  <a:lnTo>
                    <a:pt x="7315" y="32400"/>
                  </a:lnTo>
                  <a:lnTo>
                    <a:pt x="16184" y="32400"/>
                  </a:lnTo>
                  <a:lnTo>
                    <a:pt x="25085" y="32400"/>
                  </a:lnTo>
                  <a:lnTo>
                    <a:pt x="32400" y="25085"/>
                  </a:lnTo>
                  <a:lnTo>
                    <a:pt x="32400" y="1618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296027" y="1918289"/>
              <a:ext cx="151130" cy="409575"/>
            </a:xfrm>
            <a:custGeom>
              <a:avLst/>
              <a:gdLst/>
              <a:ahLst/>
              <a:cxnLst/>
              <a:rect l="l" t="t" r="r" b="b"/>
              <a:pathLst>
                <a:path w="151129" h="409575">
                  <a:moveTo>
                    <a:pt x="61965" y="0"/>
                  </a:moveTo>
                  <a:lnTo>
                    <a:pt x="0" y="409224"/>
                  </a:lnTo>
                  <a:lnTo>
                    <a:pt x="102443" y="333716"/>
                  </a:lnTo>
                  <a:lnTo>
                    <a:pt x="150967" y="13478"/>
                  </a:lnTo>
                  <a:lnTo>
                    <a:pt x="619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296027" y="1918289"/>
              <a:ext cx="151130" cy="409575"/>
            </a:xfrm>
            <a:custGeom>
              <a:avLst/>
              <a:gdLst/>
              <a:ahLst/>
              <a:cxnLst/>
              <a:rect l="l" t="t" r="r" b="b"/>
              <a:pathLst>
                <a:path w="151129" h="409575">
                  <a:moveTo>
                    <a:pt x="61965" y="0"/>
                  </a:moveTo>
                  <a:lnTo>
                    <a:pt x="0" y="409224"/>
                  </a:lnTo>
                  <a:lnTo>
                    <a:pt x="102443" y="333716"/>
                  </a:lnTo>
                  <a:lnTo>
                    <a:pt x="150967" y="13478"/>
                  </a:lnTo>
                  <a:lnTo>
                    <a:pt x="61965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306055" y="1923287"/>
              <a:ext cx="134620" cy="368935"/>
            </a:xfrm>
            <a:custGeom>
              <a:avLst/>
              <a:gdLst/>
              <a:ahLst/>
              <a:cxnLst/>
              <a:rect l="l" t="t" r="r" b="b"/>
              <a:pathLst>
                <a:path w="134620" h="368935">
                  <a:moveTo>
                    <a:pt x="134111" y="57911"/>
                  </a:moveTo>
                  <a:lnTo>
                    <a:pt x="76199" y="0"/>
                  </a:lnTo>
                </a:path>
                <a:path w="134620" h="368935">
                  <a:moveTo>
                    <a:pt x="121919" y="128015"/>
                  </a:moveTo>
                  <a:lnTo>
                    <a:pt x="42671" y="48767"/>
                  </a:lnTo>
                </a:path>
                <a:path w="134620" h="368935">
                  <a:moveTo>
                    <a:pt x="112775" y="198119"/>
                  </a:moveTo>
                  <a:lnTo>
                    <a:pt x="33527" y="118871"/>
                  </a:lnTo>
                </a:path>
                <a:path w="134620" h="368935">
                  <a:moveTo>
                    <a:pt x="100583" y="268223"/>
                  </a:moveTo>
                  <a:lnTo>
                    <a:pt x="21335" y="188975"/>
                  </a:lnTo>
                </a:path>
                <a:path w="134620" h="368935">
                  <a:moveTo>
                    <a:pt x="85343" y="335279"/>
                  </a:moveTo>
                  <a:lnTo>
                    <a:pt x="12191" y="259079"/>
                  </a:lnTo>
                </a:path>
                <a:path w="134620" h="368935">
                  <a:moveTo>
                    <a:pt x="39623" y="368807"/>
                  </a:moveTo>
                  <a:lnTo>
                    <a:pt x="0" y="3322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295997" y="232470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306055" y="1923287"/>
              <a:ext cx="137160" cy="344805"/>
            </a:xfrm>
            <a:custGeom>
              <a:avLst/>
              <a:gdLst/>
              <a:ahLst/>
              <a:cxnLst/>
              <a:rect l="l" t="t" r="r" b="b"/>
              <a:pathLst>
                <a:path w="137159" h="344805">
                  <a:moveTo>
                    <a:pt x="73151" y="344423"/>
                  </a:moveTo>
                  <a:lnTo>
                    <a:pt x="94487" y="323087"/>
                  </a:lnTo>
                </a:path>
                <a:path w="137159" h="344805">
                  <a:moveTo>
                    <a:pt x="0" y="332231"/>
                  </a:moveTo>
                  <a:lnTo>
                    <a:pt x="106679" y="225551"/>
                  </a:lnTo>
                </a:path>
                <a:path w="137159" h="344805">
                  <a:moveTo>
                    <a:pt x="15239" y="237743"/>
                  </a:moveTo>
                  <a:lnTo>
                    <a:pt x="121919" y="131063"/>
                  </a:lnTo>
                </a:path>
                <a:path w="137159" h="344805">
                  <a:moveTo>
                    <a:pt x="30479" y="140207"/>
                  </a:moveTo>
                  <a:lnTo>
                    <a:pt x="137159" y="33527"/>
                  </a:lnTo>
                </a:path>
                <a:path w="137159" h="344805">
                  <a:moveTo>
                    <a:pt x="45719" y="45719"/>
                  </a:moveTo>
                  <a:lnTo>
                    <a:pt x="883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296027" y="1918289"/>
              <a:ext cx="151130" cy="409575"/>
            </a:xfrm>
            <a:custGeom>
              <a:avLst/>
              <a:gdLst/>
              <a:ahLst/>
              <a:cxnLst/>
              <a:rect l="l" t="t" r="r" b="b"/>
              <a:pathLst>
                <a:path w="151129" h="409575">
                  <a:moveTo>
                    <a:pt x="61965" y="0"/>
                  </a:moveTo>
                  <a:lnTo>
                    <a:pt x="0" y="409224"/>
                  </a:lnTo>
                </a:path>
                <a:path w="151129" h="409575">
                  <a:moveTo>
                    <a:pt x="150967" y="13478"/>
                  </a:moveTo>
                  <a:lnTo>
                    <a:pt x="102443" y="333716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296027" y="1918289"/>
              <a:ext cx="151130" cy="409575"/>
            </a:xfrm>
            <a:custGeom>
              <a:avLst/>
              <a:gdLst/>
              <a:ahLst/>
              <a:cxnLst/>
              <a:rect l="l" t="t" r="r" b="b"/>
              <a:pathLst>
                <a:path w="151129" h="409575">
                  <a:moveTo>
                    <a:pt x="150967" y="13478"/>
                  </a:moveTo>
                  <a:lnTo>
                    <a:pt x="102443" y="333716"/>
                  </a:lnTo>
                </a:path>
                <a:path w="151129" h="409575">
                  <a:moveTo>
                    <a:pt x="61965" y="0"/>
                  </a:moveTo>
                  <a:lnTo>
                    <a:pt x="0" y="409224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53" name="object 353"/>
            <p:cNvSpPr/>
            <p:nvPr/>
          </p:nvSpPr>
          <p:spPr>
            <a:xfrm>
              <a:off x="8185861" y="2373294"/>
              <a:ext cx="262890" cy="127000"/>
            </a:xfrm>
            <a:custGeom>
              <a:avLst/>
              <a:gdLst/>
              <a:ahLst/>
              <a:cxnLst/>
              <a:rect l="l" t="t" r="r" b="b"/>
              <a:pathLst>
                <a:path w="262890" h="127000">
                  <a:moveTo>
                    <a:pt x="13502" y="0"/>
                  </a:moveTo>
                  <a:lnTo>
                    <a:pt x="0" y="88986"/>
                  </a:lnTo>
                  <a:lnTo>
                    <a:pt x="249174" y="126720"/>
                  </a:lnTo>
                  <a:lnTo>
                    <a:pt x="262646" y="37736"/>
                  </a:lnTo>
                  <a:lnTo>
                    <a:pt x="135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185861" y="2373294"/>
              <a:ext cx="262890" cy="127000"/>
            </a:xfrm>
            <a:custGeom>
              <a:avLst/>
              <a:gdLst/>
              <a:ahLst/>
              <a:cxnLst/>
              <a:rect l="l" t="t" r="r" b="b"/>
              <a:pathLst>
                <a:path w="262890" h="127000">
                  <a:moveTo>
                    <a:pt x="13502" y="0"/>
                  </a:moveTo>
                  <a:lnTo>
                    <a:pt x="0" y="88986"/>
                  </a:lnTo>
                  <a:lnTo>
                    <a:pt x="249174" y="126720"/>
                  </a:lnTo>
                  <a:lnTo>
                    <a:pt x="262646" y="37736"/>
                  </a:lnTo>
                  <a:lnTo>
                    <a:pt x="13502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355" name="object 3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83574" y="2371008"/>
              <a:ext cx="267218" cy="131292"/>
            </a:xfrm>
            <a:prstGeom prst="rect">
              <a:avLst/>
            </a:prstGeom>
          </p:spPr>
        </p:pic>
        <p:sp>
          <p:nvSpPr>
            <p:cNvPr id="356" name="object 356"/>
            <p:cNvSpPr/>
            <p:nvPr/>
          </p:nvSpPr>
          <p:spPr>
            <a:xfrm>
              <a:off x="8185860" y="2373294"/>
              <a:ext cx="262890" cy="127000"/>
            </a:xfrm>
            <a:custGeom>
              <a:avLst/>
              <a:gdLst/>
              <a:ahLst/>
              <a:cxnLst/>
              <a:rect l="l" t="t" r="r" b="b"/>
              <a:pathLst>
                <a:path w="262890" h="127000">
                  <a:moveTo>
                    <a:pt x="13502" y="0"/>
                  </a:moveTo>
                  <a:lnTo>
                    <a:pt x="262646" y="37737"/>
                  </a:lnTo>
                </a:path>
                <a:path w="262890" h="127000">
                  <a:moveTo>
                    <a:pt x="0" y="88986"/>
                  </a:moveTo>
                  <a:lnTo>
                    <a:pt x="249173" y="12672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57" name="object 357"/>
            <p:cNvSpPr/>
            <p:nvPr/>
          </p:nvSpPr>
          <p:spPr>
            <a:xfrm>
              <a:off x="7296027" y="2252005"/>
              <a:ext cx="511809" cy="151130"/>
            </a:xfrm>
            <a:custGeom>
              <a:avLst/>
              <a:gdLst/>
              <a:ahLst/>
              <a:cxnLst/>
              <a:rect l="l" t="t" r="r" b="b"/>
              <a:pathLst>
                <a:path w="511809" h="151130">
                  <a:moveTo>
                    <a:pt x="102443" y="0"/>
                  </a:moveTo>
                  <a:lnTo>
                    <a:pt x="0" y="75507"/>
                  </a:lnTo>
                  <a:lnTo>
                    <a:pt x="498317" y="150976"/>
                  </a:lnTo>
                  <a:lnTo>
                    <a:pt x="511789" y="61992"/>
                  </a:lnTo>
                  <a:lnTo>
                    <a:pt x="1024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58" name="object 358"/>
            <p:cNvSpPr/>
            <p:nvPr/>
          </p:nvSpPr>
          <p:spPr>
            <a:xfrm>
              <a:off x="7296027" y="2252005"/>
              <a:ext cx="511809" cy="151130"/>
            </a:xfrm>
            <a:custGeom>
              <a:avLst/>
              <a:gdLst/>
              <a:ahLst/>
              <a:cxnLst/>
              <a:rect l="l" t="t" r="r" b="b"/>
              <a:pathLst>
                <a:path w="511809" h="151130">
                  <a:moveTo>
                    <a:pt x="102443" y="0"/>
                  </a:moveTo>
                  <a:lnTo>
                    <a:pt x="0" y="75507"/>
                  </a:lnTo>
                  <a:lnTo>
                    <a:pt x="498317" y="150976"/>
                  </a:lnTo>
                  <a:lnTo>
                    <a:pt x="511789" y="61992"/>
                  </a:lnTo>
                  <a:lnTo>
                    <a:pt x="102443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59" name="object 359"/>
            <p:cNvSpPr/>
            <p:nvPr/>
          </p:nvSpPr>
          <p:spPr>
            <a:xfrm>
              <a:off x="7296911" y="2258567"/>
              <a:ext cx="509270" cy="143510"/>
            </a:xfrm>
            <a:custGeom>
              <a:avLst/>
              <a:gdLst/>
              <a:ahLst/>
              <a:cxnLst/>
              <a:rect l="l" t="t" r="r" b="b"/>
              <a:pathLst>
                <a:path w="509270" h="143510">
                  <a:moveTo>
                    <a:pt x="505967" y="85343"/>
                  </a:moveTo>
                  <a:lnTo>
                    <a:pt x="472439" y="48767"/>
                  </a:lnTo>
                </a:path>
                <a:path w="509270" h="143510">
                  <a:moveTo>
                    <a:pt x="481583" y="143255"/>
                  </a:moveTo>
                  <a:lnTo>
                    <a:pt x="374903" y="33527"/>
                  </a:lnTo>
                </a:path>
                <a:path w="509270" h="143510">
                  <a:moveTo>
                    <a:pt x="387095" y="128015"/>
                  </a:moveTo>
                  <a:lnTo>
                    <a:pt x="280415" y="21335"/>
                  </a:lnTo>
                </a:path>
                <a:path w="509270" h="143510">
                  <a:moveTo>
                    <a:pt x="289559" y="112775"/>
                  </a:moveTo>
                  <a:lnTo>
                    <a:pt x="182879" y="6095"/>
                  </a:lnTo>
                </a:path>
                <a:path w="509270" h="143510">
                  <a:moveTo>
                    <a:pt x="195071" y="97535"/>
                  </a:moveTo>
                  <a:lnTo>
                    <a:pt x="94487" y="0"/>
                  </a:lnTo>
                </a:path>
                <a:path w="509270" h="143510">
                  <a:moveTo>
                    <a:pt x="97535" y="85343"/>
                  </a:moveTo>
                  <a:lnTo>
                    <a:pt x="48767" y="33527"/>
                  </a:lnTo>
                </a:path>
                <a:path w="509270" h="143510">
                  <a:moveTo>
                    <a:pt x="3047" y="70103"/>
                  </a:moveTo>
                  <a:lnTo>
                    <a:pt x="0" y="67055"/>
                  </a:lnTo>
                </a:path>
                <a:path w="509270" h="143510">
                  <a:moveTo>
                    <a:pt x="441959" y="137159"/>
                  </a:moveTo>
                  <a:lnTo>
                    <a:pt x="509015" y="70103"/>
                  </a:lnTo>
                </a:path>
                <a:path w="509270" h="143510">
                  <a:moveTo>
                    <a:pt x="371855" y="124967"/>
                  </a:moveTo>
                  <a:lnTo>
                    <a:pt x="451103" y="45719"/>
                  </a:lnTo>
                </a:path>
                <a:path w="509270" h="143510">
                  <a:moveTo>
                    <a:pt x="301751" y="115823"/>
                  </a:moveTo>
                  <a:lnTo>
                    <a:pt x="380999" y="36575"/>
                  </a:lnTo>
                </a:path>
                <a:path w="509270" h="143510">
                  <a:moveTo>
                    <a:pt x="228599" y="103631"/>
                  </a:moveTo>
                  <a:lnTo>
                    <a:pt x="307847" y="24383"/>
                  </a:lnTo>
                </a:path>
                <a:path w="509270" h="143510">
                  <a:moveTo>
                    <a:pt x="158495" y="94487"/>
                  </a:moveTo>
                  <a:lnTo>
                    <a:pt x="237743" y="15239"/>
                  </a:lnTo>
                </a:path>
                <a:path w="509270" h="143510">
                  <a:moveTo>
                    <a:pt x="88391" y="82295"/>
                  </a:moveTo>
                  <a:lnTo>
                    <a:pt x="167639" y="3047"/>
                  </a:lnTo>
                </a:path>
                <a:path w="509270" h="143510">
                  <a:moveTo>
                    <a:pt x="18287" y="73151"/>
                  </a:moveTo>
                  <a:lnTo>
                    <a:pt x="82295" y="91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0" name="object 360"/>
            <p:cNvSpPr/>
            <p:nvPr/>
          </p:nvSpPr>
          <p:spPr>
            <a:xfrm>
              <a:off x="7296027" y="2252005"/>
              <a:ext cx="511809" cy="151130"/>
            </a:xfrm>
            <a:custGeom>
              <a:avLst/>
              <a:gdLst/>
              <a:ahLst/>
              <a:cxnLst/>
              <a:rect l="l" t="t" r="r" b="b"/>
              <a:pathLst>
                <a:path w="511809" h="151130">
                  <a:moveTo>
                    <a:pt x="0" y="75508"/>
                  </a:moveTo>
                  <a:lnTo>
                    <a:pt x="498317" y="150976"/>
                  </a:lnTo>
                </a:path>
                <a:path w="511809" h="151130">
                  <a:moveTo>
                    <a:pt x="102443" y="0"/>
                  </a:moveTo>
                  <a:lnTo>
                    <a:pt x="511789" y="6199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1" name="object 361"/>
            <p:cNvSpPr/>
            <p:nvPr/>
          </p:nvSpPr>
          <p:spPr>
            <a:xfrm>
              <a:off x="7296027" y="2252005"/>
              <a:ext cx="903605" cy="210820"/>
            </a:xfrm>
            <a:custGeom>
              <a:avLst/>
              <a:gdLst/>
              <a:ahLst/>
              <a:cxnLst/>
              <a:rect l="l" t="t" r="r" b="b"/>
              <a:pathLst>
                <a:path w="903604" h="210819">
                  <a:moveTo>
                    <a:pt x="498317" y="150976"/>
                  </a:moveTo>
                  <a:lnTo>
                    <a:pt x="511789" y="61993"/>
                  </a:lnTo>
                </a:path>
                <a:path w="903604" h="210819">
                  <a:moveTo>
                    <a:pt x="889833" y="210275"/>
                  </a:moveTo>
                  <a:lnTo>
                    <a:pt x="903335" y="121289"/>
                  </a:lnTo>
                </a:path>
                <a:path w="903604" h="210819">
                  <a:moveTo>
                    <a:pt x="102443" y="0"/>
                  </a:moveTo>
                  <a:lnTo>
                    <a:pt x="511789" y="61993"/>
                  </a:lnTo>
                </a:path>
                <a:path w="903604" h="210819">
                  <a:moveTo>
                    <a:pt x="0" y="75508"/>
                  </a:moveTo>
                  <a:lnTo>
                    <a:pt x="498317" y="150976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2" name="object 362"/>
            <p:cNvSpPr/>
            <p:nvPr/>
          </p:nvSpPr>
          <p:spPr>
            <a:xfrm>
              <a:off x="7655722" y="1666844"/>
              <a:ext cx="798195" cy="677545"/>
            </a:xfrm>
            <a:custGeom>
              <a:avLst/>
              <a:gdLst/>
              <a:ahLst/>
              <a:cxnLst/>
              <a:rect l="l" t="t" r="r" b="b"/>
              <a:pathLst>
                <a:path w="798195" h="677544">
                  <a:moveTo>
                    <a:pt x="711890" y="677317"/>
                  </a:moveTo>
                  <a:lnTo>
                    <a:pt x="86258" y="0"/>
                  </a:lnTo>
                </a:path>
                <a:path w="798195" h="677544">
                  <a:moveTo>
                    <a:pt x="798149" y="107813"/>
                  </a:moveTo>
                  <a:lnTo>
                    <a:pt x="0" y="56950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3" name="object 363"/>
            <p:cNvSpPr/>
            <p:nvPr/>
          </p:nvSpPr>
          <p:spPr>
            <a:xfrm>
              <a:off x="7635240" y="1646349"/>
              <a:ext cx="839469" cy="718820"/>
            </a:xfrm>
            <a:custGeom>
              <a:avLst/>
              <a:gdLst/>
              <a:ahLst/>
              <a:cxnLst/>
              <a:rect l="l" t="t" r="r" b="b"/>
              <a:pathLst>
                <a:path w="839470" h="718819">
                  <a:moveTo>
                    <a:pt x="563300" y="672209"/>
                  </a:moveTo>
                  <a:lnTo>
                    <a:pt x="560618" y="690003"/>
                  </a:lnTo>
                  <a:lnTo>
                    <a:pt x="747461" y="718306"/>
                  </a:lnTo>
                  <a:lnTo>
                    <a:pt x="750565" y="697812"/>
                  </a:lnTo>
                  <a:lnTo>
                    <a:pt x="732373" y="697812"/>
                  </a:lnTo>
                  <a:lnTo>
                    <a:pt x="563300" y="672209"/>
                  </a:lnTo>
                  <a:close/>
                </a:path>
                <a:path w="839470" h="718819">
                  <a:moveTo>
                    <a:pt x="226976" y="20495"/>
                  </a:moveTo>
                  <a:lnTo>
                    <a:pt x="106740" y="20495"/>
                  </a:lnTo>
                  <a:lnTo>
                    <a:pt x="818631" y="128309"/>
                  </a:lnTo>
                  <a:lnTo>
                    <a:pt x="732373" y="697812"/>
                  </a:lnTo>
                  <a:lnTo>
                    <a:pt x="750565" y="697812"/>
                  </a:lnTo>
                  <a:lnTo>
                    <a:pt x="839114" y="113206"/>
                  </a:lnTo>
                  <a:lnTo>
                    <a:pt x="226976" y="20495"/>
                  </a:lnTo>
                  <a:close/>
                </a:path>
                <a:path w="839470" h="718819">
                  <a:moveTo>
                    <a:pt x="91653" y="0"/>
                  </a:moveTo>
                  <a:lnTo>
                    <a:pt x="0" y="605101"/>
                  </a:lnTo>
                  <a:lnTo>
                    <a:pt x="186872" y="633402"/>
                  </a:lnTo>
                  <a:lnTo>
                    <a:pt x="189555" y="615604"/>
                  </a:lnTo>
                  <a:lnTo>
                    <a:pt x="20482" y="589998"/>
                  </a:lnTo>
                  <a:lnTo>
                    <a:pt x="106740" y="20495"/>
                  </a:lnTo>
                  <a:lnTo>
                    <a:pt x="226976" y="20495"/>
                  </a:lnTo>
                  <a:lnTo>
                    <a:pt x="916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4" name="object 364"/>
            <p:cNvSpPr/>
            <p:nvPr/>
          </p:nvSpPr>
          <p:spPr>
            <a:xfrm>
              <a:off x="7635239" y="1646349"/>
              <a:ext cx="839469" cy="718820"/>
            </a:xfrm>
            <a:custGeom>
              <a:avLst/>
              <a:gdLst/>
              <a:ahLst/>
              <a:cxnLst/>
              <a:rect l="l" t="t" r="r" b="b"/>
              <a:pathLst>
                <a:path w="839470" h="718819">
                  <a:moveTo>
                    <a:pt x="560618" y="690003"/>
                  </a:moveTo>
                  <a:lnTo>
                    <a:pt x="563300" y="672208"/>
                  </a:lnTo>
                  <a:lnTo>
                    <a:pt x="732373" y="697812"/>
                  </a:lnTo>
                  <a:lnTo>
                    <a:pt x="818631" y="128308"/>
                  </a:lnTo>
                  <a:lnTo>
                    <a:pt x="106740" y="20494"/>
                  </a:lnTo>
                  <a:lnTo>
                    <a:pt x="20482" y="589998"/>
                  </a:lnTo>
                  <a:lnTo>
                    <a:pt x="189555" y="615604"/>
                  </a:lnTo>
                  <a:lnTo>
                    <a:pt x="186872" y="633401"/>
                  </a:lnTo>
                  <a:lnTo>
                    <a:pt x="560618" y="690003"/>
                  </a:lnTo>
                  <a:lnTo>
                    <a:pt x="186872" y="633401"/>
                  </a:lnTo>
                  <a:lnTo>
                    <a:pt x="0" y="605101"/>
                  </a:lnTo>
                  <a:lnTo>
                    <a:pt x="91653" y="0"/>
                  </a:lnTo>
                  <a:lnTo>
                    <a:pt x="839114" y="113205"/>
                  </a:lnTo>
                  <a:lnTo>
                    <a:pt x="747461" y="718306"/>
                  </a:lnTo>
                  <a:lnTo>
                    <a:pt x="560618" y="6900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5" name="object 365"/>
            <p:cNvSpPr/>
            <p:nvPr/>
          </p:nvSpPr>
          <p:spPr>
            <a:xfrm>
              <a:off x="8176991" y="2371947"/>
              <a:ext cx="22860" cy="90805"/>
            </a:xfrm>
            <a:custGeom>
              <a:avLst/>
              <a:gdLst/>
              <a:ahLst/>
              <a:cxnLst/>
              <a:rect l="l" t="t" r="r" b="b"/>
              <a:pathLst>
                <a:path w="22859" h="90805">
                  <a:moveTo>
                    <a:pt x="13472" y="0"/>
                  </a:moveTo>
                  <a:lnTo>
                    <a:pt x="0" y="88986"/>
                  </a:lnTo>
                  <a:lnTo>
                    <a:pt x="8869" y="90333"/>
                  </a:lnTo>
                  <a:lnTo>
                    <a:pt x="22372" y="1347"/>
                  </a:lnTo>
                  <a:lnTo>
                    <a:pt x="13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6" name="object 366"/>
            <p:cNvSpPr/>
            <p:nvPr/>
          </p:nvSpPr>
          <p:spPr>
            <a:xfrm>
              <a:off x="8176991" y="2371947"/>
              <a:ext cx="22860" cy="90805"/>
            </a:xfrm>
            <a:custGeom>
              <a:avLst/>
              <a:gdLst/>
              <a:ahLst/>
              <a:cxnLst/>
              <a:rect l="l" t="t" r="r" b="b"/>
              <a:pathLst>
                <a:path w="22859" h="90805">
                  <a:moveTo>
                    <a:pt x="22372" y="1347"/>
                  </a:moveTo>
                  <a:lnTo>
                    <a:pt x="13472" y="0"/>
                  </a:lnTo>
                  <a:lnTo>
                    <a:pt x="0" y="88986"/>
                  </a:lnTo>
                  <a:lnTo>
                    <a:pt x="8869" y="90333"/>
                  </a:lnTo>
                  <a:lnTo>
                    <a:pt x="22372" y="13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7" name="object 367"/>
            <p:cNvSpPr/>
            <p:nvPr/>
          </p:nvSpPr>
          <p:spPr>
            <a:xfrm>
              <a:off x="7794345" y="2313998"/>
              <a:ext cx="22860" cy="90805"/>
            </a:xfrm>
            <a:custGeom>
              <a:avLst/>
              <a:gdLst/>
              <a:ahLst/>
              <a:cxnLst/>
              <a:rect l="l" t="t" r="r" b="b"/>
              <a:pathLst>
                <a:path w="22859" h="90805">
                  <a:moveTo>
                    <a:pt x="13472" y="0"/>
                  </a:moveTo>
                  <a:lnTo>
                    <a:pt x="0" y="88983"/>
                  </a:lnTo>
                  <a:lnTo>
                    <a:pt x="8900" y="90333"/>
                  </a:lnTo>
                  <a:lnTo>
                    <a:pt x="22372" y="1347"/>
                  </a:lnTo>
                  <a:lnTo>
                    <a:pt x="13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8" name="object 368"/>
            <p:cNvSpPr/>
            <p:nvPr/>
          </p:nvSpPr>
          <p:spPr>
            <a:xfrm>
              <a:off x="7794345" y="2313998"/>
              <a:ext cx="22860" cy="90805"/>
            </a:xfrm>
            <a:custGeom>
              <a:avLst/>
              <a:gdLst/>
              <a:ahLst/>
              <a:cxnLst/>
              <a:rect l="l" t="t" r="r" b="b"/>
              <a:pathLst>
                <a:path w="22859" h="90805">
                  <a:moveTo>
                    <a:pt x="22372" y="1347"/>
                  </a:moveTo>
                  <a:lnTo>
                    <a:pt x="13472" y="0"/>
                  </a:lnTo>
                  <a:lnTo>
                    <a:pt x="0" y="88983"/>
                  </a:lnTo>
                  <a:lnTo>
                    <a:pt x="8900" y="90333"/>
                  </a:lnTo>
                  <a:lnTo>
                    <a:pt x="22372" y="13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9" name="object 369"/>
            <p:cNvSpPr/>
            <p:nvPr/>
          </p:nvSpPr>
          <p:spPr>
            <a:xfrm>
              <a:off x="7794345" y="2313998"/>
              <a:ext cx="405130" cy="148590"/>
            </a:xfrm>
            <a:custGeom>
              <a:avLst/>
              <a:gdLst/>
              <a:ahLst/>
              <a:cxnLst/>
              <a:rect l="l" t="t" r="r" b="b"/>
              <a:pathLst>
                <a:path w="405129" h="148589">
                  <a:moveTo>
                    <a:pt x="405018" y="59295"/>
                  </a:moveTo>
                  <a:lnTo>
                    <a:pt x="396118" y="57948"/>
                  </a:lnTo>
                  <a:lnTo>
                    <a:pt x="382645" y="146934"/>
                  </a:lnTo>
                  <a:lnTo>
                    <a:pt x="391515" y="148282"/>
                  </a:lnTo>
                </a:path>
                <a:path w="405129" h="148589">
                  <a:moveTo>
                    <a:pt x="13472" y="0"/>
                  </a:moveTo>
                  <a:lnTo>
                    <a:pt x="22372" y="1347"/>
                  </a:lnTo>
                  <a:lnTo>
                    <a:pt x="8900" y="90333"/>
                  </a:lnTo>
                  <a:lnTo>
                    <a:pt x="0" y="8898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0" name="object 370"/>
            <p:cNvSpPr/>
            <p:nvPr/>
          </p:nvSpPr>
          <p:spPr>
            <a:xfrm>
              <a:off x="8193542" y="2339912"/>
              <a:ext cx="189230" cy="40005"/>
            </a:xfrm>
            <a:custGeom>
              <a:avLst/>
              <a:gdLst/>
              <a:ahLst/>
              <a:cxnLst/>
              <a:rect l="l" t="t" r="r" b="b"/>
              <a:pathLst>
                <a:path w="189229" h="40005">
                  <a:moveTo>
                    <a:pt x="1767" y="0"/>
                  </a:moveTo>
                  <a:lnTo>
                    <a:pt x="0" y="11570"/>
                  </a:lnTo>
                  <a:lnTo>
                    <a:pt x="186872" y="39871"/>
                  </a:lnTo>
                  <a:lnTo>
                    <a:pt x="188640" y="28300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1" name="object 371"/>
            <p:cNvSpPr/>
            <p:nvPr/>
          </p:nvSpPr>
          <p:spPr>
            <a:xfrm>
              <a:off x="8193542" y="2339912"/>
              <a:ext cx="189230" cy="40005"/>
            </a:xfrm>
            <a:custGeom>
              <a:avLst/>
              <a:gdLst/>
              <a:ahLst/>
              <a:cxnLst/>
              <a:rect l="l" t="t" r="r" b="b"/>
              <a:pathLst>
                <a:path w="189229" h="40005">
                  <a:moveTo>
                    <a:pt x="188640" y="28300"/>
                  </a:moveTo>
                  <a:lnTo>
                    <a:pt x="1767" y="0"/>
                  </a:lnTo>
                  <a:lnTo>
                    <a:pt x="0" y="11570"/>
                  </a:lnTo>
                  <a:lnTo>
                    <a:pt x="186872" y="39870"/>
                  </a:lnTo>
                  <a:lnTo>
                    <a:pt x="188640" y="28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2" name="object 372"/>
            <p:cNvSpPr/>
            <p:nvPr/>
          </p:nvSpPr>
          <p:spPr>
            <a:xfrm>
              <a:off x="8190981" y="2356820"/>
              <a:ext cx="189230" cy="40005"/>
            </a:xfrm>
            <a:custGeom>
              <a:avLst/>
              <a:gdLst/>
              <a:ahLst/>
              <a:cxnLst/>
              <a:rect l="l" t="t" r="r" b="b"/>
              <a:pathLst>
                <a:path w="189229" h="40005">
                  <a:moveTo>
                    <a:pt x="1767" y="0"/>
                  </a:moveTo>
                  <a:lnTo>
                    <a:pt x="0" y="11569"/>
                  </a:lnTo>
                  <a:lnTo>
                    <a:pt x="186872" y="39870"/>
                  </a:lnTo>
                  <a:lnTo>
                    <a:pt x="188640" y="28300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3" name="object 373"/>
            <p:cNvSpPr/>
            <p:nvPr/>
          </p:nvSpPr>
          <p:spPr>
            <a:xfrm>
              <a:off x="8190981" y="2356820"/>
              <a:ext cx="189230" cy="40005"/>
            </a:xfrm>
            <a:custGeom>
              <a:avLst/>
              <a:gdLst/>
              <a:ahLst/>
              <a:cxnLst/>
              <a:rect l="l" t="t" r="r" b="b"/>
              <a:pathLst>
                <a:path w="189229" h="40005">
                  <a:moveTo>
                    <a:pt x="188640" y="28300"/>
                  </a:moveTo>
                  <a:lnTo>
                    <a:pt x="1767" y="0"/>
                  </a:lnTo>
                  <a:lnTo>
                    <a:pt x="0" y="11570"/>
                  </a:lnTo>
                  <a:lnTo>
                    <a:pt x="186872" y="39870"/>
                  </a:lnTo>
                  <a:lnTo>
                    <a:pt x="188640" y="28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4" name="object 374"/>
            <p:cNvSpPr/>
            <p:nvPr/>
          </p:nvSpPr>
          <p:spPr>
            <a:xfrm>
              <a:off x="7632953" y="2255010"/>
              <a:ext cx="189230" cy="40005"/>
            </a:xfrm>
            <a:custGeom>
              <a:avLst/>
              <a:gdLst/>
              <a:ahLst/>
              <a:cxnLst/>
              <a:rect l="l" t="t" r="r" b="b"/>
              <a:pathLst>
                <a:path w="189229" h="40005">
                  <a:moveTo>
                    <a:pt x="1737" y="0"/>
                  </a:moveTo>
                  <a:lnTo>
                    <a:pt x="0" y="11567"/>
                  </a:lnTo>
                  <a:lnTo>
                    <a:pt x="186872" y="39867"/>
                  </a:lnTo>
                  <a:lnTo>
                    <a:pt x="188610" y="28300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5" name="object 375"/>
            <p:cNvSpPr/>
            <p:nvPr/>
          </p:nvSpPr>
          <p:spPr>
            <a:xfrm>
              <a:off x="7632953" y="2255010"/>
              <a:ext cx="189230" cy="40005"/>
            </a:xfrm>
            <a:custGeom>
              <a:avLst/>
              <a:gdLst/>
              <a:ahLst/>
              <a:cxnLst/>
              <a:rect l="l" t="t" r="r" b="b"/>
              <a:pathLst>
                <a:path w="189229" h="40005">
                  <a:moveTo>
                    <a:pt x="188610" y="28300"/>
                  </a:moveTo>
                  <a:lnTo>
                    <a:pt x="1737" y="0"/>
                  </a:lnTo>
                  <a:lnTo>
                    <a:pt x="0" y="11567"/>
                  </a:lnTo>
                  <a:lnTo>
                    <a:pt x="186872" y="39867"/>
                  </a:lnTo>
                  <a:lnTo>
                    <a:pt x="188610" y="28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6" name="object 376"/>
            <p:cNvSpPr/>
            <p:nvPr/>
          </p:nvSpPr>
          <p:spPr>
            <a:xfrm>
              <a:off x="7630393" y="2271918"/>
              <a:ext cx="189230" cy="40005"/>
            </a:xfrm>
            <a:custGeom>
              <a:avLst/>
              <a:gdLst/>
              <a:ahLst/>
              <a:cxnLst/>
              <a:rect l="l" t="t" r="r" b="b"/>
              <a:pathLst>
                <a:path w="189229" h="40005">
                  <a:moveTo>
                    <a:pt x="1737" y="0"/>
                  </a:moveTo>
                  <a:lnTo>
                    <a:pt x="0" y="11567"/>
                  </a:lnTo>
                  <a:lnTo>
                    <a:pt x="186872" y="39867"/>
                  </a:lnTo>
                  <a:lnTo>
                    <a:pt x="188610" y="28300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7" name="object 377"/>
            <p:cNvSpPr/>
            <p:nvPr/>
          </p:nvSpPr>
          <p:spPr>
            <a:xfrm>
              <a:off x="7401183" y="2234208"/>
              <a:ext cx="1050290" cy="159385"/>
            </a:xfrm>
            <a:custGeom>
              <a:avLst/>
              <a:gdLst/>
              <a:ahLst/>
              <a:cxnLst/>
              <a:rect l="l" t="t" r="r" b="b"/>
              <a:pathLst>
                <a:path w="1050290" h="159385">
                  <a:moveTo>
                    <a:pt x="417819" y="66010"/>
                  </a:moveTo>
                  <a:lnTo>
                    <a:pt x="230946" y="37709"/>
                  </a:lnTo>
                  <a:lnTo>
                    <a:pt x="229209" y="49277"/>
                  </a:lnTo>
                  <a:lnTo>
                    <a:pt x="416082" y="77577"/>
                  </a:lnTo>
                  <a:lnTo>
                    <a:pt x="417819" y="66010"/>
                  </a:lnTo>
                  <a:close/>
                </a:path>
                <a:path w="1050290" h="159385">
                  <a:moveTo>
                    <a:pt x="1050035" y="1590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8" name="object 378"/>
            <p:cNvSpPr/>
            <p:nvPr/>
          </p:nvSpPr>
          <p:spPr>
            <a:xfrm>
              <a:off x="8281934" y="1699150"/>
              <a:ext cx="363855" cy="1812289"/>
            </a:xfrm>
            <a:custGeom>
              <a:avLst/>
              <a:gdLst/>
              <a:ahLst/>
              <a:cxnLst/>
              <a:rect l="l" t="t" r="r" b="b"/>
              <a:pathLst>
                <a:path w="363854" h="1812289">
                  <a:moveTo>
                    <a:pt x="274380" y="0"/>
                  </a:moveTo>
                  <a:lnTo>
                    <a:pt x="0" y="1811748"/>
                  </a:lnTo>
                  <a:lnTo>
                    <a:pt x="102473" y="1736219"/>
                  </a:lnTo>
                  <a:lnTo>
                    <a:pt x="363382" y="13474"/>
                  </a:lnTo>
                  <a:lnTo>
                    <a:pt x="274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9" name="object 379"/>
            <p:cNvSpPr/>
            <p:nvPr/>
          </p:nvSpPr>
          <p:spPr>
            <a:xfrm>
              <a:off x="8281934" y="1699150"/>
              <a:ext cx="363855" cy="1812289"/>
            </a:xfrm>
            <a:custGeom>
              <a:avLst/>
              <a:gdLst/>
              <a:ahLst/>
              <a:cxnLst/>
              <a:rect l="l" t="t" r="r" b="b"/>
              <a:pathLst>
                <a:path w="363854" h="1812289">
                  <a:moveTo>
                    <a:pt x="274380" y="0"/>
                  </a:moveTo>
                  <a:lnTo>
                    <a:pt x="0" y="1811748"/>
                  </a:lnTo>
                  <a:lnTo>
                    <a:pt x="102473" y="1736219"/>
                  </a:lnTo>
                  <a:lnTo>
                    <a:pt x="363382" y="13474"/>
                  </a:lnTo>
                  <a:lnTo>
                    <a:pt x="27438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0" name="object 380"/>
            <p:cNvSpPr/>
            <p:nvPr/>
          </p:nvSpPr>
          <p:spPr>
            <a:xfrm>
              <a:off x="8287511" y="1703831"/>
              <a:ext cx="356870" cy="1792605"/>
            </a:xfrm>
            <a:custGeom>
              <a:avLst/>
              <a:gdLst/>
              <a:ahLst/>
              <a:cxnLst/>
              <a:rect l="l" t="t" r="r" b="b"/>
              <a:pathLst>
                <a:path w="356870" h="1792604">
                  <a:moveTo>
                    <a:pt x="356615" y="15239"/>
                  </a:moveTo>
                  <a:lnTo>
                    <a:pt x="350519" y="9143"/>
                  </a:lnTo>
                </a:path>
                <a:path w="356870" h="1792604">
                  <a:moveTo>
                    <a:pt x="347471" y="85343"/>
                  </a:moveTo>
                  <a:lnTo>
                    <a:pt x="268223" y="6095"/>
                  </a:lnTo>
                </a:path>
                <a:path w="356870" h="1792604">
                  <a:moveTo>
                    <a:pt x="335279" y="155447"/>
                  </a:moveTo>
                  <a:lnTo>
                    <a:pt x="256031" y="76199"/>
                  </a:lnTo>
                </a:path>
                <a:path w="356870" h="1792604">
                  <a:moveTo>
                    <a:pt x="326135" y="225551"/>
                  </a:moveTo>
                  <a:lnTo>
                    <a:pt x="246887" y="146303"/>
                  </a:lnTo>
                </a:path>
                <a:path w="356870" h="1792604">
                  <a:moveTo>
                    <a:pt x="313943" y="298703"/>
                  </a:moveTo>
                  <a:lnTo>
                    <a:pt x="234695" y="219455"/>
                  </a:lnTo>
                </a:path>
                <a:path w="356870" h="1792604">
                  <a:moveTo>
                    <a:pt x="304799" y="368807"/>
                  </a:moveTo>
                  <a:lnTo>
                    <a:pt x="225551" y="289559"/>
                  </a:lnTo>
                </a:path>
                <a:path w="356870" h="1792604">
                  <a:moveTo>
                    <a:pt x="292607" y="438911"/>
                  </a:moveTo>
                  <a:lnTo>
                    <a:pt x="213359" y="359663"/>
                  </a:lnTo>
                </a:path>
                <a:path w="356870" h="1792604">
                  <a:moveTo>
                    <a:pt x="280415" y="509015"/>
                  </a:moveTo>
                  <a:lnTo>
                    <a:pt x="204215" y="429767"/>
                  </a:lnTo>
                </a:path>
                <a:path w="356870" h="1792604">
                  <a:moveTo>
                    <a:pt x="271271" y="579119"/>
                  </a:moveTo>
                  <a:lnTo>
                    <a:pt x="192023" y="499871"/>
                  </a:lnTo>
                </a:path>
                <a:path w="356870" h="1792604">
                  <a:moveTo>
                    <a:pt x="259079" y="652271"/>
                  </a:moveTo>
                  <a:lnTo>
                    <a:pt x="182879" y="573023"/>
                  </a:lnTo>
                </a:path>
                <a:path w="356870" h="1792604">
                  <a:moveTo>
                    <a:pt x="249935" y="722375"/>
                  </a:moveTo>
                  <a:lnTo>
                    <a:pt x="170687" y="643127"/>
                  </a:lnTo>
                </a:path>
                <a:path w="356870" h="1792604">
                  <a:moveTo>
                    <a:pt x="237743" y="792479"/>
                  </a:moveTo>
                  <a:lnTo>
                    <a:pt x="161543" y="713231"/>
                  </a:lnTo>
                </a:path>
                <a:path w="356870" h="1792604">
                  <a:moveTo>
                    <a:pt x="228599" y="862583"/>
                  </a:moveTo>
                  <a:lnTo>
                    <a:pt x="149351" y="783335"/>
                  </a:lnTo>
                </a:path>
                <a:path w="356870" h="1792604">
                  <a:moveTo>
                    <a:pt x="216407" y="932687"/>
                  </a:moveTo>
                  <a:lnTo>
                    <a:pt x="137159" y="856487"/>
                  </a:lnTo>
                </a:path>
                <a:path w="356870" h="1792604">
                  <a:moveTo>
                    <a:pt x="207263" y="1005839"/>
                  </a:moveTo>
                  <a:lnTo>
                    <a:pt x="128015" y="926591"/>
                  </a:lnTo>
                </a:path>
                <a:path w="356870" h="1792604">
                  <a:moveTo>
                    <a:pt x="195071" y="1075943"/>
                  </a:moveTo>
                  <a:lnTo>
                    <a:pt x="115823" y="996695"/>
                  </a:lnTo>
                </a:path>
                <a:path w="356870" h="1792604">
                  <a:moveTo>
                    <a:pt x="185927" y="1146047"/>
                  </a:moveTo>
                  <a:lnTo>
                    <a:pt x="106679" y="1066799"/>
                  </a:lnTo>
                </a:path>
                <a:path w="356870" h="1792604">
                  <a:moveTo>
                    <a:pt x="173735" y="1216151"/>
                  </a:moveTo>
                  <a:lnTo>
                    <a:pt x="94487" y="1136903"/>
                  </a:lnTo>
                </a:path>
                <a:path w="356870" h="1792604">
                  <a:moveTo>
                    <a:pt x="164591" y="1289303"/>
                  </a:moveTo>
                  <a:lnTo>
                    <a:pt x="85343" y="1210055"/>
                  </a:lnTo>
                </a:path>
                <a:path w="356870" h="1792604">
                  <a:moveTo>
                    <a:pt x="152399" y="1359407"/>
                  </a:moveTo>
                  <a:lnTo>
                    <a:pt x="73151" y="1280159"/>
                  </a:lnTo>
                </a:path>
                <a:path w="356870" h="1792604">
                  <a:moveTo>
                    <a:pt x="143255" y="1429511"/>
                  </a:moveTo>
                  <a:lnTo>
                    <a:pt x="64007" y="1350263"/>
                  </a:lnTo>
                </a:path>
                <a:path w="356870" h="1792604">
                  <a:moveTo>
                    <a:pt x="131063" y="1499615"/>
                  </a:moveTo>
                  <a:lnTo>
                    <a:pt x="51815" y="1420367"/>
                  </a:lnTo>
                </a:path>
                <a:path w="356870" h="1792604">
                  <a:moveTo>
                    <a:pt x="121919" y="1569719"/>
                  </a:moveTo>
                  <a:lnTo>
                    <a:pt x="42671" y="1490471"/>
                  </a:lnTo>
                </a:path>
                <a:path w="356870" h="1792604">
                  <a:moveTo>
                    <a:pt x="109727" y="1642871"/>
                  </a:moveTo>
                  <a:lnTo>
                    <a:pt x="30479" y="1563623"/>
                  </a:lnTo>
                </a:path>
                <a:path w="356870" h="1792604">
                  <a:moveTo>
                    <a:pt x="100583" y="1712975"/>
                  </a:moveTo>
                  <a:lnTo>
                    <a:pt x="21335" y="1633727"/>
                  </a:lnTo>
                </a:path>
                <a:path w="356870" h="1792604">
                  <a:moveTo>
                    <a:pt x="64007" y="1755647"/>
                  </a:moveTo>
                  <a:lnTo>
                    <a:pt x="9143" y="1703831"/>
                  </a:lnTo>
                </a:path>
                <a:path w="356870" h="1792604">
                  <a:moveTo>
                    <a:pt x="15239" y="1792223"/>
                  </a:moveTo>
                  <a:lnTo>
                    <a:pt x="0" y="1773935"/>
                  </a:lnTo>
                </a:path>
                <a:path w="356870" h="1792604">
                  <a:moveTo>
                    <a:pt x="0" y="1770887"/>
                  </a:moveTo>
                  <a:lnTo>
                    <a:pt x="106679" y="1664207"/>
                  </a:lnTo>
                </a:path>
                <a:path w="356870" h="1792604">
                  <a:moveTo>
                    <a:pt x="15239" y="1676399"/>
                  </a:moveTo>
                  <a:lnTo>
                    <a:pt x="121919" y="1569719"/>
                  </a:lnTo>
                </a:path>
                <a:path w="356870" h="1792604">
                  <a:moveTo>
                    <a:pt x="27431" y="1578863"/>
                  </a:moveTo>
                  <a:lnTo>
                    <a:pt x="137159" y="1472183"/>
                  </a:lnTo>
                </a:path>
                <a:path w="356870" h="1792604">
                  <a:moveTo>
                    <a:pt x="42671" y="1484375"/>
                  </a:moveTo>
                  <a:lnTo>
                    <a:pt x="149351" y="1377695"/>
                  </a:lnTo>
                </a:path>
                <a:path w="356870" h="1792604">
                  <a:moveTo>
                    <a:pt x="57911" y="1386839"/>
                  </a:moveTo>
                  <a:lnTo>
                    <a:pt x="164591" y="1280159"/>
                  </a:lnTo>
                </a:path>
                <a:path w="356870" h="1792604">
                  <a:moveTo>
                    <a:pt x="73151" y="1292351"/>
                  </a:moveTo>
                  <a:lnTo>
                    <a:pt x="179831" y="1185671"/>
                  </a:lnTo>
                </a:path>
                <a:path w="356870" h="1792604">
                  <a:moveTo>
                    <a:pt x="88391" y="1194815"/>
                  </a:moveTo>
                  <a:lnTo>
                    <a:pt x="195071" y="1088135"/>
                  </a:lnTo>
                </a:path>
                <a:path w="356870" h="1792604">
                  <a:moveTo>
                    <a:pt x="100583" y="1100327"/>
                  </a:moveTo>
                  <a:lnTo>
                    <a:pt x="210311" y="993647"/>
                  </a:lnTo>
                </a:path>
                <a:path w="356870" h="1792604">
                  <a:moveTo>
                    <a:pt x="115823" y="1002791"/>
                  </a:moveTo>
                  <a:lnTo>
                    <a:pt x="222503" y="896111"/>
                  </a:lnTo>
                </a:path>
                <a:path w="356870" h="1792604">
                  <a:moveTo>
                    <a:pt x="131063" y="908303"/>
                  </a:moveTo>
                  <a:lnTo>
                    <a:pt x="237743" y="801623"/>
                  </a:lnTo>
                </a:path>
                <a:path w="356870" h="1792604">
                  <a:moveTo>
                    <a:pt x="146303" y="810767"/>
                  </a:moveTo>
                  <a:lnTo>
                    <a:pt x="252983" y="704087"/>
                  </a:lnTo>
                </a:path>
                <a:path w="356870" h="1792604">
                  <a:moveTo>
                    <a:pt x="158495" y="716279"/>
                  </a:moveTo>
                  <a:lnTo>
                    <a:pt x="268223" y="609599"/>
                  </a:lnTo>
                </a:path>
                <a:path w="356870" h="1792604">
                  <a:moveTo>
                    <a:pt x="173735" y="618743"/>
                  </a:moveTo>
                  <a:lnTo>
                    <a:pt x="280415" y="512063"/>
                  </a:lnTo>
                </a:path>
                <a:path w="356870" h="1792604">
                  <a:moveTo>
                    <a:pt x="188975" y="524255"/>
                  </a:moveTo>
                  <a:lnTo>
                    <a:pt x="295655" y="417575"/>
                  </a:lnTo>
                </a:path>
                <a:path w="356870" h="1792604">
                  <a:moveTo>
                    <a:pt x="204215" y="426719"/>
                  </a:moveTo>
                  <a:lnTo>
                    <a:pt x="310895" y="320039"/>
                  </a:lnTo>
                </a:path>
                <a:path w="356870" h="1792604">
                  <a:moveTo>
                    <a:pt x="216407" y="332231"/>
                  </a:moveTo>
                  <a:lnTo>
                    <a:pt x="326135" y="225551"/>
                  </a:lnTo>
                </a:path>
                <a:path w="356870" h="1792604">
                  <a:moveTo>
                    <a:pt x="231647" y="234695"/>
                  </a:moveTo>
                  <a:lnTo>
                    <a:pt x="338327" y="128015"/>
                  </a:lnTo>
                </a:path>
                <a:path w="356870" h="1792604">
                  <a:moveTo>
                    <a:pt x="246887" y="140207"/>
                  </a:moveTo>
                  <a:lnTo>
                    <a:pt x="353567" y="33527"/>
                  </a:lnTo>
                </a:path>
                <a:path w="356870" h="1792604">
                  <a:moveTo>
                    <a:pt x="262127" y="42671"/>
                  </a:moveTo>
                  <a:lnTo>
                    <a:pt x="30479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1" name="object 381"/>
            <p:cNvSpPr/>
            <p:nvPr/>
          </p:nvSpPr>
          <p:spPr>
            <a:xfrm>
              <a:off x="8281934" y="1699150"/>
              <a:ext cx="363855" cy="1812289"/>
            </a:xfrm>
            <a:custGeom>
              <a:avLst/>
              <a:gdLst/>
              <a:ahLst/>
              <a:cxnLst/>
              <a:rect l="l" t="t" r="r" b="b"/>
              <a:pathLst>
                <a:path w="363854" h="1812289">
                  <a:moveTo>
                    <a:pt x="153101" y="800865"/>
                  </a:moveTo>
                  <a:lnTo>
                    <a:pt x="0" y="1811749"/>
                  </a:lnTo>
                </a:path>
                <a:path w="363854" h="1812289">
                  <a:moveTo>
                    <a:pt x="274380" y="0"/>
                  </a:moveTo>
                  <a:lnTo>
                    <a:pt x="166573" y="711881"/>
                  </a:lnTo>
                </a:path>
                <a:path w="363854" h="1812289">
                  <a:moveTo>
                    <a:pt x="363382" y="13475"/>
                  </a:moveTo>
                  <a:lnTo>
                    <a:pt x="102473" y="173622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2" name="object 382"/>
            <p:cNvSpPr/>
            <p:nvPr/>
          </p:nvSpPr>
          <p:spPr>
            <a:xfrm>
              <a:off x="8281934" y="1699150"/>
              <a:ext cx="363855" cy="1812289"/>
            </a:xfrm>
            <a:custGeom>
              <a:avLst/>
              <a:gdLst/>
              <a:ahLst/>
              <a:cxnLst/>
              <a:rect l="l" t="t" r="r" b="b"/>
              <a:pathLst>
                <a:path w="363854" h="1812289">
                  <a:moveTo>
                    <a:pt x="363382" y="13475"/>
                  </a:moveTo>
                  <a:lnTo>
                    <a:pt x="102473" y="1736220"/>
                  </a:lnTo>
                </a:path>
                <a:path w="363854" h="1812289">
                  <a:moveTo>
                    <a:pt x="153101" y="800865"/>
                  </a:moveTo>
                  <a:lnTo>
                    <a:pt x="0" y="1811749"/>
                  </a:lnTo>
                </a:path>
                <a:path w="363854" h="1812289">
                  <a:moveTo>
                    <a:pt x="274380" y="0"/>
                  </a:moveTo>
                  <a:lnTo>
                    <a:pt x="166573" y="711881"/>
                  </a:lnTo>
                </a:path>
                <a:path w="363854" h="1812289">
                  <a:moveTo>
                    <a:pt x="274380" y="0"/>
                  </a:moveTo>
                  <a:lnTo>
                    <a:pt x="363382" y="13475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3" name="object 383"/>
            <p:cNvSpPr/>
            <p:nvPr/>
          </p:nvSpPr>
          <p:spPr>
            <a:xfrm>
              <a:off x="9203070" y="1836611"/>
              <a:ext cx="349885" cy="1825625"/>
            </a:xfrm>
            <a:custGeom>
              <a:avLst/>
              <a:gdLst/>
              <a:ahLst/>
              <a:cxnLst/>
              <a:rect l="l" t="t" r="r" b="b"/>
              <a:pathLst>
                <a:path w="349884" h="1825625">
                  <a:moveTo>
                    <a:pt x="260908" y="0"/>
                  </a:moveTo>
                  <a:lnTo>
                    <a:pt x="0" y="1722751"/>
                  </a:lnTo>
                  <a:lnTo>
                    <a:pt x="75498" y="1825224"/>
                  </a:lnTo>
                  <a:lnTo>
                    <a:pt x="349879" y="13478"/>
                  </a:lnTo>
                  <a:lnTo>
                    <a:pt x="260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4" name="object 384"/>
            <p:cNvSpPr/>
            <p:nvPr/>
          </p:nvSpPr>
          <p:spPr>
            <a:xfrm>
              <a:off x="9203070" y="1836611"/>
              <a:ext cx="349885" cy="1825625"/>
            </a:xfrm>
            <a:custGeom>
              <a:avLst/>
              <a:gdLst/>
              <a:ahLst/>
              <a:cxnLst/>
              <a:rect l="l" t="t" r="r" b="b"/>
              <a:pathLst>
                <a:path w="349884" h="1825625">
                  <a:moveTo>
                    <a:pt x="260908" y="0"/>
                  </a:moveTo>
                  <a:lnTo>
                    <a:pt x="0" y="1722751"/>
                  </a:lnTo>
                  <a:lnTo>
                    <a:pt x="75498" y="1825224"/>
                  </a:lnTo>
                  <a:lnTo>
                    <a:pt x="349879" y="13478"/>
                  </a:lnTo>
                  <a:lnTo>
                    <a:pt x="26090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5" name="object 385"/>
            <p:cNvSpPr/>
            <p:nvPr/>
          </p:nvSpPr>
          <p:spPr>
            <a:xfrm>
              <a:off x="9208007" y="1840991"/>
              <a:ext cx="338455" cy="1816735"/>
            </a:xfrm>
            <a:custGeom>
              <a:avLst/>
              <a:gdLst/>
              <a:ahLst/>
              <a:cxnLst/>
              <a:rect l="l" t="t" r="r" b="b"/>
              <a:pathLst>
                <a:path w="338454" h="1816735">
                  <a:moveTo>
                    <a:pt x="338327" y="45719"/>
                  </a:moveTo>
                  <a:lnTo>
                    <a:pt x="292607" y="0"/>
                  </a:lnTo>
                </a:path>
                <a:path w="338454" h="1816735">
                  <a:moveTo>
                    <a:pt x="329183" y="118871"/>
                  </a:moveTo>
                  <a:lnTo>
                    <a:pt x="249935" y="39623"/>
                  </a:lnTo>
                </a:path>
                <a:path w="338454" h="1816735">
                  <a:moveTo>
                    <a:pt x="316991" y="188975"/>
                  </a:moveTo>
                  <a:lnTo>
                    <a:pt x="237743" y="109727"/>
                  </a:lnTo>
                </a:path>
                <a:path w="338454" h="1816735">
                  <a:moveTo>
                    <a:pt x="307847" y="259079"/>
                  </a:moveTo>
                  <a:lnTo>
                    <a:pt x="228599" y="179831"/>
                  </a:lnTo>
                </a:path>
                <a:path w="338454" h="1816735">
                  <a:moveTo>
                    <a:pt x="295655" y="329183"/>
                  </a:moveTo>
                  <a:lnTo>
                    <a:pt x="216407" y="249935"/>
                  </a:lnTo>
                </a:path>
                <a:path w="338454" h="1816735">
                  <a:moveTo>
                    <a:pt x="286511" y="399287"/>
                  </a:moveTo>
                  <a:lnTo>
                    <a:pt x="207263" y="323087"/>
                  </a:lnTo>
                </a:path>
                <a:path w="338454" h="1816735">
                  <a:moveTo>
                    <a:pt x="274319" y="472439"/>
                  </a:moveTo>
                  <a:lnTo>
                    <a:pt x="195071" y="393191"/>
                  </a:lnTo>
                </a:path>
                <a:path w="338454" h="1816735">
                  <a:moveTo>
                    <a:pt x="265175" y="542543"/>
                  </a:moveTo>
                  <a:lnTo>
                    <a:pt x="185927" y="463295"/>
                  </a:lnTo>
                </a:path>
                <a:path w="338454" h="1816735">
                  <a:moveTo>
                    <a:pt x="252983" y="612647"/>
                  </a:moveTo>
                  <a:lnTo>
                    <a:pt x="173735" y="533399"/>
                  </a:lnTo>
                </a:path>
                <a:path w="338454" h="1816735">
                  <a:moveTo>
                    <a:pt x="243839" y="682751"/>
                  </a:moveTo>
                  <a:lnTo>
                    <a:pt x="164591" y="603503"/>
                  </a:lnTo>
                </a:path>
                <a:path w="338454" h="1816735">
                  <a:moveTo>
                    <a:pt x="231647" y="755903"/>
                  </a:moveTo>
                  <a:lnTo>
                    <a:pt x="152399" y="676655"/>
                  </a:lnTo>
                </a:path>
                <a:path w="338454" h="1816735">
                  <a:moveTo>
                    <a:pt x="222503" y="826007"/>
                  </a:moveTo>
                  <a:lnTo>
                    <a:pt x="143255" y="746759"/>
                  </a:lnTo>
                </a:path>
                <a:path w="338454" h="1816735">
                  <a:moveTo>
                    <a:pt x="210311" y="896111"/>
                  </a:moveTo>
                  <a:lnTo>
                    <a:pt x="131063" y="816863"/>
                  </a:lnTo>
                </a:path>
                <a:path w="338454" h="1816735">
                  <a:moveTo>
                    <a:pt x="201167" y="966215"/>
                  </a:moveTo>
                  <a:lnTo>
                    <a:pt x="121919" y="886967"/>
                  </a:lnTo>
                </a:path>
                <a:path w="338454" h="1816735">
                  <a:moveTo>
                    <a:pt x="188975" y="1036319"/>
                  </a:moveTo>
                  <a:lnTo>
                    <a:pt x="109727" y="957071"/>
                  </a:lnTo>
                </a:path>
                <a:path w="338454" h="1816735">
                  <a:moveTo>
                    <a:pt x="179831" y="1109471"/>
                  </a:moveTo>
                  <a:lnTo>
                    <a:pt x="100583" y="1030223"/>
                  </a:lnTo>
                </a:path>
                <a:path w="338454" h="1816735">
                  <a:moveTo>
                    <a:pt x="167639" y="1179575"/>
                  </a:moveTo>
                  <a:lnTo>
                    <a:pt x="88391" y="1100327"/>
                  </a:lnTo>
                </a:path>
                <a:path w="338454" h="1816735">
                  <a:moveTo>
                    <a:pt x="158495" y="1249679"/>
                  </a:moveTo>
                  <a:lnTo>
                    <a:pt x="79247" y="1170431"/>
                  </a:lnTo>
                </a:path>
                <a:path w="338454" h="1816735">
                  <a:moveTo>
                    <a:pt x="146303" y="1319783"/>
                  </a:moveTo>
                  <a:lnTo>
                    <a:pt x="67055" y="1240535"/>
                  </a:lnTo>
                </a:path>
                <a:path w="338454" h="1816735">
                  <a:moveTo>
                    <a:pt x="137159" y="1389887"/>
                  </a:moveTo>
                  <a:lnTo>
                    <a:pt x="57911" y="1310639"/>
                  </a:lnTo>
                </a:path>
                <a:path w="338454" h="1816735">
                  <a:moveTo>
                    <a:pt x="124967" y="1463039"/>
                  </a:moveTo>
                  <a:lnTo>
                    <a:pt x="45719" y="1383791"/>
                  </a:lnTo>
                </a:path>
                <a:path w="338454" h="1816735">
                  <a:moveTo>
                    <a:pt x="112775" y="1533143"/>
                  </a:moveTo>
                  <a:lnTo>
                    <a:pt x="36575" y="1453895"/>
                  </a:lnTo>
                </a:path>
                <a:path w="338454" h="1816735">
                  <a:moveTo>
                    <a:pt x="103631" y="1603247"/>
                  </a:moveTo>
                  <a:lnTo>
                    <a:pt x="24383" y="1523999"/>
                  </a:lnTo>
                </a:path>
                <a:path w="338454" h="1816735">
                  <a:moveTo>
                    <a:pt x="91439" y="1673351"/>
                  </a:moveTo>
                  <a:lnTo>
                    <a:pt x="15239" y="1594103"/>
                  </a:lnTo>
                </a:path>
                <a:path w="338454" h="1816735">
                  <a:moveTo>
                    <a:pt x="82295" y="1743455"/>
                  </a:moveTo>
                  <a:lnTo>
                    <a:pt x="3047" y="1667255"/>
                  </a:lnTo>
                </a:path>
                <a:path w="338454" h="1816735">
                  <a:moveTo>
                    <a:pt x="70103" y="1816607"/>
                  </a:moveTo>
                  <a:lnTo>
                    <a:pt x="54863" y="1798319"/>
                  </a:lnTo>
                </a:path>
                <a:path w="338454" h="1816735">
                  <a:moveTo>
                    <a:pt x="54863" y="1798319"/>
                  </a:moveTo>
                  <a:lnTo>
                    <a:pt x="76199" y="1776983"/>
                  </a:lnTo>
                </a:path>
                <a:path w="338454" h="1816735">
                  <a:moveTo>
                    <a:pt x="21335" y="1752599"/>
                  </a:moveTo>
                  <a:lnTo>
                    <a:pt x="91439" y="1682495"/>
                  </a:lnTo>
                </a:path>
                <a:path w="338454" h="1816735">
                  <a:moveTo>
                    <a:pt x="0" y="1691639"/>
                  </a:moveTo>
                  <a:lnTo>
                    <a:pt x="106679" y="1584959"/>
                  </a:lnTo>
                </a:path>
                <a:path w="338454" h="1816735">
                  <a:moveTo>
                    <a:pt x="12191" y="1597151"/>
                  </a:moveTo>
                  <a:lnTo>
                    <a:pt x="121919" y="1490471"/>
                  </a:lnTo>
                </a:path>
                <a:path w="338454" h="1816735">
                  <a:moveTo>
                    <a:pt x="27431" y="1499615"/>
                  </a:moveTo>
                  <a:lnTo>
                    <a:pt x="134111" y="1392935"/>
                  </a:lnTo>
                </a:path>
                <a:path w="338454" h="1816735">
                  <a:moveTo>
                    <a:pt x="42671" y="1405127"/>
                  </a:moveTo>
                  <a:lnTo>
                    <a:pt x="149351" y="1298447"/>
                  </a:lnTo>
                </a:path>
                <a:path w="338454" h="1816735">
                  <a:moveTo>
                    <a:pt x="57911" y="1307591"/>
                  </a:moveTo>
                  <a:lnTo>
                    <a:pt x="164591" y="1200911"/>
                  </a:lnTo>
                </a:path>
                <a:path w="338454" h="1816735">
                  <a:moveTo>
                    <a:pt x="73151" y="1213103"/>
                  </a:moveTo>
                  <a:lnTo>
                    <a:pt x="179831" y="1106423"/>
                  </a:lnTo>
                </a:path>
                <a:path w="338454" h="1816735">
                  <a:moveTo>
                    <a:pt x="85343" y="1115567"/>
                  </a:moveTo>
                  <a:lnTo>
                    <a:pt x="192023" y="1008887"/>
                  </a:lnTo>
                </a:path>
                <a:path w="338454" h="1816735">
                  <a:moveTo>
                    <a:pt x="100583" y="1021079"/>
                  </a:moveTo>
                  <a:lnTo>
                    <a:pt x="207263" y="914399"/>
                  </a:lnTo>
                </a:path>
                <a:path w="338454" h="1816735">
                  <a:moveTo>
                    <a:pt x="115823" y="923543"/>
                  </a:moveTo>
                  <a:lnTo>
                    <a:pt x="222503" y="816863"/>
                  </a:lnTo>
                </a:path>
                <a:path w="338454" h="1816735">
                  <a:moveTo>
                    <a:pt x="131063" y="829055"/>
                  </a:moveTo>
                  <a:lnTo>
                    <a:pt x="237743" y="722375"/>
                  </a:lnTo>
                </a:path>
                <a:path w="338454" h="1816735">
                  <a:moveTo>
                    <a:pt x="143255" y="731519"/>
                  </a:moveTo>
                  <a:lnTo>
                    <a:pt x="252983" y="624839"/>
                  </a:lnTo>
                </a:path>
                <a:path w="338454" h="1816735">
                  <a:moveTo>
                    <a:pt x="158495" y="637031"/>
                  </a:moveTo>
                  <a:lnTo>
                    <a:pt x="265175" y="530351"/>
                  </a:lnTo>
                </a:path>
                <a:path w="338454" h="1816735">
                  <a:moveTo>
                    <a:pt x="173735" y="539495"/>
                  </a:moveTo>
                  <a:lnTo>
                    <a:pt x="280415" y="432815"/>
                  </a:lnTo>
                </a:path>
                <a:path w="338454" h="1816735">
                  <a:moveTo>
                    <a:pt x="188975" y="445007"/>
                  </a:moveTo>
                  <a:lnTo>
                    <a:pt x="295655" y="338327"/>
                  </a:lnTo>
                </a:path>
                <a:path w="338454" h="1816735">
                  <a:moveTo>
                    <a:pt x="201167" y="347471"/>
                  </a:moveTo>
                  <a:lnTo>
                    <a:pt x="310895" y="240791"/>
                  </a:lnTo>
                </a:path>
                <a:path w="338454" h="1816735">
                  <a:moveTo>
                    <a:pt x="216407" y="252983"/>
                  </a:moveTo>
                  <a:lnTo>
                    <a:pt x="323087" y="146303"/>
                  </a:lnTo>
                </a:path>
                <a:path w="338454" h="1816735">
                  <a:moveTo>
                    <a:pt x="231647" y="155447"/>
                  </a:moveTo>
                  <a:lnTo>
                    <a:pt x="338327" y="48767"/>
                  </a:lnTo>
                </a:path>
                <a:path w="338454" h="1816735">
                  <a:moveTo>
                    <a:pt x="246887" y="60959"/>
                  </a:moveTo>
                  <a:lnTo>
                    <a:pt x="304799" y="30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6" name="object 386"/>
            <p:cNvSpPr/>
            <p:nvPr/>
          </p:nvSpPr>
          <p:spPr>
            <a:xfrm>
              <a:off x="9203070" y="1836611"/>
              <a:ext cx="349885" cy="1825625"/>
            </a:xfrm>
            <a:custGeom>
              <a:avLst/>
              <a:gdLst/>
              <a:ahLst/>
              <a:cxnLst/>
              <a:rect l="l" t="t" r="r" b="b"/>
              <a:pathLst>
                <a:path w="349884" h="1825625">
                  <a:moveTo>
                    <a:pt x="260908" y="0"/>
                  </a:moveTo>
                  <a:lnTo>
                    <a:pt x="0" y="1722750"/>
                  </a:lnTo>
                </a:path>
                <a:path w="349884" h="1825625">
                  <a:moveTo>
                    <a:pt x="349879" y="13478"/>
                  </a:moveTo>
                  <a:lnTo>
                    <a:pt x="75498" y="1825224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7" name="object 387"/>
            <p:cNvSpPr/>
            <p:nvPr/>
          </p:nvSpPr>
          <p:spPr>
            <a:xfrm>
              <a:off x="9203070" y="1836611"/>
              <a:ext cx="349885" cy="1825625"/>
            </a:xfrm>
            <a:custGeom>
              <a:avLst/>
              <a:gdLst/>
              <a:ahLst/>
              <a:cxnLst/>
              <a:rect l="l" t="t" r="r" b="b"/>
              <a:pathLst>
                <a:path w="349884" h="1825625">
                  <a:moveTo>
                    <a:pt x="349879" y="13478"/>
                  </a:moveTo>
                  <a:lnTo>
                    <a:pt x="75498" y="1825224"/>
                  </a:lnTo>
                </a:path>
                <a:path w="349884" h="1825625">
                  <a:moveTo>
                    <a:pt x="260908" y="0"/>
                  </a:moveTo>
                  <a:lnTo>
                    <a:pt x="0" y="1722750"/>
                  </a:lnTo>
                </a:path>
                <a:path w="349884" h="1825625">
                  <a:moveTo>
                    <a:pt x="260908" y="0"/>
                  </a:moveTo>
                  <a:lnTo>
                    <a:pt x="349879" y="13478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8" name="object 388"/>
            <p:cNvSpPr/>
            <p:nvPr/>
          </p:nvSpPr>
          <p:spPr>
            <a:xfrm>
              <a:off x="7795717" y="4751349"/>
              <a:ext cx="405130" cy="1986280"/>
            </a:xfrm>
            <a:custGeom>
              <a:avLst/>
              <a:gdLst/>
              <a:ahLst/>
              <a:cxnLst/>
              <a:rect l="l" t="t" r="r" b="b"/>
              <a:pathLst>
                <a:path w="405129" h="1986279">
                  <a:moveTo>
                    <a:pt x="405130" y="16179"/>
                  </a:moveTo>
                  <a:lnTo>
                    <a:pt x="298361" y="0"/>
                  </a:lnTo>
                  <a:lnTo>
                    <a:pt x="0" y="1969922"/>
                  </a:lnTo>
                  <a:lnTo>
                    <a:pt x="106794" y="1986102"/>
                  </a:lnTo>
                  <a:lnTo>
                    <a:pt x="405130" y="16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9" name="object 389"/>
            <p:cNvSpPr/>
            <p:nvPr/>
          </p:nvSpPr>
          <p:spPr>
            <a:xfrm>
              <a:off x="7795717" y="4751344"/>
              <a:ext cx="394970" cy="1986280"/>
            </a:xfrm>
            <a:custGeom>
              <a:avLst/>
              <a:gdLst/>
              <a:ahLst/>
              <a:cxnLst/>
              <a:rect l="l" t="t" r="r" b="b"/>
              <a:pathLst>
                <a:path w="394970" h="1986279">
                  <a:moveTo>
                    <a:pt x="204063" y="622675"/>
                  </a:moveTo>
                  <a:lnTo>
                    <a:pt x="0" y="1969922"/>
                  </a:lnTo>
                </a:path>
                <a:path w="394970" h="1986279">
                  <a:moveTo>
                    <a:pt x="298368" y="0"/>
                  </a:moveTo>
                  <a:lnTo>
                    <a:pt x="214823" y="551474"/>
                  </a:lnTo>
                </a:path>
                <a:path w="394970" h="1986279">
                  <a:moveTo>
                    <a:pt x="227136" y="1191493"/>
                  </a:moveTo>
                  <a:lnTo>
                    <a:pt x="106801" y="1986107"/>
                  </a:lnTo>
                </a:path>
                <a:path w="394970" h="1986279">
                  <a:moveTo>
                    <a:pt x="266547" y="931285"/>
                  </a:moveTo>
                  <a:lnTo>
                    <a:pt x="233659" y="1148425"/>
                  </a:lnTo>
                </a:path>
                <a:path w="394970" h="1986279">
                  <a:moveTo>
                    <a:pt x="394350" y="87355"/>
                  </a:moveTo>
                  <a:lnTo>
                    <a:pt x="273070" y="888217"/>
                  </a:lnTo>
                </a:path>
                <a:path w="394970" h="1986279">
                  <a:moveTo>
                    <a:pt x="227136" y="1191493"/>
                  </a:moveTo>
                  <a:lnTo>
                    <a:pt x="106801" y="1986107"/>
                  </a:lnTo>
                </a:path>
                <a:path w="394970" h="1986279">
                  <a:moveTo>
                    <a:pt x="204063" y="622675"/>
                  </a:moveTo>
                  <a:lnTo>
                    <a:pt x="0" y="1969922"/>
                  </a:lnTo>
                </a:path>
                <a:path w="394970" h="1986279">
                  <a:moveTo>
                    <a:pt x="266547" y="931285"/>
                  </a:moveTo>
                  <a:lnTo>
                    <a:pt x="233659" y="1148425"/>
                  </a:lnTo>
                </a:path>
                <a:path w="394970" h="1986279">
                  <a:moveTo>
                    <a:pt x="394350" y="87355"/>
                  </a:moveTo>
                  <a:lnTo>
                    <a:pt x="273070" y="888217"/>
                  </a:lnTo>
                </a:path>
                <a:path w="394970" h="1986279">
                  <a:moveTo>
                    <a:pt x="298368" y="0"/>
                  </a:moveTo>
                  <a:lnTo>
                    <a:pt x="214823" y="551474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0" name="object 390"/>
            <p:cNvSpPr/>
            <p:nvPr/>
          </p:nvSpPr>
          <p:spPr>
            <a:xfrm>
              <a:off x="8176616" y="4157662"/>
              <a:ext cx="120014" cy="29209"/>
            </a:xfrm>
            <a:custGeom>
              <a:avLst/>
              <a:gdLst/>
              <a:ahLst/>
              <a:cxnLst/>
              <a:rect l="l" t="t" r="r" b="b"/>
              <a:pathLst>
                <a:path w="120015" h="29210">
                  <a:moveTo>
                    <a:pt x="12801" y="6400"/>
                  </a:moveTo>
                  <a:lnTo>
                    <a:pt x="10934" y="1879"/>
                  </a:lnTo>
                  <a:lnTo>
                    <a:pt x="6400" y="0"/>
                  </a:lnTo>
                  <a:lnTo>
                    <a:pt x="1879" y="1879"/>
                  </a:lnTo>
                  <a:lnTo>
                    <a:pt x="0" y="6400"/>
                  </a:lnTo>
                  <a:lnTo>
                    <a:pt x="1879" y="10922"/>
                  </a:lnTo>
                  <a:lnTo>
                    <a:pt x="6400" y="12801"/>
                  </a:lnTo>
                  <a:lnTo>
                    <a:pt x="10934" y="10922"/>
                  </a:lnTo>
                  <a:lnTo>
                    <a:pt x="12801" y="6400"/>
                  </a:lnTo>
                  <a:close/>
                </a:path>
                <a:path w="120015" h="29210">
                  <a:moveTo>
                    <a:pt x="119583" y="22555"/>
                  </a:moveTo>
                  <a:lnTo>
                    <a:pt x="117703" y="18034"/>
                  </a:lnTo>
                  <a:lnTo>
                    <a:pt x="113182" y="16154"/>
                  </a:lnTo>
                  <a:lnTo>
                    <a:pt x="108648" y="18034"/>
                  </a:lnTo>
                  <a:lnTo>
                    <a:pt x="106781" y="22555"/>
                  </a:lnTo>
                  <a:lnTo>
                    <a:pt x="108648" y="27076"/>
                  </a:lnTo>
                  <a:lnTo>
                    <a:pt x="113182" y="28956"/>
                  </a:lnTo>
                  <a:lnTo>
                    <a:pt x="117703" y="27076"/>
                  </a:lnTo>
                  <a:lnTo>
                    <a:pt x="119583" y="225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1" name="object 391"/>
            <p:cNvSpPr/>
            <p:nvPr/>
          </p:nvSpPr>
          <p:spPr>
            <a:xfrm>
              <a:off x="8094085" y="4164055"/>
              <a:ext cx="196215" cy="603885"/>
            </a:xfrm>
            <a:custGeom>
              <a:avLst/>
              <a:gdLst/>
              <a:ahLst/>
              <a:cxnLst/>
              <a:rect l="l" t="t" r="r" b="b"/>
              <a:pathLst>
                <a:path w="196215" h="603885">
                  <a:moveTo>
                    <a:pt x="142311" y="8077"/>
                  </a:moveTo>
                  <a:lnTo>
                    <a:pt x="88940" y="0"/>
                  </a:lnTo>
                </a:path>
                <a:path w="196215" h="603885">
                  <a:moveTo>
                    <a:pt x="53370" y="595365"/>
                  </a:moveTo>
                  <a:lnTo>
                    <a:pt x="0" y="587288"/>
                  </a:lnTo>
                </a:path>
                <a:path w="196215" h="603885">
                  <a:moveTo>
                    <a:pt x="142311" y="8077"/>
                  </a:moveTo>
                  <a:lnTo>
                    <a:pt x="195712" y="16154"/>
                  </a:lnTo>
                </a:path>
                <a:path w="196215" h="603885">
                  <a:moveTo>
                    <a:pt x="53370" y="595365"/>
                  </a:moveTo>
                  <a:lnTo>
                    <a:pt x="106771" y="60347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2" name="object 392"/>
            <p:cNvSpPr/>
            <p:nvPr/>
          </p:nvSpPr>
          <p:spPr>
            <a:xfrm>
              <a:off x="8178759" y="4385432"/>
              <a:ext cx="47625" cy="20955"/>
            </a:xfrm>
            <a:custGeom>
              <a:avLst/>
              <a:gdLst/>
              <a:ahLst/>
              <a:cxnLst/>
              <a:rect l="l" t="t" r="r" b="b"/>
              <a:pathLst>
                <a:path w="47625" h="20954">
                  <a:moveTo>
                    <a:pt x="2042" y="0"/>
                  </a:moveTo>
                  <a:lnTo>
                    <a:pt x="0" y="13533"/>
                  </a:lnTo>
                  <a:lnTo>
                    <a:pt x="45567" y="20452"/>
                  </a:lnTo>
                  <a:lnTo>
                    <a:pt x="47609" y="6918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3" name="object 393"/>
            <p:cNvSpPr/>
            <p:nvPr/>
          </p:nvSpPr>
          <p:spPr>
            <a:xfrm>
              <a:off x="8178759" y="4385431"/>
              <a:ext cx="47625" cy="20955"/>
            </a:xfrm>
            <a:custGeom>
              <a:avLst/>
              <a:gdLst/>
              <a:ahLst/>
              <a:cxnLst/>
              <a:rect l="l" t="t" r="r" b="b"/>
              <a:pathLst>
                <a:path w="47625" h="20954">
                  <a:moveTo>
                    <a:pt x="45567" y="20452"/>
                  </a:moveTo>
                  <a:lnTo>
                    <a:pt x="47609" y="6918"/>
                  </a:lnTo>
                  <a:lnTo>
                    <a:pt x="2042" y="0"/>
                  </a:lnTo>
                  <a:lnTo>
                    <a:pt x="0" y="13533"/>
                  </a:lnTo>
                  <a:lnTo>
                    <a:pt x="45567" y="20452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4" name="object 394"/>
            <p:cNvSpPr/>
            <p:nvPr/>
          </p:nvSpPr>
          <p:spPr>
            <a:xfrm>
              <a:off x="8180801" y="4182191"/>
              <a:ext cx="76835" cy="210185"/>
            </a:xfrm>
            <a:custGeom>
              <a:avLst/>
              <a:gdLst/>
              <a:ahLst/>
              <a:cxnLst/>
              <a:rect l="l" t="t" r="r" b="b"/>
              <a:pathLst>
                <a:path w="76834" h="210185">
                  <a:moveTo>
                    <a:pt x="30784" y="0"/>
                  </a:moveTo>
                  <a:lnTo>
                    <a:pt x="0" y="203240"/>
                  </a:lnTo>
                  <a:lnTo>
                    <a:pt x="45567" y="210159"/>
                  </a:lnTo>
                  <a:lnTo>
                    <a:pt x="76352" y="6918"/>
                  </a:lnTo>
                  <a:lnTo>
                    <a:pt x="30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5" name="object 395"/>
            <p:cNvSpPr/>
            <p:nvPr/>
          </p:nvSpPr>
          <p:spPr>
            <a:xfrm>
              <a:off x="8180801" y="4182190"/>
              <a:ext cx="76835" cy="210185"/>
            </a:xfrm>
            <a:custGeom>
              <a:avLst/>
              <a:gdLst/>
              <a:ahLst/>
              <a:cxnLst/>
              <a:rect l="l" t="t" r="r" b="b"/>
              <a:pathLst>
                <a:path w="76834" h="210185">
                  <a:moveTo>
                    <a:pt x="45567" y="210159"/>
                  </a:moveTo>
                  <a:lnTo>
                    <a:pt x="76352" y="6918"/>
                  </a:lnTo>
                  <a:lnTo>
                    <a:pt x="30784" y="0"/>
                  </a:lnTo>
                  <a:lnTo>
                    <a:pt x="0" y="203240"/>
                  </a:lnTo>
                  <a:lnTo>
                    <a:pt x="45567" y="210159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6" name="object 396"/>
            <p:cNvSpPr/>
            <p:nvPr/>
          </p:nvSpPr>
          <p:spPr>
            <a:xfrm>
              <a:off x="8196803" y="4380738"/>
              <a:ext cx="15240" cy="9525"/>
            </a:xfrm>
            <a:custGeom>
              <a:avLst/>
              <a:gdLst/>
              <a:ahLst/>
              <a:cxnLst/>
              <a:rect l="l" t="t" r="r" b="b"/>
              <a:pathLst>
                <a:path w="15240" h="9525">
                  <a:moveTo>
                    <a:pt x="1097" y="0"/>
                  </a:moveTo>
                  <a:lnTo>
                    <a:pt x="0" y="7132"/>
                  </a:lnTo>
                  <a:lnTo>
                    <a:pt x="13533" y="9174"/>
                  </a:lnTo>
                  <a:lnTo>
                    <a:pt x="14630" y="2072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7" name="object 397"/>
            <p:cNvSpPr/>
            <p:nvPr/>
          </p:nvSpPr>
          <p:spPr>
            <a:xfrm>
              <a:off x="8196803" y="4380737"/>
              <a:ext cx="15240" cy="9525"/>
            </a:xfrm>
            <a:custGeom>
              <a:avLst/>
              <a:gdLst/>
              <a:ahLst/>
              <a:cxnLst/>
              <a:rect l="l" t="t" r="r" b="b"/>
              <a:pathLst>
                <a:path w="15240" h="9525">
                  <a:moveTo>
                    <a:pt x="13533" y="9174"/>
                  </a:moveTo>
                  <a:lnTo>
                    <a:pt x="14630" y="2072"/>
                  </a:lnTo>
                  <a:lnTo>
                    <a:pt x="1097" y="0"/>
                  </a:lnTo>
                  <a:lnTo>
                    <a:pt x="0" y="7132"/>
                  </a:lnTo>
                  <a:lnTo>
                    <a:pt x="13533" y="91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8" name="object 398"/>
            <p:cNvSpPr/>
            <p:nvPr/>
          </p:nvSpPr>
          <p:spPr>
            <a:xfrm>
              <a:off x="8226521" y="4184629"/>
              <a:ext cx="14604" cy="9525"/>
            </a:xfrm>
            <a:custGeom>
              <a:avLst/>
              <a:gdLst/>
              <a:ahLst/>
              <a:cxnLst/>
              <a:rect l="l" t="t" r="r" b="b"/>
              <a:pathLst>
                <a:path w="14604" h="9525">
                  <a:moveTo>
                    <a:pt x="1066" y="0"/>
                  </a:moveTo>
                  <a:lnTo>
                    <a:pt x="0" y="7132"/>
                  </a:lnTo>
                  <a:lnTo>
                    <a:pt x="13533" y="9174"/>
                  </a:lnTo>
                  <a:lnTo>
                    <a:pt x="14599" y="204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9" name="object 399"/>
            <p:cNvSpPr/>
            <p:nvPr/>
          </p:nvSpPr>
          <p:spPr>
            <a:xfrm>
              <a:off x="8226521" y="4184629"/>
              <a:ext cx="14604" cy="9525"/>
            </a:xfrm>
            <a:custGeom>
              <a:avLst/>
              <a:gdLst/>
              <a:ahLst/>
              <a:cxnLst/>
              <a:rect l="l" t="t" r="r" b="b"/>
              <a:pathLst>
                <a:path w="14604" h="9525">
                  <a:moveTo>
                    <a:pt x="13533" y="9174"/>
                  </a:moveTo>
                  <a:lnTo>
                    <a:pt x="14599" y="2042"/>
                  </a:lnTo>
                  <a:lnTo>
                    <a:pt x="1066" y="0"/>
                  </a:lnTo>
                  <a:lnTo>
                    <a:pt x="0" y="7132"/>
                  </a:lnTo>
                  <a:lnTo>
                    <a:pt x="13533" y="91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0" name="object 400"/>
            <p:cNvSpPr/>
            <p:nvPr/>
          </p:nvSpPr>
          <p:spPr>
            <a:xfrm>
              <a:off x="8196803" y="4184629"/>
              <a:ext cx="44450" cy="205740"/>
            </a:xfrm>
            <a:custGeom>
              <a:avLst/>
              <a:gdLst/>
              <a:ahLst/>
              <a:cxnLst/>
              <a:rect l="l" t="t" r="r" b="b"/>
              <a:pathLst>
                <a:path w="44450" h="205739">
                  <a:moveTo>
                    <a:pt x="13533" y="205282"/>
                  </a:moveTo>
                  <a:lnTo>
                    <a:pt x="14630" y="198180"/>
                  </a:lnTo>
                </a:path>
                <a:path w="44450" h="205739">
                  <a:moveTo>
                    <a:pt x="44317" y="2042"/>
                  </a:moveTo>
                  <a:lnTo>
                    <a:pt x="43251" y="9174"/>
                  </a:lnTo>
                </a:path>
                <a:path w="44450" h="205739">
                  <a:moveTo>
                    <a:pt x="0" y="203240"/>
                  </a:moveTo>
                  <a:lnTo>
                    <a:pt x="1097" y="196108"/>
                  </a:lnTo>
                </a:path>
                <a:path w="44450" h="205739">
                  <a:moveTo>
                    <a:pt x="30784" y="0"/>
                  </a:moveTo>
                  <a:lnTo>
                    <a:pt x="29717" y="7132"/>
                  </a:lnTo>
                </a:path>
                <a:path w="44450" h="205739">
                  <a:moveTo>
                    <a:pt x="44317" y="2042"/>
                  </a:moveTo>
                  <a:lnTo>
                    <a:pt x="30784" y="0"/>
                  </a:lnTo>
                </a:path>
                <a:path w="44450" h="205739">
                  <a:moveTo>
                    <a:pt x="13533" y="205282"/>
                  </a:moveTo>
                  <a:lnTo>
                    <a:pt x="0" y="203240"/>
                  </a:lnTo>
                </a:path>
                <a:path w="44450" h="205739">
                  <a:moveTo>
                    <a:pt x="14630" y="198180"/>
                  </a:moveTo>
                  <a:lnTo>
                    <a:pt x="1097" y="196108"/>
                  </a:lnTo>
                </a:path>
                <a:path w="44450" h="205739">
                  <a:moveTo>
                    <a:pt x="43251" y="9174"/>
                  </a:moveTo>
                  <a:lnTo>
                    <a:pt x="29717" y="7132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1" name="object 401"/>
            <p:cNvSpPr/>
            <p:nvPr/>
          </p:nvSpPr>
          <p:spPr>
            <a:xfrm>
              <a:off x="8204667" y="4192767"/>
              <a:ext cx="29209" cy="189230"/>
            </a:xfrm>
            <a:custGeom>
              <a:avLst/>
              <a:gdLst/>
              <a:ahLst/>
              <a:cxnLst/>
              <a:rect l="l" t="t" r="r" b="b"/>
              <a:pathLst>
                <a:path w="29209" h="189229">
                  <a:moveTo>
                    <a:pt x="0" y="189006"/>
                  </a:moveTo>
                  <a:lnTo>
                    <a:pt x="286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2" name="object 402"/>
            <p:cNvSpPr/>
            <p:nvPr/>
          </p:nvSpPr>
          <p:spPr>
            <a:xfrm>
              <a:off x="8224326" y="4405883"/>
              <a:ext cx="295910" cy="395605"/>
            </a:xfrm>
            <a:custGeom>
              <a:avLst/>
              <a:gdLst/>
              <a:ahLst/>
              <a:cxnLst/>
              <a:rect l="l" t="t" r="r" b="b"/>
              <a:pathLst>
                <a:path w="295909" h="395604">
                  <a:moveTo>
                    <a:pt x="291449" y="395477"/>
                  </a:moveTo>
                  <a:lnTo>
                    <a:pt x="295306" y="348658"/>
                  </a:lnTo>
                  <a:lnTo>
                    <a:pt x="292852" y="302738"/>
                  </a:lnTo>
                  <a:lnTo>
                    <a:pt x="284444" y="258203"/>
                  </a:lnTo>
                  <a:lnTo>
                    <a:pt x="270441" y="215541"/>
                  </a:lnTo>
                  <a:lnTo>
                    <a:pt x="251201" y="175236"/>
                  </a:lnTo>
                  <a:lnTo>
                    <a:pt x="227083" y="137777"/>
                  </a:lnTo>
                  <a:lnTo>
                    <a:pt x="198445" y="103648"/>
                  </a:lnTo>
                  <a:lnTo>
                    <a:pt x="165646" y="73338"/>
                  </a:lnTo>
                  <a:lnTo>
                    <a:pt x="129043" y="47331"/>
                  </a:lnTo>
                  <a:lnTo>
                    <a:pt x="88996" y="26115"/>
                  </a:lnTo>
                  <a:lnTo>
                    <a:pt x="45862" y="10176"/>
                  </a:ln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3" name="object 403"/>
            <p:cNvSpPr/>
            <p:nvPr/>
          </p:nvSpPr>
          <p:spPr>
            <a:xfrm>
              <a:off x="8172297" y="4733544"/>
              <a:ext cx="346075" cy="67945"/>
            </a:xfrm>
            <a:custGeom>
              <a:avLst/>
              <a:gdLst/>
              <a:ahLst/>
              <a:cxnLst/>
              <a:rect l="l" t="t" r="r" b="b"/>
              <a:pathLst>
                <a:path w="346075" h="67945">
                  <a:moveTo>
                    <a:pt x="2377" y="0"/>
                  </a:moveTo>
                  <a:lnTo>
                    <a:pt x="0" y="15819"/>
                  </a:lnTo>
                  <a:lnTo>
                    <a:pt x="343479" y="67817"/>
                  </a:lnTo>
                  <a:lnTo>
                    <a:pt x="345887" y="51998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4" name="object 404"/>
            <p:cNvSpPr/>
            <p:nvPr/>
          </p:nvSpPr>
          <p:spPr>
            <a:xfrm>
              <a:off x="8124687" y="4168688"/>
              <a:ext cx="393700" cy="633095"/>
            </a:xfrm>
            <a:custGeom>
              <a:avLst/>
              <a:gdLst/>
              <a:ahLst/>
              <a:cxnLst/>
              <a:rect l="l" t="t" r="r" b="b"/>
              <a:pathLst>
                <a:path w="393700" h="633095">
                  <a:moveTo>
                    <a:pt x="47609" y="580674"/>
                  </a:moveTo>
                  <a:lnTo>
                    <a:pt x="391088" y="632673"/>
                  </a:lnTo>
                  <a:lnTo>
                    <a:pt x="393496" y="616854"/>
                  </a:lnTo>
                  <a:lnTo>
                    <a:pt x="49987" y="564855"/>
                  </a:lnTo>
                  <a:lnTo>
                    <a:pt x="47609" y="580674"/>
                  </a:lnTo>
                  <a:close/>
                </a:path>
                <a:path w="393700" h="633095">
                  <a:moveTo>
                    <a:pt x="45567" y="594177"/>
                  </a:moveTo>
                  <a:lnTo>
                    <a:pt x="0" y="587288"/>
                  </a:lnTo>
                </a:path>
                <a:path w="393700" h="633095">
                  <a:moveTo>
                    <a:pt x="134508" y="6888"/>
                  </a:moveTo>
                  <a:lnTo>
                    <a:pt x="8894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5" name="object 405"/>
            <p:cNvSpPr/>
            <p:nvPr/>
          </p:nvSpPr>
          <p:spPr>
            <a:xfrm>
              <a:off x="8124687" y="4742444"/>
              <a:ext cx="47625" cy="20955"/>
            </a:xfrm>
            <a:custGeom>
              <a:avLst/>
              <a:gdLst/>
              <a:ahLst/>
              <a:cxnLst/>
              <a:rect l="l" t="t" r="r" b="b"/>
              <a:pathLst>
                <a:path w="47625" h="20954">
                  <a:moveTo>
                    <a:pt x="2042" y="0"/>
                  </a:moveTo>
                  <a:lnTo>
                    <a:pt x="0" y="13533"/>
                  </a:lnTo>
                  <a:lnTo>
                    <a:pt x="45567" y="20421"/>
                  </a:lnTo>
                  <a:lnTo>
                    <a:pt x="47609" y="6918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6" name="object 406"/>
            <p:cNvSpPr/>
            <p:nvPr/>
          </p:nvSpPr>
          <p:spPr>
            <a:xfrm>
              <a:off x="8124687" y="4742444"/>
              <a:ext cx="47625" cy="20955"/>
            </a:xfrm>
            <a:custGeom>
              <a:avLst/>
              <a:gdLst/>
              <a:ahLst/>
              <a:cxnLst/>
              <a:rect l="l" t="t" r="r" b="b"/>
              <a:pathLst>
                <a:path w="47625" h="20954">
                  <a:moveTo>
                    <a:pt x="45567" y="20421"/>
                  </a:moveTo>
                  <a:lnTo>
                    <a:pt x="47609" y="6918"/>
                  </a:lnTo>
                  <a:lnTo>
                    <a:pt x="2042" y="0"/>
                  </a:lnTo>
                  <a:lnTo>
                    <a:pt x="0" y="13533"/>
                  </a:lnTo>
                  <a:lnTo>
                    <a:pt x="45567" y="204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7" name="object 407"/>
            <p:cNvSpPr/>
            <p:nvPr/>
          </p:nvSpPr>
          <p:spPr>
            <a:xfrm>
              <a:off x="8211586" y="4168688"/>
              <a:ext cx="47625" cy="20955"/>
            </a:xfrm>
            <a:custGeom>
              <a:avLst/>
              <a:gdLst/>
              <a:ahLst/>
              <a:cxnLst/>
              <a:rect l="l" t="t" r="r" b="b"/>
              <a:pathLst>
                <a:path w="47625" h="20954">
                  <a:moveTo>
                    <a:pt x="2042" y="0"/>
                  </a:moveTo>
                  <a:lnTo>
                    <a:pt x="0" y="13502"/>
                  </a:lnTo>
                  <a:lnTo>
                    <a:pt x="45567" y="20421"/>
                  </a:lnTo>
                  <a:lnTo>
                    <a:pt x="47609" y="6888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8" name="object 408"/>
            <p:cNvSpPr/>
            <p:nvPr/>
          </p:nvSpPr>
          <p:spPr>
            <a:xfrm>
              <a:off x="8211585" y="4168688"/>
              <a:ext cx="47625" cy="20955"/>
            </a:xfrm>
            <a:custGeom>
              <a:avLst/>
              <a:gdLst/>
              <a:ahLst/>
              <a:cxnLst/>
              <a:rect l="l" t="t" r="r" b="b"/>
              <a:pathLst>
                <a:path w="47625" h="20954">
                  <a:moveTo>
                    <a:pt x="45567" y="20421"/>
                  </a:moveTo>
                  <a:lnTo>
                    <a:pt x="47609" y="6888"/>
                  </a:lnTo>
                  <a:lnTo>
                    <a:pt x="2042" y="0"/>
                  </a:lnTo>
                  <a:lnTo>
                    <a:pt x="0" y="13502"/>
                  </a:lnTo>
                  <a:lnTo>
                    <a:pt x="45567" y="204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9" name="object 409"/>
            <p:cNvSpPr/>
            <p:nvPr/>
          </p:nvSpPr>
          <p:spPr>
            <a:xfrm>
              <a:off x="8124687" y="4168688"/>
              <a:ext cx="134620" cy="594360"/>
            </a:xfrm>
            <a:custGeom>
              <a:avLst/>
              <a:gdLst/>
              <a:ahLst/>
              <a:cxnLst/>
              <a:rect l="l" t="t" r="r" b="b"/>
              <a:pathLst>
                <a:path w="134620" h="594360">
                  <a:moveTo>
                    <a:pt x="45567" y="594177"/>
                  </a:moveTo>
                  <a:lnTo>
                    <a:pt x="47609" y="580674"/>
                  </a:lnTo>
                </a:path>
                <a:path w="134620" h="594360">
                  <a:moveTo>
                    <a:pt x="134508" y="6888"/>
                  </a:moveTo>
                  <a:lnTo>
                    <a:pt x="132466" y="20421"/>
                  </a:lnTo>
                </a:path>
                <a:path w="134620" h="594360">
                  <a:moveTo>
                    <a:pt x="0" y="587288"/>
                  </a:moveTo>
                  <a:lnTo>
                    <a:pt x="2042" y="573755"/>
                  </a:lnTo>
                </a:path>
                <a:path w="134620" h="594360">
                  <a:moveTo>
                    <a:pt x="88940" y="0"/>
                  </a:moveTo>
                  <a:lnTo>
                    <a:pt x="86898" y="13502"/>
                  </a:lnTo>
                </a:path>
                <a:path w="134620" h="594360">
                  <a:moveTo>
                    <a:pt x="47609" y="580674"/>
                  </a:moveTo>
                  <a:lnTo>
                    <a:pt x="2042" y="573755"/>
                  </a:lnTo>
                </a:path>
                <a:path w="134620" h="594360">
                  <a:moveTo>
                    <a:pt x="132466" y="20421"/>
                  </a:moveTo>
                  <a:lnTo>
                    <a:pt x="86898" y="13502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0" name="object 410"/>
            <p:cNvSpPr/>
            <p:nvPr/>
          </p:nvSpPr>
          <p:spPr>
            <a:xfrm>
              <a:off x="3773449" y="2680169"/>
              <a:ext cx="2841625" cy="140970"/>
            </a:xfrm>
            <a:custGeom>
              <a:avLst/>
              <a:gdLst/>
              <a:ahLst/>
              <a:cxnLst/>
              <a:rect l="l" t="t" r="r" b="b"/>
              <a:pathLst>
                <a:path w="2841625" h="140969">
                  <a:moveTo>
                    <a:pt x="2841523" y="71983"/>
                  </a:moveTo>
                  <a:lnTo>
                    <a:pt x="2839783" y="0"/>
                  </a:lnTo>
                  <a:lnTo>
                    <a:pt x="0" y="68808"/>
                  </a:lnTo>
                  <a:lnTo>
                    <a:pt x="1739" y="140792"/>
                  </a:lnTo>
                  <a:lnTo>
                    <a:pt x="2841523" y="719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1" name="object 411"/>
            <p:cNvSpPr/>
            <p:nvPr/>
          </p:nvSpPr>
          <p:spPr>
            <a:xfrm>
              <a:off x="3773454" y="2680164"/>
              <a:ext cx="2841625" cy="140970"/>
            </a:xfrm>
            <a:custGeom>
              <a:avLst/>
              <a:gdLst/>
              <a:ahLst/>
              <a:cxnLst/>
              <a:rect l="l" t="t" r="r" b="b"/>
              <a:pathLst>
                <a:path w="2841625" h="140969">
                  <a:moveTo>
                    <a:pt x="1384096" y="107292"/>
                  </a:moveTo>
                  <a:lnTo>
                    <a:pt x="2841528" y="71978"/>
                  </a:lnTo>
                </a:path>
                <a:path w="2841625" h="140969">
                  <a:moveTo>
                    <a:pt x="1737" y="140787"/>
                  </a:moveTo>
                  <a:lnTo>
                    <a:pt x="1312133" y="109036"/>
                  </a:lnTo>
                </a:path>
                <a:path w="2841625" h="140969">
                  <a:moveTo>
                    <a:pt x="0" y="68808"/>
                  </a:moveTo>
                  <a:lnTo>
                    <a:pt x="2839791" y="0"/>
                  </a:lnTo>
                </a:path>
                <a:path w="2841625" h="140969">
                  <a:moveTo>
                    <a:pt x="0" y="68808"/>
                  </a:moveTo>
                  <a:lnTo>
                    <a:pt x="2839791" y="0"/>
                  </a:lnTo>
                </a:path>
                <a:path w="2841625" h="140969">
                  <a:moveTo>
                    <a:pt x="1384096" y="107292"/>
                  </a:moveTo>
                  <a:lnTo>
                    <a:pt x="2841528" y="71978"/>
                  </a:lnTo>
                </a:path>
                <a:path w="2841625" h="140969">
                  <a:moveTo>
                    <a:pt x="1737" y="140787"/>
                  </a:moveTo>
                  <a:lnTo>
                    <a:pt x="1312133" y="109036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2" name="object 412"/>
            <p:cNvSpPr/>
            <p:nvPr/>
          </p:nvSpPr>
          <p:spPr>
            <a:xfrm>
              <a:off x="6591960" y="1802281"/>
              <a:ext cx="84455" cy="503555"/>
            </a:xfrm>
            <a:custGeom>
              <a:avLst/>
              <a:gdLst/>
              <a:ahLst/>
              <a:cxnLst/>
              <a:rect l="l" t="t" r="r" b="b"/>
              <a:pathLst>
                <a:path w="84454" h="503555">
                  <a:moveTo>
                    <a:pt x="84162" y="501497"/>
                  </a:moveTo>
                  <a:lnTo>
                    <a:pt x="72275" y="10947"/>
                  </a:lnTo>
                  <a:lnTo>
                    <a:pt x="0" y="0"/>
                  </a:lnTo>
                  <a:lnTo>
                    <a:pt x="12192" y="503237"/>
                  </a:lnTo>
                  <a:lnTo>
                    <a:pt x="84162" y="5014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3" name="object 413"/>
            <p:cNvSpPr/>
            <p:nvPr/>
          </p:nvSpPr>
          <p:spPr>
            <a:xfrm>
              <a:off x="6591970" y="1802276"/>
              <a:ext cx="84455" cy="503555"/>
            </a:xfrm>
            <a:custGeom>
              <a:avLst/>
              <a:gdLst/>
              <a:ahLst/>
              <a:cxnLst/>
              <a:rect l="l" t="t" r="r" b="b"/>
              <a:pathLst>
                <a:path w="84454" h="503555">
                  <a:moveTo>
                    <a:pt x="84155" y="501493"/>
                  </a:moveTo>
                  <a:lnTo>
                    <a:pt x="72268" y="10945"/>
                  </a:lnTo>
                </a:path>
                <a:path w="84454" h="503555">
                  <a:moveTo>
                    <a:pt x="12191" y="503240"/>
                  </a:moveTo>
                  <a:lnTo>
                    <a:pt x="0" y="0"/>
                  </a:lnTo>
                </a:path>
                <a:path w="84454" h="503555">
                  <a:moveTo>
                    <a:pt x="12191" y="503240"/>
                  </a:moveTo>
                  <a:lnTo>
                    <a:pt x="0" y="0"/>
                  </a:lnTo>
                </a:path>
                <a:path w="84454" h="503555">
                  <a:moveTo>
                    <a:pt x="84155" y="501493"/>
                  </a:moveTo>
                  <a:lnTo>
                    <a:pt x="72268" y="10945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4" name="object 414"/>
            <p:cNvSpPr/>
            <p:nvPr/>
          </p:nvSpPr>
          <p:spPr>
            <a:xfrm>
              <a:off x="6613245" y="2678421"/>
              <a:ext cx="79375" cy="307975"/>
            </a:xfrm>
            <a:custGeom>
              <a:avLst/>
              <a:gdLst/>
              <a:ahLst/>
              <a:cxnLst/>
              <a:rect l="l" t="t" r="r" b="b"/>
              <a:pathLst>
                <a:path w="79375" h="307975">
                  <a:moveTo>
                    <a:pt x="71963" y="0"/>
                  </a:moveTo>
                  <a:lnTo>
                    <a:pt x="0" y="1743"/>
                  </a:lnTo>
                  <a:lnTo>
                    <a:pt x="7406" y="307652"/>
                  </a:lnTo>
                  <a:lnTo>
                    <a:pt x="79369" y="305908"/>
                  </a:lnTo>
                  <a:lnTo>
                    <a:pt x="719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5" name="object 415"/>
            <p:cNvSpPr/>
            <p:nvPr/>
          </p:nvSpPr>
          <p:spPr>
            <a:xfrm>
              <a:off x="6678807" y="2984766"/>
              <a:ext cx="20320" cy="6350"/>
            </a:xfrm>
            <a:custGeom>
              <a:avLst/>
              <a:gdLst/>
              <a:ahLst/>
              <a:cxnLst/>
              <a:rect l="l" t="t" r="r" b="b"/>
              <a:pathLst>
                <a:path w="20320" h="6350">
                  <a:moveTo>
                    <a:pt x="0" y="5964"/>
                  </a:moveTo>
                  <a:lnTo>
                    <a:pt x="20208" y="5964"/>
                  </a:lnTo>
                  <a:lnTo>
                    <a:pt x="20208" y="0"/>
                  </a:lnTo>
                  <a:lnTo>
                    <a:pt x="0" y="0"/>
                  </a:lnTo>
                  <a:lnTo>
                    <a:pt x="0" y="5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6" name="object 416"/>
            <p:cNvSpPr/>
            <p:nvPr/>
          </p:nvSpPr>
          <p:spPr>
            <a:xfrm>
              <a:off x="6688911" y="2672019"/>
              <a:ext cx="0" cy="313055"/>
            </a:xfrm>
            <a:custGeom>
              <a:avLst/>
              <a:gdLst/>
              <a:ahLst/>
              <a:cxnLst/>
              <a:rect l="l" t="t" r="r" b="b"/>
              <a:pathLst>
                <a:path h="313055">
                  <a:moveTo>
                    <a:pt x="0" y="0"/>
                  </a:moveTo>
                  <a:lnTo>
                    <a:pt x="0" y="312746"/>
                  </a:lnTo>
                </a:path>
              </a:pathLst>
            </a:custGeom>
            <a:ln w="59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7" name="object 417"/>
            <p:cNvSpPr/>
            <p:nvPr/>
          </p:nvSpPr>
          <p:spPr>
            <a:xfrm>
              <a:off x="6614982" y="2752142"/>
              <a:ext cx="5715" cy="234315"/>
            </a:xfrm>
            <a:custGeom>
              <a:avLst/>
              <a:gdLst/>
              <a:ahLst/>
              <a:cxnLst/>
              <a:rect l="l" t="t" r="r" b="b"/>
              <a:pathLst>
                <a:path w="5715" h="234314">
                  <a:moveTo>
                    <a:pt x="5669" y="233930"/>
                  </a:moveTo>
                  <a:lnTo>
                    <a:pt x="0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8" name="object 418"/>
            <p:cNvSpPr/>
            <p:nvPr/>
          </p:nvSpPr>
          <p:spPr>
            <a:xfrm>
              <a:off x="6678807" y="2984766"/>
              <a:ext cx="20320" cy="6350"/>
            </a:xfrm>
            <a:custGeom>
              <a:avLst/>
              <a:gdLst/>
              <a:ahLst/>
              <a:cxnLst/>
              <a:rect l="l" t="t" r="r" b="b"/>
              <a:pathLst>
                <a:path w="20320" h="6350">
                  <a:moveTo>
                    <a:pt x="0" y="5964"/>
                  </a:moveTo>
                  <a:lnTo>
                    <a:pt x="20208" y="5964"/>
                  </a:lnTo>
                  <a:lnTo>
                    <a:pt x="20208" y="0"/>
                  </a:lnTo>
                  <a:lnTo>
                    <a:pt x="0" y="0"/>
                  </a:lnTo>
                  <a:lnTo>
                    <a:pt x="0" y="5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9" name="object 419"/>
            <p:cNvSpPr/>
            <p:nvPr/>
          </p:nvSpPr>
          <p:spPr>
            <a:xfrm>
              <a:off x="6688911" y="2672019"/>
              <a:ext cx="0" cy="313055"/>
            </a:xfrm>
            <a:custGeom>
              <a:avLst/>
              <a:gdLst/>
              <a:ahLst/>
              <a:cxnLst/>
              <a:rect l="l" t="t" r="r" b="b"/>
              <a:pathLst>
                <a:path h="313055">
                  <a:moveTo>
                    <a:pt x="0" y="0"/>
                  </a:moveTo>
                  <a:lnTo>
                    <a:pt x="0" y="312746"/>
                  </a:lnTo>
                </a:path>
              </a:pathLst>
            </a:custGeom>
            <a:ln w="59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0" name="object 420"/>
            <p:cNvSpPr/>
            <p:nvPr/>
          </p:nvSpPr>
          <p:spPr>
            <a:xfrm>
              <a:off x="6614982" y="2752142"/>
              <a:ext cx="78105" cy="234315"/>
            </a:xfrm>
            <a:custGeom>
              <a:avLst/>
              <a:gdLst/>
              <a:ahLst/>
              <a:cxnLst/>
              <a:rect l="l" t="t" r="r" b="b"/>
              <a:pathLst>
                <a:path w="78104" h="234314">
                  <a:moveTo>
                    <a:pt x="5669" y="233930"/>
                  </a:moveTo>
                  <a:lnTo>
                    <a:pt x="0" y="0"/>
                  </a:lnTo>
                </a:path>
                <a:path w="78104" h="234314">
                  <a:moveTo>
                    <a:pt x="41666" y="233059"/>
                  </a:moveTo>
                  <a:lnTo>
                    <a:pt x="77632" y="232187"/>
                  </a:lnTo>
                </a:path>
                <a:path w="78104" h="234314">
                  <a:moveTo>
                    <a:pt x="41666" y="233059"/>
                  </a:moveTo>
                  <a:lnTo>
                    <a:pt x="5669" y="23393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1" name="object 421"/>
            <p:cNvSpPr/>
            <p:nvPr/>
          </p:nvSpPr>
          <p:spPr>
            <a:xfrm>
              <a:off x="6638633" y="2984766"/>
              <a:ext cx="52069" cy="648335"/>
            </a:xfrm>
            <a:custGeom>
              <a:avLst/>
              <a:gdLst/>
              <a:ahLst/>
              <a:cxnLst/>
              <a:rect l="l" t="t" r="r" b="b"/>
              <a:pathLst>
                <a:path w="52070" h="648335">
                  <a:moveTo>
                    <a:pt x="51689" y="647814"/>
                  </a:moveTo>
                  <a:lnTo>
                    <a:pt x="36423" y="17995"/>
                  </a:lnTo>
                  <a:lnTo>
                    <a:pt x="35991" y="0"/>
                  </a:lnTo>
                  <a:lnTo>
                    <a:pt x="0" y="876"/>
                  </a:lnTo>
                  <a:lnTo>
                    <a:pt x="14833" y="612698"/>
                  </a:lnTo>
                  <a:lnTo>
                    <a:pt x="51689" y="6478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2" name="object 422"/>
            <p:cNvSpPr/>
            <p:nvPr/>
          </p:nvSpPr>
          <p:spPr>
            <a:xfrm>
              <a:off x="6638635" y="2984766"/>
              <a:ext cx="36830" cy="612775"/>
            </a:xfrm>
            <a:custGeom>
              <a:avLst/>
              <a:gdLst/>
              <a:ahLst/>
              <a:cxnLst/>
              <a:rect l="l" t="t" r="r" b="b"/>
              <a:pathLst>
                <a:path w="36829" h="612775">
                  <a:moveTo>
                    <a:pt x="457" y="18867"/>
                  </a:moveTo>
                  <a:lnTo>
                    <a:pt x="0" y="871"/>
                  </a:lnTo>
                  <a:lnTo>
                    <a:pt x="35996" y="0"/>
                  </a:lnTo>
                  <a:lnTo>
                    <a:pt x="36423" y="17995"/>
                  </a:lnTo>
                  <a:lnTo>
                    <a:pt x="457" y="18867"/>
                  </a:lnTo>
                  <a:close/>
                </a:path>
                <a:path w="36829" h="612775">
                  <a:moveTo>
                    <a:pt x="0" y="871"/>
                  </a:moveTo>
                  <a:lnTo>
                    <a:pt x="457" y="18867"/>
                  </a:lnTo>
                </a:path>
                <a:path w="36829" h="612775">
                  <a:moveTo>
                    <a:pt x="35996" y="0"/>
                  </a:moveTo>
                  <a:lnTo>
                    <a:pt x="36423" y="17995"/>
                  </a:lnTo>
                </a:path>
                <a:path w="36829" h="612775">
                  <a:moveTo>
                    <a:pt x="457" y="18867"/>
                  </a:moveTo>
                  <a:lnTo>
                    <a:pt x="36423" y="17995"/>
                  </a:lnTo>
                </a:path>
                <a:path w="36829" h="612775">
                  <a:moveTo>
                    <a:pt x="14843" y="612696"/>
                  </a:moveTo>
                  <a:lnTo>
                    <a:pt x="0" y="8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3" name="object 423"/>
            <p:cNvSpPr/>
            <p:nvPr/>
          </p:nvSpPr>
          <p:spPr>
            <a:xfrm>
              <a:off x="6682480" y="2983394"/>
              <a:ext cx="0" cy="650875"/>
            </a:xfrm>
            <a:custGeom>
              <a:avLst/>
              <a:gdLst/>
              <a:ahLst/>
              <a:cxnLst/>
              <a:rect l="l" t="t" r="r" b="b"/>
              <a:pathLst>
                <a:path h="650875">
                  <a:moveTo>
                    <a:pt x="0" y="614068"/>
                  </a:moveTo>
                  <a:lnTo>
                    <a:pt x="0" y="650552"/>
                  </a:lnTo>
                </a:path>
                <a:path h="650875">
                  <a:moveTo>
                    <a:pt x="0" y="0"/>
                  </a:moveTo>
                  <a:lnTo>
                    <a:pt x="0" y="614068"/>
                  </a:lnTo>
                </a:path>
              </a:pathLst>
            </a:custGeom>
            <a:ln w="18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4" name="object 424"/>
            <p:cNvSpPr/>
            <p:nvPr/>
          </p:nvSpPr>
          <p:spPr>
            <a:xfrm>
              <a:off x="6648084" y="3002980"/>
              <a:ext cx="18415" cy="635"/>
            </a:xfrm>
            <a:custGeom>
              <a:avLst/>
              <a:gdLst/>
              <a:ahLst/>
              <a:cxnLst/>
              <a:rect l="l" t="t" r="r" b="b"/>
              <a:pathLst>
                <a:path w="18415" h="635">
                  <a:moveTo>
                    <a:pt x="0" y="435"/>
                  </a:moveTo>
                  <a:lnTo>
                    <a:pt x="179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5" name="object 425"/>
            <p:cNvSpPr/>
            <p:nvPr/>
          </p:nvSpPr>
          <p:spPr>
            <a:xfrm>
              <a:off x="6648084" y="3002980"/>
              <a:ext cx="18415" cy="9525"/>
            </a:xfrm>
            <a:custGeom>
              <a:avLst/>
              <a:gdLst/>
              <a:ahLst/>
              <a:cxnLst/>
              <a:rect l="l" t="t" r="r" b="b"/>
              <a:pathLst>
                <a:path w="18415" h="9525">
                  <a:moveTo>
                    <a:pt x="17983" y="0"/>
                  </a:moveTo>
                  <a:lnTo>
                    <a:pt x="0" y="435"/>
                  </a:lnTo>
                  <a:lnTo>
                    <a:pt x="213" y="9433"/>
                  </a:lnTo>
                  <a:lnTo>
                    <a:pt x="18196" y="8994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6" name="object 426"/>
            <p:cNvSpPr/>
            <p:nvPr/>
          </p:nvSpPr>
          <p:spPr>
            <a:xfrm>
              <a:off x="6648084" y="3002980"/>
              <a:ext cx="18415" cy="9525"/>
            </a:xfrm>
            <a:custGeom>
              <a:avLst/>
              <a:gdLst/>
              <a:ahLst/>
              <a:cxnLst/>
              <a:rect l="l" t="t" r="r" b="b"/>
              <a:pathLst>
                <a:path w="18415" h="9525">
                  <a:moveTo>
                    <a:pt x="213" y="9433"/>
                  </a:moveTo>
                  <a:lnTo>
                    <a:pt x="0" y="435"/>
                  </a:lnTo>
                  <a:lnTo>
                    <a:pt x="17983" y="0"/>
                  </a:lnTo>
                  <a:lnTo>
                    <a:pt x="18196" y="8994"/>
                  </a:lnTo>
                  <a:lnTo>
                    <a:pt x="213" y="9433"/>
                  </a:lnTo>
                  <a:close/>
                </a:path>
                <a:path w="18415" h="9525">
                  <a:moveTo>
                    <a:pt x="0" y="435"/>
                  </a:moveTo>
                  <a:lnTo>
                    <a:pt x="213" y="9433"/>
                  </a:lnTo>
                </a:path>
                <a:path w="18415" h="9525">
                  <a:moveTo>
                    <a:pt x="17983" y="0"/>
                  </a:moveTo>
                  <a:lnTo>
                    <a:pt x="18196" y="8994"/>
                  </a:lnTo>
                </a:path>
                <a:path w="18415" h="9525">
                  <a:moveTo>
                    <a:pt x="213" y="9433"/>
                  </a:moveTo>
                  <a:lnTo>
                    <a:pt x="18196" y="89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7" name="object 427"/>
            <p:cNvSpPr/>
            <p:nvPr/>
          </p:nvSpPr>
          <p:spPr>
            <a:xfrm>
              <a:off x="6664588" y="3010823"/>
              <a:ext cx="0" cy="586740"/>
            </a:xfrm>
            <a:custGeom>
              <a:avLst/>
              <a:gdLst/>
              <a:ahLst/>
              <a:cxnLst/>
              <a:rect l="l" t="t" r="r" b="b"/>
              <a:pathLst>
                <a:path h="586739">
                  <a:moveTo>
                    <a:pt x="0" y="0"/>
                  </a:moveTo>
                  <a:lnTo>
                    <a:pt x="0" y="586639"/>
                  </a:lnTo>
                </a:path>
              </a:pathLst>
            </a:custGeom>
            <a:ln w="17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8" name="object 428"/>
            <p:cNvSpPr/>
            <p:nvPr/>
          </p:nvSpPr>
          <p:spPr>
            <a:xfrm>
              <a:off x="6620652" y="2984330"/>
              <a:ext cx="88265" cy="666115"/>
            </a:xfrm>
            <a:custGeom>
              <a:avLst/>
              <a:gdLst/>
              <a:ahLst/>
              <a:cxnLst/>
              <a:rect l="l" t="t" r="r" b="b"/>
              <a:pathLst>
                <a:path w="88265" h="666114">
                  <a:moveTo>
                    <a:pt x="14386" y="595576"/>
                  </a:moveTo>
                  <a:lnTo>
                    <a:pt x="0" y="1743"/>
                  </a:lnTo>
                </a:path>
                <a:path w="88265" h="666114">
                  <a:moveTo>
                    <a:pt x="88117" y="665802"/>
                  </a:moveTo>
                  <a:lnTo>
                    <a:pt x="7196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9" name="object 429"/>
            <p:cNvSpPr/>
            <p:nvPr/>
          </p:nvSpPr>
          <p:spPr>
            <a:xfrm>
              <a:off x="6604162" y="2303769"/>
              <a:ext cx="81280" cy="376555"/>
            </a:xfrm>
            <a:custGeom>
              <a:avLst/>
              <a:gdLst/>
              <a:ahLst/>
              <a:cxnLst/>
              <a:rect l="l" t="t" r="r" b="b"/>
              <a:pathLst>
                <a:path w="81279" h="376555">
                  <a:moveTo>
                    <a:pt x="35996" y="871"/>
                  </a:moveTo>
                  <a:lnTo>
                    <a:pt x="71963" y="0"/>
                  </a:lnTo>
                </a:path>
                <a:path w="81279" h="376555">
                  <a:moveTo>
                    <a:pt x="45049" y="375522"/>
                  </a:moveTo>
                  <a:lnTo>
                    <a:pt x="81046" y="374651"/>
                  </a:lnTo>
                </a:path>
                <a:path w="81279" h="376555">
                  <a:moveTo>
                    <a:pt x="35996" y="871"/>
                  </a:moveTo>
                  <a:lnTo>
                    <a:pt x="0" y="1746"/>
                  </a:lnTo>
                </a:path>
                <a:path w="81279" h="376555">
                  <a:moveTo>
                    <a:pt x="45049" y="375522"/>
                  </a:moveTo>
                  <a:lnTo>
                    <a:pt x="9083" y="376394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0" name="object 430"/>
            <p:cNvSpPr/>
            <p:nvPr/>
          </p:nvSpPr>
          <p:spPr>
            <a:xfrm>
              <a:off x="6622145" y="2304205"/>
              <a:ext cx="45085" cy="375920"/>
            </a:xfrm>
            <a:custGeom>
              <a:avLst/>
              <a:gdLst/>
              <a:ahLst/>
              <a:cxnLst/>
              <a:rect l="l" t="t" r="r" b="b"/>
              <a:pathLst>
                <a:path w="45084" h="375919">
                  <a:moveTo>
                    <a:pt x="9083" y="375522"/>
                  </a:moveTo>
                  <a:lnTo>
                    <a:pt x="45079" y="374651"/>
                  </a:lnTo>
                </a:path>
                <a:path w="45084" h="375919">
                  <a:moveTo>
                    <a:pt x="0" y="871"/>
                  </a:moveTo>
                  <a:lnTo>
                    <a:pt x="35996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1" name="object 431"/>
            <p:cNvSpPr/>
            <p:nvPr/>
          </p:nvSpPr>
          <p:spPr>
            <a:xfrm>
              <a:off x="6630893" y="2665180"/>
              <a:ext cx="36830" cy="14604"/>
            </a:xfrm>
            <a:custGeom>
              <a:avLst/>
              <a:gdLst/>
              <a:ahLst/>
              <a:cxnLst/>
              <a:rect l="l" t="t" r="r" b="b"/>
              <a:pathLst>
                <a:path w="36829" h="14605">
                  <a:moveTo>
                    <a:pt x="35996" y="0"/>
                  </a:moveTo>
                  <a:lnTo>
                    <a:pt x="0" y="872"/>
                  </a:lnTo>
                  <a:lnTo>
                    <a:pt x="335" y="14547"/>
                  </a:lnTo>
                  <a:lnTo>
                    <a:pt x="36332" y="13676"/>
                  </a:lnTo>
                  <a:lnTo>
                    <a:pt x="35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2" name="object 432"/>
            <p:cNvSpPr/>
            <p:nvPr/>
          </p:nvSpPr>
          <p:spPr>
            <a:xfrm>
              <a:off x="6630893" y="2665180"/>
              <a:ext cx="36830" cy="14604"/>
            </a:xfrm>
            <a:custGeom>
              <a:avLst/>
              <a:gdLst/>
              <a:ahLst/>
              <a:cxnLst/>
              <a:rect l="l" t="t" r="r" b="b"/>
              <a:pathLst>
                <a:path w="36829" h="14605">
                  <a:moveTo>
                    <a:pt x="335" y="14548"/>
                  </a:moveTo>
                  <a:lnTo>
                    <a:pt x="0" y="871"/>
                  </a:lnTo>
                  <a:lnTo>
                    <a:pt x="35996" y="0"/>
                  </a:lnTo>
                  <a:lnTo>
                    <a:pt x="36332" y="13676"/>
                  </a:lnTo>
                  <a:lnTo>
                    <a:pt x="335" y="145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3" name="object 433"/>
            <p:cNvSpPr/>
            <p:nvPr/>
          </p:nvSpPr>
          <p:spPr>
            <a:xfrm>
              <a:off x="6622145" y="2304205"/>
              <a:ext cx="36830" cy="14604"/>
            </a:xfrm>
            <a:custGeom>
              <a:avLst/>
              <a:gdLst/>
              <a:ahLst/>
              <a:cxnLst/>
              <a:rect l="l" t="t" r="r" b="b"/>
              <a:pathLst>
                <a:path w="36829" h="14605">
                  <a:moveTo>
                    <a:pt x="35996" y="0"/>
                  </a:moveTo>
                  <a:lnTo>
                    <a:pt x="0" y="872"/>
                  </a:lnTo>
                  <a:lnTo>
                    <a:pt x="335" y="14547"/>
                  </a:lnTo>
                  <a:lnTo>
                    <a:pt x="36332" y="13676"/>
                  </a:lnTo>
                  <a:lnTo>
                    <a:pt x="35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4" name="object 434"/>
            <p:cNvSpPr/>
            <p:nvPr/>
          </p:nvSpPr>
          <p:spPr>
            <a:xfrm>
              <a:off x="6622145" y="2304205"/>
              <a:ext cx="36830" cy="14604"/>
            </a:xfrm>
            <a:custGeom>
              <a:avLst/>
              <a:gdLst/>
              <a:ahLst/>
              <a:cxnLst/>
              <a:rect l="l" t="t" r="r" b="b"/>
              <a:pathLst>
                <a:path w="36829" h="14605">
                  <a:moveTo>
                    <a:pt x="335" y="14548"/>
                  </a:moveTo>
                  <a:lnTo>
                    <a:pt x="0" y="871"/>
                  </a:lnTo>
                  <a:lnTo>
                    <a:pt x="35996" y="0"/>
                  </a:lnTo>
                  <a:lnTo>
                    <a:pt x="36332" y="13676"/>
                  </a:lnTo>
                  <a:lnTo>
                    <a:pt x="335" y="145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5" name="object 435"/>
            <p:cNvSpPr/>
            <p:nvPr/>
          </p:nvSpPr>
          <p:spPr>
            <a:xfrm>
              <a:off x="6283604" y="2304205"/>
              <a:ext cx="384175" cy="375920"/>
            </a:xfrm>
            <a:custGeom>
              <a:avLst/>
              <a:gdLst/>
              <a:ahLst/>
              <a:cxnLst/>
              <a:rect l="l" t="t" r="r" b="b"/>
              <a:pathLst>
                <a:path w="384175" h="375919">
                  <a:moveTo>
                    <a:pt x="347624" y="375522"/>
                  </a:moveTo>
                  <a:lnTo>
                    <a:pt x="347289" y="361846"/>
                  </a:lnTo>
                </a:path>
                <a:path w="384175" h="375919">
                  <a:moveTo>
                    <a:pt x="338541" y="871"/>
                  </a:moveTo>
                  <a:lnTo>
                    <a:pt x="338876" y="14548"/>
                  </a:lnTo>
                </a:path>
                <a:path w="384175" h="375919">
                  <a:moveTo>
                    <a:pt x="383621" y="374651"/>
                  </a:moveTo>
                  <a:lnTo>
                    <a:pt x="383285" y="360974"/>
                  </a:lnTo>
                </a:path>
                <a:path w="384175" h="375919">
                  <a:moveTo>
                    <a:pt x="374538" y="0"/>
                  </a:moveTo>
                  <a:lnTo>
                    <a:pt x="374873" y="13676"/>
                  </a:lnTo>
                </a:path>
                <a:path w="384175" h="375919">
                  <a:moveTo>
                    <a:pt x="347289" y="361846"/>
                  </a:moveTo>
                  <a:lnTo>
                    <a:pt x="383285" y="360974"/>
                  </a:lnTo>
                </a:path>
                <a:path w="384175" h="375919">
                  <a:moveTo>
                    <a:pt x="338876" y="14548"/>
                  </a:moveTo>
                  <a:lnTo>
                    <a:pt x="374873" y="13676"/>
                  </a:lnTo>
                </a:path>
                <a:path w="384175" h="375919">
                  <a:moveTo>
                    <a:pt x="338876" y="14548"/>
                  </a:moveTo>
                  <a:lnTo>
                    <a:pt x="293307" y="18667"/>
                  </a:lnTo>
                  <a:lnTo>
                    <a:pt x="249039" y="28636"/>
                  </a:lnTo>
                  <a:lnTo>
                    <a:pt x="206612" y="44215"/>
                  </a:lnTo>
                  <a:lnTo>
                    <a:pt x="166565" y="65164"/>
                  </a:lnTo>
                  <a:lnTo>
                    <a:pt x="129437" y="91246"/>
                  </a:lnTo>
                  <a:lnTo>
                    <a:pt x="95768" y="122221"/>
                  </a:lnTo>
                  <a:lnTo>
                    <a:pt x="66464" y="157354"/>
                  </a:lnTo>
                  <a:lnTo>
                    <a:pt x="42213" y="195703"/>
                  </a:lnTo>
                  <a:lnTo>
                    <a:pt x="23229" y="236719"/>
                  </a:lnTo>
                  <a:lnTo>
                    <a:pt x="9724" y="279851"/>
                  </a:lnTo>
                  <a:lnTo>
                    <a:pt x="1910" y="324549"/>
                  </a:lnTo>
                  <a:lnTo>
                    <a:pt x="0" y="37026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6" name="object 436"/>
            <p:cNvSpPr/>
            <p:nvPr/>
          </p:nvSpPr>
          <p:spPr>
            <a:xfrm>
              <a:off x="6283207" y="2650055"/>
              <a:ext cx="347980" cy="24765"/>
            </a:xfrm>
            <a:custGeom>
              <a:avLst/>
              <a:gdLst/>
              <a:ahLst/>
              <a:cxnLst/>
              <a:rect l="l" t="t" r="r" b="b"/>
              <a:pathLst>
                <a:path w="347979" h="24764">
                  <a:moveTo>
                    <a:pt x="347289" y="0"/>
                  </a:moveTo>
                  <a:lnTo>
                    <a:pt x="0" y="8416"/>
                  </a:lnTo>
                  <a:lnTo>
                    <a:pt x="396" y="24411"/>
                  </a:lnTo>
                  <a:lnTo>
                    <a:pt x="347685" y="15996"/>
                  </a:lnTo>
                  <a:lnTo>
                    <a:pt x="3472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7" name="object 437"/>
            <p:cNvSpPr/>
            <p:nvPr/>
          </p:nvSpPr>
          <p:spPr>
            <a:xfrm>
              <a:off x="6283207" y="2650056"/>
              <a:ext cx="347980" cy="24765"/>
            </a:xfrm>
            <a:custGeom>
              <a:avLst/>
              <a:gdLst/>
              <a:ahLst/>
              <a:cxnLst/>
              <a:rect l="l" t="t" r="r" b="b"/>
              <a:pathLst>
                <a:path w="347979" h="24764">
                  <a:moveTo>
                    <a:pt x="347685" y="15995"/>
                  </a:moveTo>
                  <a:lnTo>
                    <a:pt x="396" y="24411"/>
                  </a:lnTo>
                  <a:lnTo>
                    <a:pt x="0" y="8415"/>
                  </a:lnTo>
                  <a:lnTo>
                    <a:pt x="347289" y="0"/>
                  </a:lnTo>
                  <a:lnTo>
                    <a:pt x="347685" y="15995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8" name="object 438"/>
            <p:cNvSpPr/>
            <p:nvPr/>
          </p:nvSpPr>
          <p:spPr>
            <a:xfrm>
              <a:off x="8190065" y="4767528"/>
              <a:ext cx="2582545" cy="461009"/>
            </a:xfrm>
            <a:custGeom>
              <a:avLst/>
              <a:gdLst/>
              <a:ahLst/>
              <a:cxnLst/>
              <a:rect l="l" t="t" r="r" b="b"/>
              <a:pathLst>
                <a:path w="2582545" h="461010">
                  <a:moveTo>
                    <a:pt x="2582443" y="389483"/>
                  </a:moveTo>
                  <a:lnTo>
                    <a:pt x="10782" y="0"/>
                  </a:lnTo>
                  <a:lnTo>
                    <a:pt x="0" y="71170"/>
                  </a:lnTo>
                  <a:lnTo>
                    <a:pt x="2571686" y="460654"/>
                  </a:lnTo>
                  <a:lnTo>
                    <a:pt x="2582443" y="3894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9" name="object 439"/>
            <p:cNvSpPr/>
            <p:nvPr/>
          </p:nvSpPr>
          <p:spPr>
            <a:xfrm>
              <a:off x="8190067" y="4767528"/>
              <a:ext cx="2582545" cy="461009"/>
            </a:xfrm>
            <a:custGeom>
              <a:avLst/>
              <a:gdLst/>
              <a:ahLst/>
              <a:cxnLst/>
              <a:rect l="l" t="t" r="r" b="b"/>
              <a:pathLst>
                <a:path w="2582545" h="461010">
                  <a:moveTo>
                    <a:pt x="0" y="71170"/>
                  </a:moveTo>
                  <a:lnTo>
                    <a:pt x="2571688" y="460644"/>
                  </a:lnTo>
                </a:path>
                <a:path w="2582545" h="461010">
                  <a:moveTo>
                    <a:pt x="10789" y="0"/>
                  </a:moveTo>
                  <a:lnTo>
                    <a:pt x="2582448" y="389473"/>
                  </a:lnTo>
                </a:path>
                <a:path w="2582545" h="461010">
                  <a:moveTo>
                    <a:pt x="10789" y="0"/>
                  </a:moveTo>
                  <a:lnTo>
                    <a:pt x="2582448" y="389473"/>
                  </a:lnTo>
                </a:path>
                <a:path w="2582545" h="461010">
                  <a:moveTo>
                    <a:pt x="0" y="71170"/>
                  </a:moveTo>
                  <a:lnTo>
                    <a:pt x="2571688" y="460644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0" name="object 440"/>
            <p:cNvSpPr/>
            <p:nvPr/>
          </p:nvSpPr>
          <p:spPr>
            <a:xfrm>
              <a:off x="11514391" y="4673193"/>
              <a:ext cx="113664" cy="59690"/>
            </a:xfrm>
            <a:custGeom>
              <a:avLst/>
              <a:gdLst/>
              <a:ahLst/>
              <a:cxnLst/>
              <a:rect l="l" t="t" r="r" b="b"/>
              <a:pathLst>
                <a:path w="113665" h="59689">
                  <a:moveTo>
                    <a:pt x="113233" y="16192"/>
                  </a:moveTo>
                  <a:lnTo>
                    <a:pt x="6527" y="0"/>
                  </a:lnTo>
                  <a:lnTo>
                    <a:pt x="0" y="43078"/>
                  </a:lnTo>
                  <a:lnTo>
                    <a:pt x="106718" y="59258"/>
                  </a:lnTo>
                  <a:lnTo>
                    <a:pt x="113233" y="16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1" name="object 441"/>
            <p:cNvSpPr/>
            <p:nvPr/>
          </p:nvSpPr>
          <p:spPr>
            <a:xfrm>
              <a:off x="11514398" y="4673193"/>
              <a:ext cx="113664" cy="59690"/>
            </a:xfrm>
            <a:custGeom>
              <a:avLst/>
              <a:gdLst/>
              <a:ahLst/>
              <a:cxnLst/>
              <a:rect l="l" t="t" r="r" b="b"/>
              <a:pathLst>
                <a:path w="113665" h="59689">
                  <a:moveTo>
                    <a:pt x="0" y="43068"/>
                  </a:moveTo>
                  <a:lnTo>
                    <a:pt x="106710" y="59253"/>
                  </a:lnTo>
                </a:path>
                <a:path w="113665" h="59689">
                  <a:moveTo>
                    <a:pt x="6522" y="0"/>
                  </a:moveTo>
                  <a:lnTo>
                    <a:pt x="113233" y="16184"/>
                  </a:lnTo>
                </a:path>
                <a:path w="113665" h="59689">
                  <a:moveTo>
                    <a:pt x="6522" y="0"/>
                  </a:moveTo>
                  <a:lnTo>
                    <a:pt x="113233" y="16184"/>
                  </a:lnTo>
                </a:path>
                <a:path w="113665" h="59689">
                  <a:moveTo>
                    <a:pt x="0" y="43068"/>
                  </a:moveTo>
                  <a:lnTo>
                    <a:pt x="106710" y="5925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2" name="object 442"/>
            <p:cNvSpPr/>
            <p:nvPr/>
          </p:nvSpPr>
          <p:spPr>
            <a:xfrm>
              <a:off x="10925581" y="4584039"/>
              <a:ext cx="134620" cy="62865"/>
            </a:xfrm>
            <a:custGeom>
              <a:avLst/>
              <a:gdLst/>
              <a:ahLst/>
              <a:cxnLst/>
              <a:rect l="l" t="t" r="r" b="b"/>
              <a:pathLst>
                <a:path w="134620" h="62864">
                  <a:moveTo>
                    <a:pt x="134023" y="19304"/>
                  </a:moveTo>
                  <a:lnTo>
                    <a:pt x="6527" y="0"/>
                  </a:lnTo>
                  <a:lnTo>
                    <a:pt x="0" y="43078"/>
                  </a:lnTo>
                  <a:lnTo>
                    <a:pt x="127495" y="62369"/>
                  </a:lnTo>
                  <a:lnTo>
                    <a:pt x="134023" y="193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3" name="object 443"/>
            <p:cNvSpPr/>
            <p:nvPr/>
          </p:nvSpPr>
          <p:spPr>
            <a:xfrm>
              <a:off x="10925586" y="4584039"/>
              <a:ext cx="595630" cy="132715"/>
            </a:xfrm>
            <a:custGeom>
              <a:avLst/>
              <a:gdLst/>
              <a:ahLst/>
              <a:cxnLst/>
              <a:rect l="l" t="t" r="r" b="b"/>
              <a:pathLst>
                <a:path w="595629" h="132714">
                  <a:moveTo>
                    <a:pt x="0" y="43068"/>
                  </a:moveTo>
                  <a:lnTo>
                    <a:pt x="127497" y="62362"/>
                  </a:lnTo>
                </a:path>
                <a:path w="595629" h="132714">
                  <a:moveTo>
                    <a:pt x="6522" y="0"/>
                  </a:moveTo>
                  <a:lnTo>
                    <a:pt x="134020" y="19293"/>
                  </a:lnTo>
                </a:path>
                <a:path w="595629" h="132714">
                  <a:moveTo>
                    <a:pt x="6522" y="0"/>
                  </a:moveTo>
                  <a:lnTo>
                    <a:pt x="134020" y="19293"/>
                  </a:lnTo>
                </a:path>
                <a:path w="595629" h="132714">
                  <a:moveTo>
                    <a:pt x="0" y="43068"/>
                  </a:moveTo>
                  <a:lnTo>
                    <a:pt x="127497" y="62362"/>
                  </a:lnTo>
                </a:path>
                <a:path w="595629" h="132714">
                  <a:moveTo>
                    <a:pt x="592073" y="110703"/>
                  </a:moveTo>
                  <a:lnTo>
                    <a:pt x="595335" y="89153"/>
                  </a:lnTo>
                </a:path>
                <a:path w="595629" h="132714">
                  <a:moveTo>
                    <a:pt x="130759" y="40843"/>
                  </a:moveTo>
                  <a:lnTo>
                    <a:pt x="134020" y="19293"/>
                  </a:lnTo>
                </a:path>
                <a:path w="595629" h="132714">
                  <a:moveTo>
                    <a:pt x="592073" y="110703"/>
                  </a:moveTo>
                  <a:lnTo>
                    <a:pt x="588812" y="132222"/>
                  </a:lnTo>
                </a:path>
                <a:path w="595629" h="132714">
                  <a:moveTo>
                    <a:pt x="130759" y="40843"/>
                  </a:moveTo>
                  <a:lnTo>
                    <a:pt x="127497" y="62362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4" name="object 444"/>
            <p:cNvSpPr/>
            <p:nvPr/>
          </p:nvSpPr>
          <p:spPr>
            <a:xfrm>
              <a:off x="11053663" y="4607082"/>
              <a:ext cx="466725" cy="106045"/>
            </a:xfrm>
            <a:custGeom>
              <a:avLst/>
              <a:gdLst/>
              <a:ahLst/>
              <a:cxnLst/>
              <a:rect l="l" t="t" r="r" b="b"/>
              <a:pathLst>
                <a:path w="466725" h="106045">
                  <a:moveTo>
                    <a:pt x="0" y="35600"/>
                  </a:moveTo>
                  <a:lnTo>
                    <a:pt x="5394" y="0"/>
                  </a:lnTo>
                </a:path>
                <a:path w="466725" h="106045">
                  <a:moveTo>
                    <a:pt x="461314" y="105460"/>
                  </a:moveTo>
                  <a:lnTo>
                    <a:pt x="466679" y="6986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5" name="object 445"/>
            <p:cNvSpPr/>
            <p:nvPr/>
          </p:nvSpPr>
          <p:spPr>
            <a:xfrm>
              <a:off x="11053663" y="4607082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5394" y="0"/>
                  </a:moveTo>
                  <a:lnTo>
                    <a:pt x="0" y="35600"/>
                  </a:lnTo>
                  <a:lnTo>
                    <a:pt x="13533" y="37642"/>
                  </a:lnTo>
                  <a:lnTo>
                    <a:pt x="18928" y="204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6" name="object 446"/>
            <p:cNvSpPr/>
            <p:nvPr/>
          </p:nvSpPr>
          <p:spPr>
            <a:xfrm>
              <a:off x="11053663" y="4607082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0" y="35600"/>
                  </a:moveTo>
                  <a:lnTo>
                    <a:pt x="13533" y="37642"/>
                  </a:lnTo>
                  <a:lnTo>
                    <a:pt x="18928" y="2042"/>
                  </a:lnTo>
                  <a:lnTo>
                    <a:pt x="5394" y="0"/>
                  </a:lnTo>
                  <a:lnTo>
                    <a:pt x="0" y="356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7" name="object 447"/>
            <p:cNvSpPr/>
            <p:nvPr/>
          </p:nvSpPr>
          <p:spPr>
            <a:xfrm>
              <a:off x="11501445" y="467490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5394" y="0"/>
                  </a:moveTo>
                  <a:lnTo>
                    <a:pt x="0" y="35600"/>
                  </a:lnTo>
                  <a:lnTo>
                    <a:pt x="13533" y="37642"/>
                  </a:lnTo>
                  <a:lnTo>
                    <a:pt x="18897" y="204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8" name="object 448"/>
            <p:cNvSpPr/>
            <p:nvPr/>
          </p:nvSpPr>
          <p:spPr>
            <a:xfrm>
              <a:off x="11501444" y="467490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0" y="35600"/>
                  </a:moveTo>
                  <a:lnTo>
                    <a:pt x="13533" y="37642"/>
                  </a:lnTo>
                  <a:lnTo>
                    <a:pt x="18897" y="2042"/>
                  </a:lnTo>
                  <a:lnTo>
                    <a:pt x="5394" y="0"/>
                  </a:lnTo>
                  <a:lnTo>
                    <a:pt x="0" y="356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9" name="object 449"/>
            <p:cNvSpPr/>
            <p:nvPr/>
          </p:nvSpPr>
          <p:spPr>
            <a:xfrm>
              <a:off x="11053663" y="4607082"/>
              <a:ext cx="466725" cy="175260"/>
            </a:xfrm>
            <a:custGeom>
              <a:avLst/>
              <a:gdLst/>
              <a:ahLst/>
              <a:cxnLst/>
              <a:rect l="l" t="t" r="r" b="b"/>
              <a:pathLst>
                <a:path w="466725" h="175260">
                  <a:moveTo>
                    <a:pt x="0" y="35600"/>
                  </a:moveTo>
                  <a:lnTo>
                    <a:pt x="13533" y="37642"/>
                  </a:lnTo>
                </a:path>
                <a:path w="466725" h="175260">
                  <a:moveTo>
                    <a:pt x="461314" y="105460"/>
                  </a:moveTo>
                  <a:lnTo>
                    <a:pt x="447781" y="103418"/>
                  </a:lnTo>
                </a:path>
                <a:path w="466725" h="175260">
                  <a:moveTo>
                    <a:pt x="5394" y="0"/>
                  </a:moveTo>
                  <a:lnTo>
                    <a:pt x="18928" y="2042"/>
                  </a:lnTo>
                </a:path>
                <a:path w="466725" h="175260">
                  <a:moveTo>
                    <a:pt x="466679" y="69860"/>
                  </a:moveTo>
                  <a:lnTo>
                    <a:pt x="453176" y="67817"/>
                  </a:lnTo>
                </a:path>
                <a:path w="466725" h="175260">
                  <a:moveTo>
                    <a:pt x="13533" y="37642"/>
                  </a:moveTo>
                  <a:lnTo>
                    <a:pt x="18928" y="2042"/>
                  </a:lnTo>
                </a:path>
                <a:path w="466725" h="175260">
                  <a:moveTo>
                    <a:pt x="447781" y="103418"/>
                  </a:moveTo>
                  <a:lnTo>
                    <a:pt x="453176" y="67817"/>
                  </a:lnTo>
                </a:path>
                <a:path w="466725" h="175260">
                  <a:moveTo>
                    <a:pt x="185105" y="174680"/>
                  </a:moveTo>
                  <a:lnTo>
                    <a:pt x="201568" y="151060"/>
                  </a:lnTo>
                  <a:lnTo>
                    <a:pt x="214743" y="125600"/>
                  </a:lnTo>
                  <a:lnTo>
                    <a:pt x="224482" y="98642"/>
                  </a:lnTo>
                  <a:lnTo>
                    <a:pt x="230642" y="7053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0" name="object 450"/>
            <p:cNvSpPr/>
            <p:nvPr/>
          </p:nvSpPr>
          <p:spPr>
            <a:xfrm>
              <a:off x="11067196" y="4632228"/>
              <a:ext cx="181610" cy="149860"/>
            </a:xfrm>
            <a:custGeom>
              <a:avLst/>
              <a:gdLst/>
              <a:ahLst/>
              <a:cxnLst/>
              <a:rect l="l" t="t" r="r" b="b"/>
              <a:pathLst>
                <a:path w="181609" h="149860">
                  <a:moveTo>
                    <a:pt x="9966" y="0"/>
                  </a:moveTo>
                  <a:lnTo>
                    <a:pt x="0" y="12496"/>
                  </a:lnTo>
                  <a:lnTo>
                    <a:pt x="171571" y="149534"/>
                  </a:lnTo>
                  <a:lnTo>
                    <a:pt x="181569" y="137038"/>
                  </a:lnTo>
                  <a:lnTo>
                    <a:pt x="9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1" name="object 451"/>
            <p:cNvSpPr/>
            <p:nvPr/>
          </p:nvSpPr>
          <p:spPr>
            <a:xfrm>
              <a:off x="11067196" y="4632228"/>
              <a:ext cx="229870" cy="158750"/>
            </a:xfrm>
            <a:custGeom>
              <a:avLst/>
              <a:gdLst/>
              <a:ahLst/>
              <a:cxnLst/>
              <a:rect l="l" t="t" r="r" b="b"/>
              <a:pathLst>
                <a:path w="229870" h="158750">
                  <a:moveTo>
                    <a:pt x="0" y="12496"/>
                  </a:moveTo>
                  <a:lnTo>
                    <a:pt x="171571" y="149534"/>
                  </a:lnTo>
                  <a:lnTo>
                    <a:pt x="181569" y="137038"/>
                  </a:lnTo>
                  <a:lnTo>
                    <a:pt x="9966" y="0"/>
                  </a:lnTo>
                  <a:lnTo>
                    <a:pt x="0" y="12496"/>
                  </a:lnTo>
                  <a:close/>
                </a:path>
                <a:path w="229870" h="158750">
                  <a:moveTo>
                    <a:pt x="217109" y="45384"/>
                  </a:moveTo>
                  <a:lnTo>
                    <a:pt x="214679" y="74063"/>
                  </a:lnTo>
                  <a:lnTo>
                    <a:pt x="216004" y="102698"/>
                  </a:lnTo>
                  <a:lnTo>
                    <a:pt x="221043" y="130916"/>
                  </a:lnTo>
                  <a:lnTo>
                    <a:pt x="229758" y="15834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2" name="object 452"/>
            <p:cNvSpPr/>
            <p:nvPr/>
          </p:nvSpPr>
          <p:spPr>
            <a:xfrm>
              <a:off x="11291133" y="4695596"/>
              <a:ext cx="210820" cy="95250"/>
            </a:xfrm>
            <a:custGeom>
              <a:avLst/>
              <a:gdLst/>
              <a:ahLst/>
              <a:cxnLst/>
              <a:rect l="l" t="t" r="r" b="b"/>
              <a:pathLst>
                <a:path w="210820" h="95250">
                  <a:moveTo>
                    <a:pt x="204459" y="0"/>
                  </a:moveTo>
                  <a:lnTo>
                    <a:pt x="0" y="80070"/>
                  </a:lnTo>
                  <a:lnTo>
                    <a:pt x="5821" y="94975"/>
                  </a:lnTo>
                  <a:lnTo>
                    <a:pt x="210311" y="14904"/>
                  </a:lnTo>
                  <a:lnTo>
                    <a:pt x="2044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3" name="object 453"/>
            <p:cNvSpPr/>
            <p:nvPr/>
          </p:nvSpPr>
          <p:spPr>
            <a:xfrm>
              <a:off x="11291132" y="4695596"/>
              <a:ext cx="210820" cy="95250"/>
            </a:xfrm>
            <a:custGeom>
              <a:avLst/>
              <a:gdLst/>
              <a:ahLst/>
              <a:cxnLst/>
              <a:rect l="l" t="t" r="r" b="b"/>
              <a:pathLst>
                <a:path w="210820" h="95250">
                  <a:moveTo>
                    <a:pt x="5821" y="94975"/>
                  </a:moveTo>
                  <a:lnTo>
                    <a:pt x="210311" y="14904"/>
                  </a:lnTo>
                  <a:lnTo>
                    <a:pt x="204459" y="0"/>
                  </a:lnTo>
                  <a:lnTo>
                    <a:pt x="0" y="80070"/>
                  </a:lnTo>
                  <a:lnTo>
                    <a:pt x="5821" y="94975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4" name="object 454"/>
            <p:cNvSpPr/>
            <p:nvPr/>
          </p:nvSpPr>
          <p:spPr>
            <a:xfrm>
              <a:off x="11595354" y="4472241"/>
              <a:ext cx="108585" cy="436880"/>
            </a:xfrm>
            <a:custGeom>
              <a:avLst/>
              <a:gdLst/>
              <a:ahLst/>
              <a:cxnLst/>
              <a:rect l="l" t="t" r="r" b="b"/>
              <a:pathLst>
                <a:path w="108584" h="436879">
                  <a:moveTo>
                    <a:pt x="108229" y="6527"/>
                  </a:moveTo>
                  <a:lnTo>
                    <a:pt x="65163" y="0"/>
                  </a:lnTo>
                  <a:lnTo>
                    <a:pt x="0" y="430352"/>
                  </a:lnTo>
                  <a:lnTo>
                    <a:pt x="43065" y="436867"/>
                  </a:lnTo>
                  <a:lnTo>
                    <a:pt x="108229" y="6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5" name="object 455"/>
            <p:cNvSpPr/>
            <p:nvPr/>
          </p:nvSpPr>
          <p:spPr>
            <a:xfrm>
              <a:off x="11595353" y="4472238"/>
              <a:ext cx="108585" cy="436880"/>
            </a:xfrm>
            <a:custGeom>
              <a:avLst/>
              <a:gdLst/>
              <a:ahLst/>
              <a:cxnLst/>
              <a:rect l="l" t="t" r="r" b="b"/>
              <a:pathLst>
                <a:path w="108584" h="436879">
                  <a:moveTo>
                    <a:pt x="97444" y="77723"/>
                  </a:moveTo>
                  <a:lnTo>
                    <a:pt x="108234" y="6522"/>
                  </a:lnTo>
                </a:path>
                <a:path w="108584" h="436879">
                  <a:moveTo>
                    <a:pt x="43068" y="436869"/>
                  </a:moveTo>
                  <a:lnTo>
                    <a:pt x="94762" y="95524"/>
                  </a:lnTo>
                </a:path>
                <a:path w="108584" h="436879">
                  <a:moveTo>
                    <a:pt x="32278" y="217139"/>
                  </a:moveTo>
                  <a:lnTo>
                    <a:pt x="65166" y="0"/>
                  </a:lnTo>
                </a:path>
                <a:path w="108584" h="436879">
                  <a:moveTo>
                    <a:pt x="0" y="430347"/>
                  </a:moveTo>
                  <a:lnTo>
                    <a:pt x="25755" y="260207"/>
                  </a:lnTo>
                </a:path>
                <a:path w="108584" h="436879">
                  <a:moveTo>
                    <a:pt x="32278" y="217139"/>
                  </a:moveTo>
                  <a:lnTo>
                    <a:pt x="65166" y="0"/>
                  </a:lnTo>
                </a:path>
                <a:path w="108584" h="436879">
                  <a:moveTo>
                    <a:pt x="97444" y="77723"/>
                  </a:moveTo>
                  <a:lnTo>
                    <a:pt x="108234" y="6522"/>
                  </a:lnTo>
                </a:path>
                <a:path w="108584" h="436879">
                  <a:moveTo>
                    <a:pt x="43068" y="436869"/>
                  </a:moveTo>
                  <a:lnTo>
                    <a:pt x="94762" y="95524"/>
                  </a:lnTo>
                </a:path>
                <a:path w="108584" h="436879">
                  <a:moveTo>
                    <a:pt x="0" y="430347"/>
                  </a:moveTo>
                  <a:lnTo>
                    <a:pt x="25755" y="260207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6" name="object 456"/>
            <p:cNvSpPr/>
            <p:nvPr/>
          </p:nvSpPr>
          <p:spPr>
            <a:xfrm>
              <a:off x="11536528" y="5273103"/>
              <a:ext cx="46355" cy="24765"/>
            </a:xfrm>
            <a:custGeom>
              <a:avLst/>
              <a:gdLst/>
              <a:ahLst/>
              <a:cxnLst/>
              <a:rect l="l" t="t" r="r" b="b"/>
              <a:pathLst>
                <a:path w="46354" h="24764">
                  <a:moveTo>
                    <a:pt x="45745" y="6527"/>
                  </a:moveTo>
                  <a:lnTo>
                    <a:pt x="2679" y="0"/>
                  </a:lnTo>
                  <a:lnTo>
                    <a:pt x="0" y="17805"/>
                  </a:lnTo>
                  <a:lnTo>
                    <a:pt x="43065" y="24320"/>
                  </a:lnTo>
                  <a:lnTo>
                    <a:pt x="45745" y="6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7" name="object 457"/>
            <p:cNvSpPr/>
            <p:nvPr/>
          </p:nvSpPr>
          <p:spPr>
            <a:xfrm>
              <a:off x="11536527" y="4902585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3068" y="394837"/>
                  </a:moveTo>
                  <a:lnTo>
                    <a:pt x="45750" y="377037"/>
                  </a:lnTo>
                </a:path>
                <a:path w="102234" h="394970">
                  <a:moveTo>
                    <a:pt x="0" y="388315"/>
                  </a:moveTo>
                  <a:lnTo>
                    <a:pt x="2682" y="370514"/>
                  </a:lnTo>
                </a:path>
                <a:path w="102234" h="394970">
                  <a:moveTo>
                    <a:pt x="0" y="388315"/>
                  </a:moveTo>
                  <a:lnTo>
                    <a:pt x="2682" y="370514"/>
                  </a:lnTo>
                </a:path>
                <a:path w="102234" h="394970">
                  <a:moveTo>
                    <a:pt x="43068" y="394837"/>
                  </a:moveTo>
                  <a:lnTo>
                    <a:pt x="45750" y="377037"/>
                  </a:lnTo>
                </a:path>
                <a:path w="102234" h="394970">
                  <a:moveTo>
                    <a:pt x="80345" y="3261"/>
                  </a:moveTo>
                  <a:lnTo>
                    <a:pt x="58826" y="0"/>
                  </a:lnTo>
                </a:path>
                <a:path w="102234" h="394970">
                  <a:moveTo>
                    <a:pt x="24231" y="373776"/>
                  </a:moveTo>
                  <a:lnTo>
                    <a:pt x="2682" y="370514"/>
                  </a:lnTo>
                </a:path>
                <a:path w="102234" h="394970">
                  <a:moveTo>
                    <a:pt x="80345" y="3261"/>
                  </a:moveTo>
                  <a:lnTo>
                    <a:pt x="101894" y="6522"/>
                  </a:lnTo>
                </a:path>
                <a:path w="102234" h="394970">
                  <a:moveTo>
                    <a:pt x="24231" y="373776"/>
                  </a:moveTo>
                  <a:lnTo>
                    <a:pt x="45750" y="377037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8" name="object 458"/>
            <p:cNvSpPr/>
            <p:nvPr/>
          </p:nvSpPr>
          <p:spPr>
            <a:xfrm>
              <a:off x="11542958" y="4903134"/>
              <a:ext cx="92075" cy="376555"/>
            </a:xfrm>
            <a:custGeom>
              <a:avLst/>
              <a:gdLst/>
              <a:ahLst/>
              <a:cxnLst/>
              <a:rect l="l" t="t" r="r" b="b"/>
              <a:pathLst>
                <a:path w="92075" h="376554">
                  <a:moveTo>
                    <a:pt x="35600" y="375940"/>
                  </a:moveTo>
                  <a:lnTo>
                    <a:pt x="0" y="370545"/>
                  </a:lnTo>
                </a:path>
                <a:path w="92075" h="376554">
                  <a:moveTo>
                    <a:pt x="91714" y="5394"/>
                  </a:moveTo>
                  <a:lnTo>
                    <a:pt x="56113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9" name="object 459"/>
            <p:cNvSpPr/>
            <p:nvPr/>
          </p:nvSpPr>
          <p:spPr>
            <a:xfrm>
              <a:off x="11542958" y="5260146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2042" y="0"/>
                  </a:moveTo>
                  <a:lnTo>
                    <a:pt x="0" y="13533"/>
                  </a:lnTo>
                  <a:lnTo>
                    <a:pt x="35600" y="18928"/>
                  </a:lnTo>
                  <a:lnTo>
                    <a:pt x="37642" y="5394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0" name="object 460"/>
            <p:cNvSpPr/>
            <p:nvPr/>
          </p:nvSpPr>
          <p:spPr>
            <a:xfrm>
              <a:off x="11542958" y="5260146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35600" y="18928"/>
                  </a:moveTo>
                  <a:lnTo>
                    <a:pt x="37642" y="5394"/>
                  </a:lnTo>
                  <a:lnTo>
                    <a:pt x="2042" y="0"/>
                  </a:lnTo>
                  <a:lnTo>
                    <a:pt x="0" y="13533"/>
                  </a:lnTo>
                  <a:lnTo>
                    <a:pt x="35600" y="189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1" name="object 461"/>
            <p:cNvSpPr/>
            <p:nvPr/>
          </p:nvSpPr>
          <p:spPr>
            <a:xfrm>
              <a:off x="11597030" y="4903134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2042" y="0"/>
                  </a:moveTo>
                  <a:lnTo>
                    <a:pt x="0" y="13533"/>
                  </a:lnTo>
                  <a:lnTo>
                    <a:pt x="35600" y="18928"/>
                  </a:lnTo>
                  <a:lnTo>
                    <a:pt x="37642" y="5394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2" name="object 462"/>
            <p:cNvSpPr/>
            <p:nvPr/>
          </p:nvSpPr>
          <p:spPr>
            <a:xfrm>
              <a:off x="11597030" y="4903134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35600" y="18928"/>
                  </a:moveTo>
                  <a:lnTo>
                    <a:pt x="37642" y="5394"/>
                  </a:lnTo>
                  <a:lnTo>
                    <a:pt x="2042" y="0"/>
                  </a:lnTo>
                  <a:lnTo>
                    <a:pt x="0" y="13533"/>
                  </a:lnTo>
                  <a:lnTo>
                    <a:pt x="35600" y="189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3" name="object 463"/>
            <p:cNvSpPr/>
            <p:nvPr/>
          </p:nvSpPr>
          <p:spPr>
            <a:xfrm>
              <a:off x="11542958" y="4903134"/>
              <a:ext cx="385445" cy="414655"/>
            </a:xfrm>
            <a:custGeom>
              <a:avLst/>
              <a:gdLst/>
              <a:ahLst/>
              <a:cxnLst/>
              <a:rect l="l" t="t" r="r" b="b"/>
              <a:pathLst>
                <a:path w="385445" h="414654">
                  <a:moveTo>
                    <a:pt x="35600" y="375940"/>
                  </a:moveTo>
                  <a:lnTo>
                    <a:pt x="37642" y="362407"/>
                  </a:lnTo>
                </a:path>
                <a:path w="385445" h="414654">
                  <a:moveTo>
                    <a:pt x="91714" y="5394"/>
                  </a:moveTo>
                  <a:lnTo>
                    <a:pt x="89672" y="18928"/>
                  </a:lnTo>
                </a:path>
                <a:path w="385445" h="414654">
                  <a:moveTo>
                    <a:pt x="0" y="370545"/>
                  </a:moveTo>
                  <a:lnTo>
                    <a:pt x="2042" y="357012"/>
                  </a:lnTo>
                </a:path>
                <a:path w="385445" h="414654">
                  <a:moveTo>
                    <a:pt x="56113" y="0"/>
                  </a:moveTo>
                  <a:lnTo>
                    <a:pt x="54071" y="13533"/>
                  </a:lnTo>
                </a:path>
                <a:path w="385445" h="414654">
                  <a:moveTo>
                    <a:pt x="37642" y="362407"/>
                  </a:moveTo>
                  <a:lnTo>
                    <a:pt x="2042" y="357012"/>
                  </a:lnTo>
                </a:path>
                <a:path w="385445" h="414654">
                  <a:moveTo>
                    <a:pt x="89672" y="18928"/>
                  </a:moveTo>
                  <a:lnTo>
                    <a:pt x="54071" y="13533"/>
                  </a:lnTo>
                </a:path>
                <a:path w="385445" h="414654">
                  <a:moveTo>
                    <a:pt x="381121" y="414436"/>
                  </a:moveTo>
                  <a:lnTo>
                    <a:pt x="384978" y="367616"/>
                  </a:lnTo>
                  <a:lnTo>
                    <a:pt x="382524" y="321694"/>
                  </a:lnTo>
                  <a:lnTo>
                    <a:pt x="374116" y="277157"/>
                  </a:lnTo>
                  <a:lnTo>
                    <a:pt x="360113" y="234491"/>
                  </a:lnTo>
                  <a:lnTo>
                    <a:pt x="340873" y="194183"/>
                  </a:lnTo>
                  <a:lnTo>
                    <a:pt x="316755" y="156720"/>
                  </a:lnTo>
                  <a:lnTo>
                    <a:pt x="288117" y="122588"/>
                  </a:lnTo>
                  <a:lnTo>
                    <a:pt x="255318" y="92274"/>
                  </a:lnTo>
                  <a:lnTo>
                    <a:pt x="218715" y="66264"/>
                  </a:lnTo>
                  <a:lnTo>
                    <a:pt x="178668" y="45045"/>
                  </a:lnTo>
                  <a:lnTo>
                    <a:pt x="135534" y="29104"/>
                  </a:lnTo>
                  <a:lnTo>
                    <a:pt x="89672" y="18928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4" name="object 464"/>
            <p:cNvSpPr/>
            <p:nvPr/>
          </p:nvSpPr>
          <p:spPr>
            <a:xfrm>
              <a:off x="11580601" y="5249722"/>
              <a:ext cx="346075" cy="67945"/>
            </a:xfrm>
            <a:custGeom>
              <a:avLst/>
              <a:gdLst/>
              <a:ahLst/>
              <a:cxnLst/>
              <a:rect l="l" t="t" r="r" b="b"/>
              <a:pathLst>
                <a:path w="346075" h="67945">
                  <a:moveTo>
                    <a:pt x="2407" y="0"/>
                  </a:moveTo>
                  <a:lnTo>
                    <a:pt x="0" y="15819"/>
                  </a:lnTo>
                  <a:lnTo>
                    <a:pt x="343479" y="67848"/>
                  </a:lnTo>
                  <a:lnTo>
                    <a:pt x="345887" y="52029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5" name="object 465"/>
            <p:cNvSpPr/>
            <p:nvPr/>
          </p:nvSpPr>
          <p:spPr>
            <a:xfrm>
              <a:off x="11580601" y="5249722"/>
              <a:ext cx="346075" cy="67945"/>
            </a:xfrm>
            <a:custGeom>
              <a:avLst/>
              <a:gdLst/>
              <a:ahLst/>
              <a:cxnLst/>
              <a:rect l="l" t="t" r="r" b="b"/>
              <a:pathLst>
                <a:path w="346075" h="67945">
                  <a:moveTo>
                    <a:pt x="0" y="15819"/>
                  </a:moveTo>
                  <a:lnTo>
                    <a:pt x="343479" y="67848"/>
                  </a:lnTo>
                  <a:lnTo>
                    <a:pt x="345887" y="52029"/>
                  </a:lnTo>
                  <a:lnTo>
                    <a:pt x="2407" y="0"/>
                  </a:lnTo>
                  <a:lnTo>
                    <a:pt x="0" y="15819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6" name="object 466"/>
            <p:cNvSpPr/>
            <p:nvPr/>
          </p:nvSpPr>
          <p:spPr>
            <a:xfrm>
              <a:off x="11232540" y="5244883"/>
              <a:ext cx="1557655" cy="279400"/>
            </a:xfrm>
            <a:custGeom>
              <a:avLst/>
              <a:gdLst/>
              <a:ahLst/>
              <a:cxnLst/>
              <a:rect l="l" t="t" r="r" b="b"/>
              <a:pathLst>
                <a:path w="1557654" h="279400">
                  <a:moveTo>
                    <a:pt x="1557261" y="235851"/>
                  </a:moveTo>
                  <a:lnTo>
                    <a:pt x="0" y="0"/>
                  </a:lnTo>
                  <a:lnTo>
                    <a:pt x="36550" y="49593"/>
                  </a:lnTo>
                  <a:lnTo>
                    <a:pt x="1550746" y="278917"/>
                  </a:lnTo>
                  <a:lnTo>
                    <a:pt x="1557261" y="2358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7" name="object 467"/>
            <p:cNvSpPr/>
            <p:nvPr/>
          </p:nvSpPr>
          <p:spPr>
            <a:xfrm>
              <a:off x="11232550" y="5244876"/>
              <a:ext cx="1557655" cy="279400"/>
            </a:xfrm>
            <a:custGeom>
              <a:avLst/>
              <a:gdLst/>
              <a:ahLst/>
              <a:cxnLst/>
              <a:rect l="l" t="t" r="r" b="b"/>
              <a:pathLst>
                <a:path w="1557654" h="279400">
                  <a:moveTo>
                    <a:pt x="303977" y="46024"/>
                  </a:moveTo>
                  <a:lnTo>
                    <a:pt x="0" y="0"/>
                  </a:lnTo>
                </a:path>
                <a:path w="1557654" h="279400">
                  <a:moveTo>
                    <a:pt x="1557253" y="235854"/>
                  </a:moveTo>
                  <a:lnTo>
                    <a:pt x="347045" y="52547"/>
                  </a:lnTo>
                </a:path>
                <a:path w="1557654" h="279400">
                  <a:moveTo>
                    <a:pt x="1550730" y="278922"/>
                  </a:moveTo>
                  <a:lnTo>
                    <a:pt x="36545" y="49590"/>
                  </a:lnTo>
                </a:path>
                <a:path w="1557654" h="279400">
                  <a:moveTo>
                    <a:pt x="1550730" y="278922"/>
                  </a:moveTo>
                  <a:lnTo>
                    <a:pt x="36545" y="49590"/>
                  </a:lnTo>
                </a:path>
                <a:path w="1557654" h="279400">
                  <a:moveTo>
                    <a:pt x="303977" y="46024"/>
                  </a:moveTo>
                  <a:lnTo>
                    <a:pt x="0" y="0"/>
                  </a:lnTo>
                </a:path>
                <a:path w="1557654" h="279400">
                  <a:moveTo>
                    <a:pt x="1557253" y="235854"/>
                  </a:moveTo>
                  <a:lnTo>
                    <a:pt x="347045" y="52547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8" name="object 468"/>
            <p:cNvSpPr/>
            <p:nvPr/>
          </p:nvSpPr>
          <p:spPr>
            <a:xfrm>
              <a:off x="11063173" y="5676264"/>
              <a:ext cx="147320" cy="687070"/>
            </a:xfrm>
            <a:custGeom>
              <a:avLst/>
              <a:gdLst/>
              <a:ahLst/>
              <a:cxnLst/>
              <a:rect l="l" t="t" r="r" b="b"/>
              <a:pathLst>
                <a:path w="147320" h="687070">
                  <a:moveTo>
                    <a:pt x="147116" y="6527"/>
                  </a:moveTo>
                  <a:lnTo>
                    <a:pt x="104051" y="0"/>
                  </a:lnTo>
                  <a:lnTo>
                    <a:pt x="0" y="686993"/>
                  </a:lnTo>
                  <a:lnTo>
                    <a:pt x="49580" y="650443"/>
                  </a:lnTo>
                  <a:lnTo>
                    <a:pt x="147116" y="6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9" name="object 469"/>
            <p:cNvSpPr/>
            <p:nvPr/>
          </p:nvSpPr>
          <p:spPr>
            <a:xfrm>
              <a:off x="11063172" y="5676259"/>
              <a:ext cx="147320" cy="687070"/>
            </a:xfrm>
            <a:custGeom>
              <a:avLst/>
              <a:gdLst/>
              <a:ahLst/>
              <a:cxnLst/>
              <a:rect l="l" t="t" r="r" b="b"/>
              <a:pathLst>
                <a:path w="147320" h="687070">
                  <a:moveTo>
                    <a:pt x="104058" y="0"/>
                  </a:moveTo>
                  <a:lnTo>
                    <a:pt x="0" y="686988"/>
                  </a:lnTo>
                </a:path>
                <a:path w="147320" h="687070">
                  <a:moveTo>
                    <a:pt x="111587" y="241096"/>
                  </a:moveTo>
                  <a:lnTo>
                    <a:pt x="49590" y="650443"/>
                  </a:lnTo>
                </a:path>
                <a:path w="147320" h="687070">
                  <a:moveTo>
                    <a:pt x="147126" y="6522"/>
                  </a:moveTo>
                  <a:lnTo>
                    <a:pt x="118109" y="198028"/>
                  </a:lnTo>
                </a:path>
                <a:path w="147320" h="687070">
                  <a:moveTo>
                    <a:pt x="111587" y="241096"/>
                  </a:moveTo>
                  <a:lnTo>
                    <a:pt x="49590" y="650443"/>
                  </a:lnTo>
                </a:path>
                <a:path w="147320" h="687070">
                  <a:moveTo>
                    <a:pt x="104058" y="0"/>
                  </a:moveTo>
                  <a:lnTo>
                    <a:pt x="0" y="686988"/>
                  </a:lnTo>
                </a:path>
                <a:path w="147320" h="687070">
                  <a:moveTo>
                    <a:pt x="147126" y="6522"/>
                  </a:moveTo>
                  <a:lnTo>
                    <a:pt x="118109" y="198028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0" name="object 470"/>
            <p:cNvSpPr/>
            <p:nvPr/>
          </p:nvSpPr>
          <p:spPr>
            <a:xfrm>
              <a:off x="11223345" y="5244883"/>
              <a:ext cx="46355" cy="67945"/>
            </a:xfrm>
            <a:custGeom>
              <a:avLst/>
              <a:gdLst/>
              <a:ahLst/>
              <a:cxnLst/>
              <a:rect l="l" t="t" r="r" b="b"/>
              <a:pathLst>
                <a:path w="46354" h="67945">
                  <a:moveTo>
                    <a:pt x="45745" y="49593"/>
                  </a:moveTo>
                  <a:lnTo>
                    <a:pt x="9194" y="0"/>
                  </a:lnTo>
                  <a:lnTo>
                    <a:pt x="0" y="60871"/>
                  </a:lnTo>
                  <a:lnTo>
                    <a:pt x="43065" y="67386"/>
                  </a:lnTo>
                  <a:lnTo>
                    <a:pt x="45745" y="49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1" name="object 471"/>
            <p:cNvSpPr/>
            <p:nvPr/>
          </p:nvSpPr>
          <p:spPr>
            <a:xfrm>
              <a:off x="11167231" y="5244876"/>
              <a:ext cx="102235" cy="438150"/>
            </a:xfrm>
            <a:custGeom>
              <a:avLst/>
              <a:gdLst/>
              <a:ahLst/>
              <a:cxnLst/>
              <a:rect l="l" t="t" r="r" b="b"/>
              <a:pathLst>
                <a:path w="102234" h="438150">
                  <a:moveTo>
                    <a:pt x="65318" y="0"/>
                  </a:moveTo>
                  <a:lnTo>
                    <a:pt x="56113" y="60868"/>
                  </a:lnTo>
                </a:path>
                <a:path w="102234" h="438150">
                  <a:moveTo>
                    <a:pt x="101864" y="49590"/>
                  </a:moveTo>
                  <a:lnTo>
                    <a:pt x="99181" y="67391"/>
                  </a:lnTo>
                </a:path>
                <a:path w="102234" h="438150">
                  <a:moveTo>
                    <a:pt x="101864" y="49590"/>
                  </a:moveTo>
                  <a:lnTo>
                    <a:pt x="99181" y="67391"/>
                  </a:lnTo>
                </a:path>
                <a:path w="102234" h="438150">
                  <a:moveTo>
                    <a:pt x="65318" y="0"/>
                  </a:moveTo>
                  <a:lnTo>
                    <a:pt x="56113" y="60868"/>
                  </a:lnTo>
                </a:path>
                <a:path w="102234" h="438150">
                  <a:moveTo>
                    <a:pt x="21518" y="434644"/>
                  </a:moveTo>
                  <a:lnTo>
                    <a:pt x="0" y="431383"/>
                  </a:lnTo>
                </a:path>
                <a:path w="102234" h="438150">
                  <a:moveTo>
                    <a:pt x="77632" y="64129"/>
                  </a:moveTo>
                  <a:lnTo>
                    <a:pt x="56113" y="60868"/>
                  </a:lnTo>
                </a:path>
                <a:path w="102234" h="438150">
                  <a:moveTo>
                    <a:pt x="21518" y="434644"/>
                  </a:moveTo>
                  <a:lnTo>
                    <a:pt x="43068" y="437906"/>
                  </a:lnTo>
                </a:path>
                <a:path w="102234" h="438150">
                  <a:moveTo>
                    <a:pt x="77632" y="64129"/>
                  </a:moveTo>
                  <a:lnTo>
                    <a:pt x="99181" y="6739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2" name="object 472"/>
            <p:cNvSpPr/>
            <p:nvPr/>
          </p:nvSpPr>
          <p:spPr>
            <a:xfrm>
              <a:off x="11170949" y="5306293"/>
              <a:ext cx="92075" cy="376555"/>
            </a:xfrm>
            <a:custGeom>
              <a:avLst/>
              <a:gdLst/>
              <a:ahLst/>
              <a:cxnLst/>
              <a:rect l="l" t="t" r="r" b="b"/>
              <a:pathLst>
                <a:path w="92075" h="376554">
                  <a:moveTo>
                    <a:pt x="91714" y="5394"/>
                  </a:moveTo>
                  <a:lnTo>
                    <a:pt x="56113" y="0"/>
                  </a:lnTo>
                </a:path>
                <a:path w="92075" h="376554">
                  <a:moveTo>
                    <a:pt x="35600" y="375940"/>
                  </a:moveTo>
                  <a:lnTo>
                    <a:pt x="0" y="37054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3" name="object 473"/>
            <p:cNvSpPr/>
            <p:nvPr/>
          </p:nvSpPr>
          <p:spPr>
            <a:xfrm>
              <a:off x="11225021" y="5306293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2042" y="0"/>
                  </a:moveTo>
                  <a:lnTo>
                    <a:pt x="0" y="13533"/>
                  </a:lnTo>
                  <a:lnTo>
                    <a:pt x="35600" y="18928"/>
                  </a:lnTo>
                  <a:lnTo>
                    <a:pt x="37642" y="5394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4" name="object 474"/>
            <p:cNvSpPr/>
            <p:nvPr/>
          </p:nvSpPr>
          <p:spPr>
            <a:xfrm>
              <a:off x="11225021" y="5306293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37642" y="5394"/>
                  </a:moveTo>
                  <a:lnTo>
                    <a:pt x="35600" y="18928"/>
                  </a:lnTo>
                  <a:lnTo>
                    <a:pt x="0" y="13533"/>
                  </a:lnTo>
                  <a:lnTo>
                    <a:pt x="2042" y="0"/>
                  </a:lnTo>
                  <a:lnTo>
                    <a:pt x="37642" y="53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5" name="object 475"/>
            <p:cNvSpPr/>
            <p:nvPr/>
          </p:nvSpPr>
          <p:spPr>
            <a:xfrm>
              <a:off x="11170950" y="5663306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2042" y="0"/>
                  </a:moveTo>
                  <a:lnTo>
                    <a:pt x="0" y="13533"/>
                  </a:lnTo>
                  <a:lnTo>
                    <a:pt x="35600" y="18928"/>
                  </a:lnTo>
                  <a:lnTo>
                    <a:pt x="37642" y="5394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6" name="object 476"/>
            <p:cNvSpPr/>
            <p:nvPr/>
          </p:nvSpPr>
          <p:spPr>
            <a:xfrm>
              <a:off x="11170949" y="5663305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37642" y="5394"/>
                  </a:moveTo>
                  <a:lnTo>
                    <a:pt x="35600" y="18928"/>
                  </a:lnTo>
                  <a:lnTo>
                    <a:pt x="0" y="13533"/>
                  </a:lnTo>
                  <a:lnTo>
                    <a:pt x="2042" y="0"/>
                  </a:lnTo>
                  <a:lnTo>
                    <a:pt x="37642" y="53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7" name="object 477"/>
            <p:cNvSpPr/>
            <p:nvPr/>
          </p:nvSpPr>
          <p:spPr>
            <a:xfrm>
              <a:off x="11170949" y="5306293"/>
              <a:ext cx="433705" cy="376555"/>
            </a:xfrm>
            <a:custGeom>
              <a:avLst/>
              <a:gdLst/>
              <a:ahLst/>
              <a:cxnLst/>
              <a:rect l="l" t="t" r="r" b="b"/>
              <a:pathLst>
                <a:path w="433704" h="376554">
                  <a:moveTo>
                    <a:pt x="91714" y="5394"/>
                  </a:moveTo>
                  <a:lnTo>
                    <a:pt x="89672" y="18928"/>
                  </a:lnTo>
                </a:path>
                <a:path w="433704" h="376554">
                  <a:moveTo>
                    <a:pt x="35600" y="375940"/>
                  </a:moveTo>
                  <a:lnTo>
                    <a:pt x="37642" y="362407"/>
                  </a:lnTo>
                </a:path>
                <a:path w="433704" h="376554">
                  <a:moveTo>
                    <a:pt x="56113" y="0"/>
                  </a:moveTo>
                  <a:lnTo>
                    <a:pt x="54071" y="13533"/>
                  </a:lnTo>
                </a:path>
                <a:path w="433704" h="376554">
                  <a:moveTo>
                    <a:pt x="0" y="370545"/>
                  </a:moveTo>
                  <a:lnTo>
                    <a:pt x="2042" y="357012"/>
                  </a:lnTo>
                </a:path>
                <a:path w="433704" h="376554">
                  <a:moveTo>
                    <a:pt x="89672" y="18928"/>
                  </a:moveTo>
                  <a:lnTo>
                    <a:pt x="54071" y="13533"/>
                  </a:lnTo>
                </a:path>
                <a:path w="433704" h="376554">
                  <a:moveTo>
                    <a:pt x="37642" y="362407"/>
                  </a:moveTo>
                  <a:lnTo>
                    <a:pt x="2042" y="357012"/>
                  </a:lnTo>
                </a:path>
                <a:path w="433704" h="376554">
                  <a:moveTo>
                    <a:pt x="37642" y="362407"/>
                  </a:moveTo>
                  <a:lnTo>
                    <a:pt x="84462" y="366264"/>
                  </a:lnTo>
                  <a:lnTo>
                    <a:pt x="130384" y="363809"/>
                  </a:lnTo>
                  <a:lnTo>
                    <a:pt x="174921" y="355401"/>
                  </a:lnTo>
                  <a:lnTo>
                    <a:pt x="217587" y="341398"/>
                  </a:lnTo>
                  <a:lnTo>
                    <a:pt x="257895" y="322158"/>
                  </a:lnTo>
                  <a:lnTo>
                    <a:pt x="295358" y="298041"/>
                  </a:lnTo>
                  <a:lnTo>
                    <a:pt x="329490" y="269403"/>
                  </a:lnTo>
                  <a:lnTo>
                    <a:pt x="359805" y="236603"/>
                  </a:lnTo>
                  <a:lnTo>
                    <a:pt x="385814" y="200001"/>
                  </a:lnTo>
                  <a:lnTo>
                    <a:pt x="407033" y="159953"/>
                  </a:lnTo>
                  <a:lnTo>
                    <a:pt x="422974" y="116819"/>
                  </a:lnTo>
                  <a:lnTo>
                    <a:pt x="433151" y="7095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8" name="object 478"/>
            <p:cNvSpPr/>
            <p:nvPr/>
          </p:nvSpPr>
          <p:spPr>
            <a:xfrm>
              <a:off x="11258214" y="5325221"/>
              <a:ext cx="346075" cy="67945"/>
            </a:xfrm>
            <a:custGeom>
              <a:avLst/>
              <a:gdLst/>
              <a:ahLst/>
              <a:cxnLst/>
              <a:rect l="l" t="t" r="r" b="b"/>
              <a:pathLst>
                <a:path w="346075" h="67945">
                  <a:moveTo>
                    <a:pt x="2407" y="0"/>
                  </a:moveTo>
                  <a:lnTo>
                    <a:pt x="0" y="15819"/>
                  </a:lnTo>
                  <a:lnTo>
                    <a:pt x="343479" y="67848"/>
                  </a:lnTo>
                  <a:lnTo>
                    <a:pt x="345887" y="52029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9" name="object 479"/>
            <p:cNvSpPr/>
            <p:nvPr/>
          </p:nvSpPr>
          <p:spPr>
            <a:xfrm>
              <a:off x="11258214" y="5325221"/>
              <a:ext cx="346075" cy="67945"/>
            </a:xfrm>
            <a:custGeom>
              <a:avLst/>
              <a:gdLst/>
              <a:ahLst/>
              <a:cxnLst/>
              <a:rect l="l" t="t" r="r" b="b"/>
              <a:pathLst>
                <a:path w="346075" h="67945">
                  <a:moveTo>
                    <a:pt x="2407" y="0"/>
                  </a:moveTo>
                  <a:lnTo>
                    <a:pt x="345887" y="52029"/>
                  </a:lnTo>
                  <a:lnTo>
                    <a:pt x="343479" y="67848"/>
                  </a:lnTo>
                  <a:lnTo>
                    <a:pt x="0" y="15819"/>
                  </a:lnTo>
                  <a:lnTo>
                    <a:pt x="2407" y="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0" name="object 480"/>
            <p:cNvSpPr/>
            <p:nvPr/>
          </p:nvSpPr>
          <p:spPr>
            <a:xfrm>
              <a:off x="8068780" y="4838699"/>
              <a:ext cx="182245" cy="812165"/>
            </a:xfrm>
            <a:custGeom>
              <a:avLst/>
              <a:gdLst/>
              <a:ahLst/>
              <a:cxnLst/>
              <a:rect l="l" t="t" r="r" b="b"/>
              <a:pathLst>
                <a:path w="182245" h="812164">
                  <a:moveTo>
                    <a:pt x="181698" y="81965"/>
                  </a:moveTo>
                  <a:lnTo>
                    <a:pt x="121285" y="0"/>
                  </a:lnTo>
                  <a:lnTo>
                    <a:pt x="0" y="800862"/>
                  </a:lnTo>
                  <a:lnTo>
                    <a:pt x="62268" y="810310"/>
                  </a:lnTo>
                  <a:lnTo>
                    <a:pt x="71170" y="811657"/>
                  </a:lnTo>
                  <a:lnTo>
                    <a:pt x="181698" y="819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1" name="object 481"/>
            <p:cNvSpPr/>
            <p:nvPr/>
          </p:nvSpPr>
          <p:spPr>
            <a:xfrm>
              <a:off x="8068787" y="4838699"/>
              <a:ext cx="182245" cy="812165"/>
            </a:xfrm>
            <a:custGeom>
              <a:avLst/>
              <a:gdLst/>
              <a:ahLst/>
              <a:cxnLst/>
              <a:rect l="l" t="t" r="r" b="b"/>
              <a:pathLst>
                <a:path w="182245" h="812164">
                  <a:moveTo>
                    <a:pt x="62270" y="810310"/>
                  </a:moveTo>
                  <a:lnTo>
                    <a:pt x="174132" y="71719"/>
                  </a:lnTo>
                </a:path>
                <a:path w="182245" h="812164">
                  <a:moveTo>
                    <a:pt x="0" y="800861"/>
                  </a:moveTo>
                  <a:lnTo>
                    <a:pt x="121279" y="0"/>
                  </a:lnTo>
                </a:path>
                <a:path w="182245" h="812164">
                  <a:moveTo>
                    <a:pt x="71170" y="811651"/>
                  </a:moveTo>
                  <a:lnTo>
                    <a:pt x="181691" y="81960"/>
                  </a:lnTo>
                </a:path>
                <a:path w="182245" h="812164">
                  <a:moveTo>
                    <a:pt x="62270" y="810310"/>
                  </a:moveTo>
                  <a:lnTo>
                    <a:pt x="174132" y="71719"/>
                  </a:lnTo>
                </a:path>
                <a:path w="182245" h="812164">
                  <a:moveTo>
                    <a:pt x="0" y="800861"/>
                  </a:moveTo>
                  <a:lnTo>
                    <a:pt x="121279" y="0"/>
                  </a:lnTo>
                </a:path>
                <a:path w="182245" h="812164">
                  <a:moveTo>
                    <a:pt x="71170" y="811651"/>
                  </a:moveTo>
                  <a:lnTo>
                    <a:pt x="181691" y="8196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2" name="object 482"/>
            <p:cNvSpPr/>
            <p:nvPr/>
          </p:nvSpPr>
          <p:spPr>
            <a:xfrm>
              <a:off x="8190065" y="4838699"/>
              <a:ext cx="2571750" cy="461009"/>
            </a:xfrm>
            <a:custGeom>
              <a:avLst/>
              <a:gdLst/>
              <a:ahLst/>
              <a:cxnLst/>
              <a:rect l="l" t="t" r="r" b="b"/>
              <a:pathLst>
                <a:path w="2571750" h="461010">
                  <a:moveTo>
                    <a:pt x="2571686" y="389483"/>
                  </a:moveTo>
                  <a:lnTo>
                    <a:pt x="0" y="0"/>
                  </a:lnTo>
                  <a:lnTo>
                    <a:pt x="52844" y="71729"/>
                  </a:lnTo>
                  <a:lnTo>
                    <a:pt x="60413" y="81965"/>
                  </a:lnTo>
                  <a:lnTo>
                    <a:pt x="1270622" y="265277"/>
                  </a:lnTo>
                  <a:lnTo>
                    <a:pt x="1271955" y="256374"/>
                  </a:lnTo>
                  <a:lnTo>
                    <a:pt x="1315021" y="262890"/>
                  </a:lnTo>
                  <a:lnTo>
                    <a:pt x="1313688" y="271792"/>
                  </a:lnTo>
                  <a:lnTo>
                    <a:pt x="2560891" y="460679"/>
                  </a:lnTo>
                  <a:lnTo>
                    <a:pt x="2562237" y="451777"/>
                  </a:lnTo>
                  <a:lnTo>
                    <a:pt x="2571686" y="3894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3" name="object 483"/>
            <p:cNvSpPr/>
            <p:nvPr/>
          </p:nvSpPr>
          <p:spPr>
            <a:xfrm>
              <a:off x="8190067" y="4838699"/>
              <a:ext cx="2571750" cy="461009"/>
            </a:xfrm>
            <a:custGeom>
              <a:avLst/>
              <a:gdLst/>
              <a:ahLst/>
              <a:cxnLst/>
              <a:rect l="l" t="t" r="r" b="b"/>
              <a:pathLst>
                <a:path w="2571750" h="461010">
                  <a:moveTo>
                    <a:pt x="1315029" y="262889"/>
                  </a:moveTo>
                  <a:lnTo>
                    <a:pt x="2562240" y="451774"/>
                  </a:lnTo>
                </a:path>
                <a:path w="2571750" h="461010">
                  <a:moveTo>
                    <a:pt x="52852" y="71719"/>
                  </a:moveTo>
                  <a:lnTo>
                    <a:pt x="1271960" y="256367"/>
                  </a:lnTo>
                </a:path>
                <a:path w="2571750" h="461010">
                  <a:moveTo>
                    <a:pt x="0" y="0"/>
                  </a:moveTo>
                  <a:lnTo>
                    <a:pt x="2571688" y="389473"/>
                  </a:lnTo>
                </a:path>
                <a:path w="2571750" h="461010">
                  <a:moveTo>
                    <a:pt x="1313687" y="271790"/>
                  </a:moveTo>
                  <a:lnTo>
                    <a:pt x="2560899" y="460674"/>
                  </a:lnTo>
                </a:path>
                <a:path w="2571750" h="461010">
                  <a:moveTo>
                    <a:pt x="60411" y="81960"/>
                  </a:moveTo>
                  <a:lnTo>
                    <a:pt x="1270619" y="265267"/>
                  </a:lnTo>
                </a:path>
                <a:path w="2571750" h="461010">
                  <a:moveTo>
                    <a:pt x="1315029" y="262889"/>
                  </a:moveTo>
                  <a:lnTo>
                    <a:pt x="2562240" y="451774"/>
                  </a:lnTo>
                </a:path>
                <a:path w="2571750" h="461010">
                  <a:moveTo>
                    <a:pt x="52852" y="71719"/>
                  </a:moveTo>
                  <a:lnTo>
                    <a:pt x="1271960" y="256367"/>
                  </a:lnTo>
                </a:path>
                <a:path w="2571750" h="461010">
                  <a:moveTo>
                    <a:pt x="0" y="0"/>
                  </a:moveTo>
                  <a:lnTo>
                    <a:pt x="2571688" y="389473"/>
                  </a:lnTo>
                </a:path>
                <a:path w="2571750" h="461010">
                  <a:moveTo>
                    <a:pt x="1313687" y="271790"/>
                  </a:moveTo>
                  <a:lnTo>
                    <a:pt x="2560899" y="460674"/>
                  </a:lnTo>
                </a:path>
                <a:path w="2571750" h="461010">
                  <a:moveTo>
                    <a:pt x="60411" y="81960"/>
                  </a:moveTo>
                  <a:lnTo>
                    <a:pt x="1270619" y="265267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4" name="object 484"/>
            <p:cNvSpPr/>
            <p:nvPr/>
          </p:nvSpPr>
          <p:spPr>
            <a:xfrm>
              <a:off x="9325839" y="5830950"/>
              <a:ext cx="318135" cy="90170"/>
            </a:xfrm>
            <a:custGeom>
              <a:avLst/>
              <a:gdLst/>
              <a:ahLst/>
              <a:cxnLst/>
              <a:rect l="l" t="t" r="r" b="b"/>
              <a:pathLst>
                <a:path w="318134" h="90170">
                  <a:moveTo>
                    <a:pt x="317538" y="47091"/>
                  </a:moveTo>
                  <a:lnTo>
                    <a:pt x="6527" y="0"/>
                  </a:lnTo>
                  <a:lnTo>
                    <a:pt x="0" y="43065"/>
                  </a:lnTo>
                  <a:lnTo>
                    <a:pt x="311023" y="90157"/>
                  </a:lnTo>
                  <a:lnTo>
                    <a:pt x="317538" y="470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5" name="object 485"/>
            <p:cNvSpPr/>
            <p:nvPr/>
          </p:nvSpPr>
          <p:spPr>
            <a:xfrm>
              <a:off x="9325843" y="5830945"/>
              <a:ext cx="318135" cy="90170"/>
            </a:xfrm>
            <a:custGeom>
              <a:avLst/>
              <a:gdLst/>
              <a:ahLst/>
              <a:cxnLst/>
              <a:rect l="l" t="t" r="r" b="b"/>
              <a:pathLst>
                <a:path w="318134" h="90170">
                  <a:moveTo>
                    <a:pt x="0" y="43068"/>
                  </a:moveTo>
                  <a:lnTo>
                    <a:pt x="311017" y="90159"/>
                  </a:lnTo>
                </a:path>
                <a:path w="318134" h="90170">
                  <a:moveTo>
                    <a:pt x="67391" y="9204"/>
                  </a:moveTo>
                  <a:lnTo>
                    <a:pt x="317540" y="47091"/>
                  </a:lnTo>
                </a:path>
                <a:path w="318134" h="90170">
                  <a:moveTo>
                    <a:pt x="6522" y="0"/>
                  </a:moveTo>
                  <a:lnTo>
                    <a:pt x="24323" y="2682"/>
                  </a:lnTo>
                </a:path>
                <a:path w="318134" h="90170">
                  <a:moveTo>
                    <a:pt x="311017" y="90159"/>
                  </a:moveTo>
                  <a:lnTo>
                    <a:pt x="317540" y="47091"/>
                  </a:lnTo>
                </a:path>
                <a:path w="318134" h="90170">
                  <a:moveTo>
                    <a:pt x="67391" y="9204"/>
                  </a:moveTo>
                  <a:lnTo>
                    <a:pt x="317540" y="47091"/>
                  </a:lnTo>
                </a:path>
                <a:path w="318134" h="90170">
                  <a:moveTo>
                    <a:pt x="0" y="43068"/>
                  </a:moveTo>
                  <a:lnTo>
                    <a:pt x="311017" y="90159"/>
                  </a:lnTo>
                </a:path>
                <a:path w="318134" h="90170">
                  <a:moveTo>
                    <a:pt x="6522" y="0"/>
                  </a:moveTo>
                  <a:lnTo>
                    <a:pt x="24323" y="2682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6" name="object 486"/>
            <p:cNvSpPr/>
            <p:nvPr/>
          </p:nvSpPr>
          <p:spPr>
            <a:xfrm>
              <a:off x="8062265" y="5639561"/>
              <a:ext cx="899794" cy="178435"/>
            </a:xfrm>
            <a:custGeom>
              <a:avLst/>
              <a:gdLst/>
              <a:ahLst/>
              <a:cxnLst/>
              <a:rect l="l" t="t" r="r" b="b"/>
              <a:pathLst>
                <a:path w="899795" h="178435">
                  <a:moveTo>
                    <a:pt x="899579" y="135280"/>
                  </a:moveTo>
                  <a:lnTo>
                    <a:pt x="6515" y="0"/>
                  </a:lnTo>
                  <a:lnTo>
                    <a:pt x="0" y="43078"/>
                  </a:lnTo>
                  <a:lnTo>
                    <a:pt x="893064" y="178346"/>
                  </a:lnTo>
                  <a:lnTo>
                    <a:pt x="899579" y="1352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7" name="object 487"/>
            <p:cNvSpPr/>
            <p:nvPr/>
          </p:nvSpPr>
          <p:spPr>
            <a:xfrm>
              <a:off x="8062264" y="5639561"/>
              <a:ext cx="1270635" cy="234950"/>
            </a:xfrm>
            <a:custGeom>
              <a:avLst/>
              <a:gdLst/>
              <a:ahLst/>
              <a:cxnLst/>
              <a:rect l="l" t="t" r="r" b="b"/>
              <a:pathLst>
                <a:path w="1270634" h="234950">
                  <a:moveTo>
                    <a:pt x="808329" y="165506"/>
                  </a:moveTo>
                  <a:lnTo>
                    <a:pt x="893063" y="178338"/>
                  </a:lnTo>
                </a:path>
                <a:path w="1270634" h="234950">
                  <a:moveTo>
                    <a:pt x="0" y="43068"/>
                  </a:moveTo>
                  <a:lnTo>
                    <a:pt x="765261" y="158983"/>
                  </a:lnTo>
                </a:path>
                <a:path w="1270634" h="234950">
                  <a:moveTo>
                    <a:pt x="6522" y="0"/>
                  </a:moveTo>
                  <a:lnTo>
                    <a:pt x="899586" y="135270"/>
                  </a:lnTo>
                </a:path>
                <a:path w="1270634" h="234950">
                  <a:moveTo>
                    <a:pt x="6522" y="0"/>
                  </a:moveTo>
                  <a:lnTo>
                    <a:pt x="899586" y="135270"/>
                  </a:lnTo>
                </a:path>
                <a:path w="1270634" h="234950">
                  <a:moveTo>
                    <a:pt x="808329" y="165506"/>
                  </a:moveTo>
                  <a:lnTo>
                    <a:pt x="893063" y="178338"/>
                  </a:lnTo>
                </a:path>
                <a:path w="1270634" h="234950">
                  <a:moveTo>
                    <a:pt x="0" y="43068"/>
                  </a:moveTo>
                  <a:lnTo>
                    <a:pt x="765261" y="158983"/>
                  </a:lnTo>
                </a:path>
                <a:path w="1270634" h="234950">
                  <a:moveTo>
                    <a:pt x="896325" y="156789"/>
                  </a:moveTo>
                  <a:lnTo>
                    <a:pt x="893063" y="178338"/>
                  </a:lnTo>
                </a:path>
                <a:path w="1270634" h="234950">
                  <a:moveTo>
                    <a:pt x="1266840" y="212902"/>
                  </a:moveTo>
                  <a:lnTo>
                    <a:pt x="1263578" y="234452"/>
                  </a:lnTo>
                </a:path>
                <a:path w="1270634" h="234950">
                  <a:moveTo>
                    <a:pt x="896325" y="156789"/>
                  </a:moveTo>
                  <a:lnTo>
                    <a:pt x="899586" y="135270"/>
                  </a:lnTo>
                </a:path>
                <a:path w="1270634" h="234950">
                  <a:moveTo>
                    <a:pt x="1266840" y="212902"/>
                  </a:moveTo>
                  <a:lnTo>
                    <a:pt x="1270101" y="19138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8" name="object 488"/>
            <p:cNvSpPr/>
            <p:nvPr/>
          </p:nvSpPr>
          <p:spPr>
            <a:xfrm>
              <a:off x="8955877" y="5778550"/>
              <a:ext cx="376555" cy="92075"/>
            </a:xfrm>
            <a:custGeom>
              <a:avLst/>
              <a:gdLst/>
              <a:ahLst/>
              <a:cxnLst/>
              <a:rect l="l" t="t" r="r" b="b"/>
              <a:pathLst>
                <a:path w="376554" h="92075">
                  <a:moveTo>
                    <a:pt x="375940" y="56144"/>
                  </a:moveTo>
                  <a:lnTo>
                    <a:pt x="370545" y="91714"/>
                  </a:lnTo>
                </a:path>
                <a:path w="376554" h="92075">
                  <a:moveTo>
                    <a:pt x="5394" y="0"/>
                  </a:moveTo>
                  <a:lnTo>
                    <a:pt x="0" y="3560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9" name="object 489"/>
            <p:cNvSpPr/>
            <p:nvPr/>
          </p:nvSpPr>
          <p:spPr>
            <a:xfrm>
              <a:off x="9312889" y="5832622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5394" y="0"/>
                  </a:moveTo>
                  <a:lnTo>
                    <a:pt x="0" y="35600"/>
                  </a:lnTo>
                  <a:lnTo>
                    <a:pt x="13533" y="37642"/>
                  </a:lnTo>
                  <a:lnTo>
                    <a:pt x="18928" y="207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0" name="object 490"/>
            <p:cNvSpPr/>
            <p:nvPr/>
          </p:nvSpPr>
          <p:spPr>
            <a:xfrm>
              <a:off x="9312889" y="5832622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8928" y="2072"/>
                  </a:moveTo>
                  <a:lnTo>
                    <a:pt x="5394" y="0"/>
                  </a:lnTo>
                  <a:lnTo>
                    <a:pt x="0" y="35600"/>
                  </a:lnTo>
                  <a:lnTo>
                    <a:pt x="13533" y="37642"/>
                  </a:lnTo>
                  <a:lnTo>
                    <a:pt x="18928" y="20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1" name="object 491"/>
            <p:cNvSpPr/>
            <p:nvPr/>
          </p:nvSpPr>
          <p:spPr>
            <a:xfrm>
              <a:off x="8955877" y="577855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5394" y="0"/>
                  </a:moveTo>
                  <a:lnTo>
                    <a:pt x="0" y="35600"/>
                  </a:lnTo>
                  <a:lnTo>
                    <a:pt x="13533" y="37642"/>
                  </a:lnTo>
                  <a:lnTo>
                    <a:pt x="18928" y="207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2" name="object 492"/>
            <p:cNvSpPr/>
            <p:nvPr/>
          </p:nvSpPr>
          <p:spPr>
            <a:xfrm>
              <a:off x="8955877" y="577855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8928" y="2072"/>
                  </a:moveTo>
                  <a:lnTo>
                    <a:pt x="5394" y="0"/>
                  </a:lnTo>
                  <a:lnTo>
                    <a:pt x="0" y="35600"/>
                  </a:lnTo>
                  <a:lnTo>
                    <a:pt x="13533" y="37642"/>
                  </a:lnTo>
                  <a:lnTo>
                    <a:pt x="18928" y="20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3" name="object 493"/>
            <p:cNvSpPr/>
            <p:nvPr/>
          </p:nvSpPr>
          <p:spPr>
            <a:xfrm>
              <a:off x="8955877" y="5485286"/>
              <a:ext cx="414655" cy="385445"/>
            </a:xfrm>
            <a:custGeom>
              <a:avLst/>
              <a:gdLst/>
              <a:ahLst/>
              <a:cxnLst/>
              <a:rect l="l" t="t" r="r" b="b"/>
              <a:pathLst>
                <a:path w="414654" h="385445">
                  <a:moveTo>
                    <a:pt x="375940" y="349408"/>
                  </a:moveTo>
                  <a:lnTo>
                    <a:pt x="362407" y="347335"/>
                  </a:lnTo>
                </a:path>
                <a:path w="414654" h="385445">
                  <a:moveTo>
                    <a:pt x="5394" y="293264"/>
                  </a:moveTo>
                  <a:lnTo>
                    <a:pt x="18928" y="295336"/>
                  </a:lnTo>
                </a:path>
                <a:path w="414654" h="385445">
                  <a:moveTo>
                    <a:pt x="370545" y="384978"/>
                  </a:moveTo>
                  <a:lnTo>
                    <a:pt x="357012" y="382936"/>
                  </a:lnTo>
                </a:path>
                <a:path w="414654" h="385445">
                  <a:moveTo>
                    <a:pt x="0" y="328864"/>
                  </a:moveTo>
                  <a:lnTo>
                    <a:pt x="13533" y="330906"/>
                  </a:lnTo>
                </a:path>
                <a:path w="414654" h="385445">
                  <a:moveTo>
                    <a:pt x="362407" y="347335"/>
                  </a:moveTo>
                  <a:lnTo>
                    <a:pt x="357012" y="382936"/>
                  </a:lnTo>
                </a:path>
                <a:path w="414654" h="385445">
                  <a:moveTo>
                    <a:pt x="18928" y="295336"/>
                  </a:moveTo>
                  <a:lnTo>
                    <a:pt x="13533" y="330906"/>
                  </a:lnTo>
                </a:path>
                <a:path w="414654" h="385445">
                  <a:moveTo>
                    <a:pt x="414436" y="3856"/>
                  </a:moveTo>
                  <a:lnTo>
                    <a:pt x="367610" y="0"/>
                  </a:lnTo>
                  <a:lnTo>
                    <a:pt x="321684" y="2456"/>
                  </a:lnTo>
                  <a:lnTo>
                    <a:pt x="277144" y="10866"/>
                  </a:lnTo>
                  <a:lnTo>
                    <a:pt x="234478" y="24872"/>
                  </a:lnTo>
                  <a:lnTo>
                    <a:pt x="194170" y="44116"/>
                  </a:lnTo>
                  <a:lnTo>
                    <a:pt x="156709" y="68237"/>
                  </a:lnTo>
                  <a:lnTo>
                    <a:pt x="122579" y="96879"/>
                  </a:lnTo>
                  <a:lnTo>
                    <a:pt x="92267" y="129682"/>
                  </a:lnTo>
                  <a:lnTo>
                    <a:pt x="66260" y="166288"/>
                  </a:lnTo>
                  <a:lnTo>
                    <a:pt x="45043" y="206338"/>
                  </a:lnTo>
                  <a:lnTo>
                    <a:pt x="29104" y="249473"/>
                  </a:lnTo>
                  <a:lnTo>
                    <a:pt x="18928" y="295336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4" name="object 494"/>
            <p:cNvSpPr/>
            <p:nvPr/>
          </p:nvSpPr>
          <p:spPr>
            <a:xfrm>
              <a:off x="9302465" y="5486765"/>
              <a:ext cx="67945" cy="346075"/>
            </a:xfrm>
            <a:custGeom>
              <a:avLst/>
              <a:gdLst/>
              <a:ahLst/>
              <a:cxnLst/>
              <a:rect l="l" t="t" r="r" b="b"/>
              <a:pathLst>
                <a:path w="67945" h="346075">
                  <a:moveTo>
                    <a:pt x="51998" y="0"/>
                  </a:moveTo>
                  <a:lnTo>
                    <a:pt x="0" y="343479"/>
                  </a:lnTo>
                  <a:lnTo>
                    <a:pt x="15819" y="345856"/>
                  </a:lnTo>
                  <a:lnTo>
                    <a:pt x="67848" y="2377"/>
                  </a:lnTo>
                  <a:lnTo>
                    <a:pt x="51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5" name="object 495"/>
            <p:cNvSpPr/>
            <p:nvPr/>
          </p:nvSpPr>
          <p:spPr>
            <a:xfrm>
              <a:off x="9302465" y="5486765"/>
              <a:ext cx="67945" cy="346075"/>
            </a:xfrm>
            <a:custGeom>
              <a:avLst/>
              <a:gdLst/>
              <a:ahLst/>
              <a:cxnLst/>
              <a:rect l="l" t="t" r="r" b="b"/>
              <a:pathLst>
                <a:path w="67945" h="346075">
                  <a:moveTo>
                    <a:pt x="15819" y="345856"/>
                  </a:moveTo>
                  <a:lnTo>
                    <a:pt x="67848" y="2377"/>
                  </a:lnTo>
                  <a:lnTo>
                    <a:pt x="51998" y="0"/>
                  </a:lnTo>
                  <a:lnTo>
                    <a:pt x="0" y="343479"/>
                  </a:lnTo>
                  <a:lnTo>
                    <a:pt x="15819" y="345856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6" name="object 496"/>
            <p:cNvSpPr/>
            <p:nvPr/>
          </p:nvSpPr>
          <p:spPr>
            <a:xfrm>
              <a:off x="9350159" y="5095074"/>
              <a:ext cx="154940" cy="745490"/>
            </a:xfrm>
            <a:custGeom>
              <a:avLst/>
              <a:gdLst/>
              <a:ahLst/>
              <a:cxnLst/>
              <a:rect l="l" t="t" r="r" b="b"/>
              <a:pathLst>
                <a:path w="154940" h="745489">
                  <a:moveTo>
                    <a:pt x="154927" y="6515"/>
                  </a:moveTo>
                  <a:lnTo>
                    <a:pt x="111861" y="0"/>
                  </a:lnTo>
                  <a:lnTo>
                    <a:pt x="0" y="738555"/>
                  </a:lnTo>
                  <a:lnTo>
                    <a:pt x="43065" y="745083"/>
                  </a:lnTo>
                  <a:lnTo>
                    <a:pt x="154927" y="6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7" name="object 497"/>
            <p:cNvSpPr/>
            <p:nvPr/>
          </p:nvSpPr>
          <p:spPr>
            <a:xfrm>
              <a:off x="9350166" y="5095067"/>
              <a:ext cx="154940" cy="745490"/>
            </a:xfrm>
            <a:custGeom>
              <a:avLst/>
              <a:gdLst/>
              <a:ahLst/>
              <a:cxnLst/>
              <a:rect l="l" t="t" r="r" b="b"/>
              <a:pathLst>
                <a:path w="154940" h="745489">
                  <a:moveTo>
                    <a:pt x="43068" y="745083"/>
                  </a:moveTo>
                  <a:lnTo>
                    <a:pt x="153588" y="15422"/>
                  </a:lnTo>
                </a:path>
                <a:path w="154940" h="745489">
                  <a:moveTo>
                    <a:pt x="0" y="738560"/>
                  </a:moveTo>
                  <a:lnTo>
                    <a:pt x="110520" y="8900"/>
                  </a:lnTo>
                </a:path>
                <a:path w="154940" h="745489">
                  <a:moveTo>
                    <a:pt x="0" y="738560"/>
                  </a:moveTo>
                  <a:lnTo>
                    <a:pt x="110520" y="8900"/>
                  </a:lnTo>
                </a:path>
                <a:path w="154940" h="745489">
                  <a:moveTo>
                    <a:pt x="43068" y="745083"/>
                  </a:moveTo>
                  <a:lnTo>
                    <a:pt x="153588" y="15422"/>
                  </a:lnTo>
                </a:path>
                <a:path w="154940" h="745489">
                  <a:moveTo>
                    <a:pt x="110520" y="8900"/>
                  </a:moveTo>
                  <a:lnTo>
                    <a:pt x="111861" y="0"/>
                  </a:lnTo>
                </a:path>
                <a:path w="154940" h="745489">
                  <a:moveTo>
                    <a:pt x="153588" y="15422"/>
                  </a:moveTo>
                  <a:lnTo>
                    <a:pt x="154929" y="6522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8" name="object 498"/>
            <p:cNvSpPr/>
            <p:nvPr/>
          </p:nvSpPr>
          <p:spPr>
            <a:xfrm>
              <a:off x="7981975" y="5300141"/>
              <a:ext cx="28575" cy="74295"/>
            </a:xfrm>
            <a:custGeom>
              <a:avLst/>
              <a:gdLst/>
              <a:ahLst/>
              <a:cxnLst/>
              <a:rect l="l" t="t" r="r" b="b"/>
              <a:pathLst>
                <a:path w="28575" h="74295">
                  <a:moveTo>
                    <a:pt x="28562" y="2679"/>
                  </a:moveTo>
                  <a:lnTo>
                    <a:pt x="10756" y="0"/>
                  </a:lnTo>
                  <a:lnTo>
                    <a:pt x="0" y="71170"/>
                  </a:lnTo>
                  <a:lnTo>
                    <a:pt x="17805" y="73888"/>
                  </a:lnTo>
                  <a:lnTo>
                    <a:pt x="28562" y="26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9" name="object 499"/>
            <p:cNvSpPr/>
            <p:nvPr/>
          </p:nvSpPr>
          <p:spPr>
            <a:xfrm>
              <a:off x="7981980" y="5300136"/>
              <a:ext cx="28575" cy="74295"/>
            </a:xfrm>
            <a:custGeom>
              <a:avLst/>
              <a:gdLst/>
              <a:ahLst/>
              <a:cxnLst/>
              <a:rect l="l" t="t" r="r" b="b"/>
              <a:pathLst>
                <a:path w="28575" h="74295">
                  <a:moveTo>
                    <a:pt x="0" y="71170"/>
                  </a:moveTo>
                  <a:lnTo>
                    <a:pt x="17800" y="73883"/>
                  </a:lnTo>
                </a:path>
                <a:path w="28575" h="74295">
                  <a:moveTo>
                    <a:pt x="10759" y="0"/>
                  </a:moveTo>
                  <a:lnTo>
                    <a:pt x="28559" y="2682"/>
                  </a:lnTo>
                </a:path>
                <a:path w="28575" h="74295">
                  <a:moveTo>
                    <a:pt x="10759" y="0"/>
                  </a:moveTo>
                  <a:lnTo>
                    <a:pt x="28559" y="2682"/>
                  </a:lnTo>
                </a:path>
                <a:path w="28575" h="74295">
                  <a:moveTo>
                    <a:pt x="0" y="71170"/>
                  </a:moveTo>
                  <a:lnTo>
                    <a:pt x="17800" y="7388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0" name="object 500"/>
            <p:cNvSpPr/>
            <p:nvPr/>
          </p:nvSpPr>
          <p:spPr>
            <a:xfrm>
              <a:off x="7079183" y="5163413"/>
              <a:ext cx="99695" cy="85090"/>
            </a:xfrm>
            <a:custGeom>
              <a:avLst/>
              <a:gdLst/>
              <a:ahLst/>
              <a:cxnLst/>
              <a:rect l="l" t="t" r="r" b="b"/>
              <a:pathLst>
                <a:path w="99695" h="85089">
                  <a:moveTo>
                    <a:pt x="99161" y="13373"/>
                  </a:moveTo>
                  <a:lnTo>
                    <a:pt x="10769" y="0"/>
                  </a:lnTo>
                  <a:lnTo>
                    <a:pt x="0" y="71196"/>
                  </a:lnTo>
                  <a:lnTo>
                    <a:pt x="88392" y="84582"/>
                  </a:lnTo>
                  <a:lnTo>
                    <a:pt x="99161" y="133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1" name="object 501"/>
            <p:cNvSpPr/>
            <p:nvPr/>
          </p:nvSpPr>
          <p:spPr>
            <a:xfrm>
              <a:off x="7079193" y="5163403"/>
              <a:ext cx="913765" cy="208279"/>
            </a:xfrm>
            <a:custGeom>
              <a:avLst/>
              <a:gdLst/>
              <a:ahLst/>
              <a:cxnLst/>
              <a:rect l="l" t="t" r="r" b="b"/>
              <a:pathLst>
                <a:path w="913765" h="208279">
                  <a:moveTo>
                    <a:pt x="0" y="71201"/>
                  </a:moveTo>
                  <a:lnTo>
                    <a:pt x="88391" y="84581"/>
                  </a:lnTo>
                </a:path>
                <a:path w="913765" h="208279">
                  <a:moveTo>
                    <a:pt x="10759" y="0"/>
                  </a:moveTo>
                  <a:lnTo>
                    <a:pt x="99151" y="13380"/>
                  </a:lnTo>
                </a:path>
                <a:path w="913765" h="208279">
                  <a:moveTo>
                    <a:pt x="10759" y="0"/>
                  </a:moveTo>
                  <a:lnTo>
                    <a:pt x="99151" y="13380"/>
                  </a:lnTo>
                </a:path>
                <a:path w="913765" h="208279">
                  <a:moveTo>
                    <a:pt x="0" y="71201"/>
                  </a:moveTo>
                  <a:lnTo>
                    <a:pt x="88391" y="84581"/>
                  </a:lnTo>
                </a:path>
                <a:path w="913765" h="208279">
                  <a:moveTo>
                    <a:pt x="93786" y="48981"/>
                  </a:moveTo>
                  <a:lnTo>
                    <a:pt x="99151" y="13380"/>
                  </a:lnTo>
                </a:path>
                <a:path w="913765" h="208279">
                  <a:moveTo>
                    <a:pt x="908182" y="172333"/>
                  </a:moveTo>
                  <a:lnTo>
                    <a:pt x="913546" y="136733"/>
                  </a:lnTo>
                </a:path>
                <a:path w="913765" h="208279">
                  <a:moveTo>
                    <a:pt x="93786" y="48981"/>
                  </a:moveTo>
                  <a:lnTo>
                    <a:pt x="88391" y="84581"/>
                  </a:lnTo>
                </a:path>
                <a:path w="913765" h="208279">
                  <a:moveTo>
                    <a:pt x="908182" y="172333"/>
                  </a:moveTo>
                  <a:lnTo>
                    <a:pt x="902787" y="207904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2" name="object 502"/>
            <p:cNvSpPr/>
            <p:nvPr/>
          </p:nvSpPr>
          <p:spPr>
            <a:xfrm>
              <a:off x="7574584" y="5250942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6888" y="0"/>
                  </a:moveTo>
                  <a:lnTo>
                    <a:pt x="0" y="45567"/>
                  </a:lnTo>
                  <a:lnTo>
                    <a:pt x="13533" y="47609"/>
                  </a:lnTo>
                  <a:lnTo>
                    <a:pt x="20421" y="2042"/>
                  </a:lnTo>
                  <a:lnTo>
                    <a:pt x="6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3" name="object 503"/>
            <p:cNvSpPr/>
            <p:nvPr/>
          </p:nvSpPr>
          <p:spPr>
            <a:xfrm>
              <a:off x="7574584" y="5250942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13533" y="47609"/>
                  </a:moveTo>
                  <a:lnTo>
                    <a:pt x="0" y="45567"/>
                  </a:lnTo>
                  <a:lnTo>
                    <a:pt x="6888" y="0"/>
                  </a:lnTo>
                  <a:lnTo>
                    <a:pt x="20421" y="2042"/>
                  </a:lnTo>
                  <a:lnTo>
                    <a:pt x="13533" y="47609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4" name="object 504"/>
            <p:cNvSpPr/>
            <p:nvPr/>
          </p:nvSpPr>
          <p:spPr>
            <a:xfrm>
              <a:off x="7183038" y="5191658"/>
              <a:ext cx="398780" cy="105410"/>
            </a:xfrm>
            <a:custGeom>
              <a:avLst/>
              <a:gdLst/>
              <a:ahLst/>
              <a:cxnLst/>
              <a:rect l="l" t="t" r="r" b="b"/>
              <a:pathLst>
                <a:path w="398779" h="105410">
                  <a:moveTo>
                    <a:pt x="6918" y="0"/>
                  </a:moveTo>
                  <a:lnTo>
                    <a:pt x="0" y="45567"/>
                  </a:lnTo>
                  <a:lnTo>
                    <a:pt x="391546" y="104851"/>
                  </a:lnTo>
                  <a:lnTo>
                    <a:pt x="398434" y="59283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5" name="object 505"/>
            <p:cNvSpPr/>
            <p:nvPr/>
          </p:nvSpPr>
          <p:spPr>
            <a:xfrm>
              <a:off x="7183038" y="5191658"/>
              <a:ext cx="398780" cy="105410"/>
            </a:xfrm>
            <a:custGeom>
              <a:avLst/>
              <a:gdLst/>
              <a:ahLst/>
              <a:cxnLst/>
              <a:rect l="l" t="t" r="r" b="b"/>
              <a:pathLst>
                <a:path w="398779" h="105410">
                  <a:moveTo>
                    <a:pt x="391546" y="104851"/>
                  </a:moveTo>
                  <a:lnTo>
                    <a:pt x="0" y="45567"/>
                  </a:lnTo>
                  <a:lnTo>
                    <a:pt x="6918" y="0"/>
                  </a:lnTo>
                  <a:lnTo>
                    <a:pt x="398434" y="59283"/>
                  </a:lnTo>
                  <a:lnTo>
                    <a:pt x="391546" y="104851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6" name="object 506"/>
            <p:cNvSpPr/>
            <p:nvPr/>
          </p:nvSpPr>
          <p:spPr>
            <a:xfrm>
              <a:off x="7569891" y="5265877"/>
              <a:ext cx="9525" cy="15240"/>
            </a:xfrm>
            <a:custGeom>
              <a:avLst/>
              <a:gdLst/>
              <a:ahLst/>
              <a:cxnLst/>
              <a:rect l="l" t="t" r="r" b="b"/>
              <a:pathLst>
                <a:path w="9525" h="15239">
                  <a:moveTo>
                    <a:pt x="2042" y="0"/>
                  </a:moveTo>
                  <a:lnTo>
                    <a:pt x="0" y="13533"/>
                  </a:lnTo>
                  <a:lnTo>
                    <a:pt x="7101" y="14630"/>
                  </a:lnTo>
                  <a:lnTo>
                    <a:pt x="9174" y="1097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7" name="object 507"/>
            <p:cNvSpPr/>
            <p:nvPr/>
          </p:nvSpPr>
          <p:spPr>
            <a:xfrm>
              <a:off x="7569890" y="5265877"/>
              <a:ext cx="9525" cy="15240"/>
            </a:xfrm>
            <a:custGeom>
              <a:avLst/>
              <a:gdLst/>
              <a:ahLst/>
              <a:cxnLst/>
              <a:rect l="l" t="t" r="r" b="b"/>
              <a:pathLst>
                <a:path w="9525" h="15239">
                  <a:moveTo>
                    <a:pt x="7101" y="14630"/>
                  </a:moveTo>
                  <a:lnTo>
                    <a:pt x="0" y="13533"/>
                  </a:lnTo>
                  <a:lnTo>
                    <a:pt x="2042" y="0"/>
                  </a:lnTo>
                  <a:lnTo>
                    <a:pt x="9174" y="1097"/>
                  </a:lnTo>
                  <a:lnTo>
                    <a:pt x="7101" y="146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8" name="object 508"/>
            <p:cNvSpPr/>
            <p:nvPr/>
          </p:nvSpPr>
          <p:spPr>
            <a:xfrm>
              <a:off x="7185476" y="5207660"/>
              <a:ext cx="9525" cy="14604"/>
            </a:xfrm>
            <a:custGeom>
              <a:avLst/>
              <a:gdLst/>
              <a:ahLst/>
              <a:cxnLst/>
              <a:rect l="l" t="t" r="r" b="b"/>
              <a:pathLst>
                <a:path w="9525" h="14604">
                  <a:moveTo>
                    <a:pt x="2042" y="0"/>
                  </a:moveTo>
                  <a:lnTo>
                    <a:pt x="0" y="13533"/>
                  </a:lnTo>
                  <a:lnTo>
                    <a:pt x="7101" y="14599"/>
                  </a:lnTo>
                  <a:lnTo>
                    <a:pt x="9174" y="1097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9" name="object 509"/>
            <p:cNvSpPr/>
            <p:nvPr/>
          </p:nvSpPr>
          <p:spPr>
            <a:xfrm>
              <a:off x="7185476" y="5207660"/>
              <a:ext cx="9525" cy="14604"/>
            </a:xfrm>
            <a:custGeom>
              <a:avLst/>
              <a:gdLst/>
              <a:ahLst/>
              <a:cxnLst/>
              <a:rect l="l" t="t" r="r" b="b"/>
              <a:pathLst>
                <a:path w="9525" h="14604">
                  <a:moveTo>
                    <a:pt x="7101" y="14599"/>
                  </a:moveTo>
                  <a:lnTo>
                    <a:pt x="0" y="13533"/>
                  </a:lnTo>
                  <a:lnTo>
                    <a:pt x="2042" y="0"/>
                  </a:lnTo>
                  <a:lnTo>
                    <a:pt x="9174" y="1097"/>
                  </a:lnTo>
                  <a:lnTo>
                    <a:pt x="7101" y="145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0" name="object 510"/>
            <p:cNvSpPr/>
            <p:nvPr/>
          </p:nvSpPr>
          <p:spPr>
            <a:xfrm>
              <a:off x="7185476" y="5207660"/>
              <a:ext cx="393700" cy="73025"/>
            </a:xfrm>
            <a:custGeom>
              <a:avLst/>
              <a:gdLst/>
              <a:ahLst/>
              <a:cxnLst/>
              <a:rect l="l" t="t" r="r" b="b"/>
              <a:pathLst>
                <a:path w="393700" h="73025">
                  <a:moveTo>
                    <a:pt x="391515" y="72847"/>
                  </a:moveTo>
                  <a:lnTo>
                    <a:pt x="384413" y="71749"/>
                  </a:lnTo>
                </a:path>
                <a:path w="393700" h="73025">
                  <a:moveTo>
                    <a:pt x="0" y="13533"/>
                  </a:moveTo>
                  <a:lnTo>
                    <a:pt x="7101" y="14599"/>
                  </a:lnTo>
                </a:path>
                <a:path w="393700" h="73025">
                  <a:moveTo>
                    <a:pt x="393588" y="59314"/>
                  </a:moveTo>
                  <a:lnTo>
                    <a:pt x="386455" y="58216"/>
                  </a:lnTo>
                </a:path>
                <a:path w="393700" h="73025">
                  <a:moveTo>
                    <a:pt x="2042" y="0"/>
                  </a:moveTo>
                  <a:lnTo>
                    <a:pt x="9174" y="1097"/>
                  </a:lnTo>
                </a:path>
                <a:path w="393700" h="73025">
                  <a:moveTo>
                    <a:pt x="0" y="13533"/>
                  </a:moveTo>
                  <a:lnTo>
                    <a:pt x="2042" y="0"/>
                  </a:lnTo>
                </a:path>
                <a:path w="393700" h="73025">
                  <a:moveTo>
                    <a:pt x="391515" y="72847"/>
                  </a:moveTo>
                  <a:lnTo>
                    <a:pt x="393588" y="59314"/>
                  </a:lnTo>
                </a:path>
                <a:path w="393700" h="73025">
                  <a:moveTo>
                    <a:pt x="384413" y="71749"/>
                  </a:moveTo>
                  <a:lnTo>
                    <a:pt x="386455" y="58216"/>
                  </a:lnTo>
                </a:path>
                <a:path w="393700" h="73025">
                  <a:moveTo>
                    <a:pt x="7101" y="14599"/>
                  </a:moveTo>
                  <a:lnTo>
                    <a:pt x="9174" y="109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1" name="object 511"/>
            <p:cNvSpPr/>
            <p:nvPr/>
          </p:nvSpPr>
          <p:spPr>
            <a:xfrm>
              <a:off x="7193615" y="5215524"/>
              <a:ext cx="377825" cy="57150"/>
            </a:xfrm>
            <a:custGeom>
              <a:avLst/>
              <a:gdLst/>
              <a:ahLst/>
              <a:cxnLst/>
              <a:rect l="l" t="t" r="r" b="b"/>
              <a:pathLst>
                <a:path w="377825" h="57150">
                  <a:moveTo>
                    <a:pt x="377281" y="571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2" name="object 512"/>
            <p:cNvSpPr/>
            <p:nvPr/>
          </p:nvSpPr>
          <p:spPr>
            <a:xfrm>
              <a:off x="7583821" y="5298551"/>
              <a:ext cx="328930" cy="440690"/>
            </a:xfrm>
            <a:custGeom>
              <a:avLst/>
              <a:gdLst/>
              <a:ahLst/>
              <a:cxnLst/>
              <a:rect l="l" t="t" r="r" b="b"/>
              <a:pathLst>
                <a:path w="328929" h="440689">
                  <a:moveTo>
                    <a:pt x="4296" y="0"/>
                  </a:moveTo>
                  <a:lnTo>
                    <a:pt x="0" y="50739"/>
                  </a:lnTo>
                  <a:lnTo>
                    <a:pt x="2367" y="101185"/>
                  </a:lnTo>
                  <a:lnTo>
                    <a:pt x="11241" y="150700"/>
                  </a:lnTo>
                  <a:lnTo>
                    <a:pt x="26462" y="198646"/>
                  </a:lnTo>
                  <a:lnTo>
                    <a:pt x="47873" y="244383"/>
                  </a:lnTo>
                  <a:lnTo>
                    <a:pt x="75314" y="287273"/>
                  </a:lnTo>
                  <a:lnTo>
                    <a:pt x="108157" y="326183"/>
                  </a:lnTo>
                  <a:lnTo>
                    <a:pt x="145502" y="360176"/>
                  </a:lnTo>
                  <a:lnTo>
                    <a:pt x="186787" y="388913"/>
                  </a:lnTo>
                  <a:lnTo>
                    <a:pt x="231451" y="412054"/>
                  </a:lnTo>
                  <a:lnTo>
                    <a:pt x="278930" y="429260"/>
                  </a:lnTo>
                  <a:lnTo>
                    <a:pt x="328664" y="440192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3" name="object 513"/>
            <p:cNvSpPr/>
            <p:nvPr/>
          </p:nvSpPr>
          <p:spPr>
            <a:xfrm>
              <a:off x="7896666" y="5354055"/>
              <a:ext cx="74295" cy="384810"/>
            </a:xfrm>
            <a:custGeom>
              <a:avLst/>
              <a:gdLst/>
              <a:ahLst/>
              <a:cxnLst/>
              <a:rect l="l" t="t" r="r" b="b"/>
              <a:pathLst>
                <a:path w="74295" h="384810">
                  <a:moveTo>
                    <a:pt x="57911" y="0"/>
                  </a:moveTo>
                  <a:lnTo>
                    <a:pt x="0" y="382280"/>
                  </a:lnTo>
                  <a:lnTo>
                    <a:pt x="15819" y="384688"/>
                  </a:lnTo>
                  <a:lnTo>
                    <a:pt x="73731" y="2407"/>
                  </a:lnTo>
                  <a:lnTo>
                    <a:pt x="579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4" name="object 514"/>
            <p:cNvSpPr/>
            <p:nvPr/>
          </p:nvSpPr>
          <p:spPr>
            <a:xfrm>
              <a:off x="7169505" y="5189615"/>
              <a:ext cx="821690" cy="549275"/>
            </a:xfrm>
            <a:custGeom>
              <a:avLst/>
              <a:gdLst/>
              <a:ahLst/>
              <a:cxnLst/>
              <a:rect l="l" t="t" r="r" b="b"/>
              <a:pathLst>
                <a:path w="821690" h="549275">
                  <a:moveTo>
                    <a:pt x="800892" y="166847"/>
                  </a:moveTo>
                  <a:lnTo>
                    <a:pt x="742980" y="549127"/>
                  </a:lnTo>
                  <a:lnTo>
                    <a:pt x="727161" y="546719"/>
                  </a:lnTo>
                  <a:lnTo>
                    <a:pt x="785073" y="164439"/>
                  </a:lnTo>
                  <a:lnTo>
                    <a:pt x="800892" y="166847"/>
                  </a:lnTo>
                  <a:close/>
                </a:path>
                <a:path w="821690" h="549275">
                  <a:moveTo>
                    <a:pt x="814395" y="168889"/>
                  </a:moveTo>
                  <a:lnTo>
                    <a:pt x="821314" y="123322"/>
                  </a:lnTo>
                </a:path>
                <a:path w="821690" h="549275">
                  <a:moveTo>
                    <a:pt x="0" y="45537"/>
                  </a:moveTo>
                  <a:lnTo>
                    <a:pt x="6918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5" name="object 515"/>
            <p:cNvSpPr/>
            <p:nvPr/>
          </p:nvSpPr>
          <p:spPr>
            <a:xfrm>
              <a:off x="7970397" y="5310896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6888" y="0"/>
                  </a:moveTo>
                  <a:lnTo>
                    <a:pt x="0" y="45567"/>
                  </a:lnTo>
                  <a:lnTo>
                    <a:pt x="13502" y="47609"/>
                  </a:lnTo>
                  <a:lnTo>
                    <a:pt x="20421" y="2042"/>
                  </a:lnTo>
                  <a:lnTo>
                    <a:pt x="6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6" name="object 516"/>
            <p:cNvSpPr/>
            <p:nvPr/>
          </p:nvSpPr>
          <p:spPr>
            <a:xfrm>
              <a:off x="7970397" y="5310896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13502" y="47609"/>
                  </a:moveTo>
                  <a:lnTo>
                    <a:pt x="0" y="45567"/>
                  </a:lnTo>
                  <a:lnTo>
                    <a:pt x="6888" y="0"/>
                  </a:lnTo>
                  <a:lnTo>
                    <a:pt x="20421" y="2042"/>
                  </a:lnTo>
                  <a:lnTo>
                    <a:pt x="13502" y="476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7" name="object 517"/>
            <p:cNvSpPr/>
            <p:nvPr/>
          </p:nvSpPr>
          <p:spPr>
            <a:xfrm>
              <a:off x="7169505" y="5189616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6918" y="0"/>
                  </a:moveTo>
                  <a:lnTo>
                    <a:pt x="0" y="45537"/>
                  </a:lnTo>
                  <a:lnTo>
                    <a:pt x="13533" y="47609"/>
                  </a:lnTo>
                  <a:lnTo>
                    <a:pt x="20452" y="2042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8" name="object 518"/>
            <p:cNvSpPr/>
            <p:nvPr/>
          </p:nvSpPr>
          <p:spPr>
            <a:xfrm>
              <a:off x="7169505" y="5189615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13533" y="47609"/>
                  </a:moveTo>
                  <a:lnTo>
                    <a:pt x="0" y="45537"/>
                  </a:lnTo>
                  <a:lnTo>
                    <a:pt x="6918" y="0"/>
                  </a:lnTo>
                  <a:lnTo>
                    <a:pt x="20452" y="2042"/>
                  </a:lnTo>
                  <a:lnTo>
                    <a:pt x="13533" y="476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9" name="object 519"/>
            <p:cNvSpPr/>
            <p:nvPr/>
          </p:nvSpPr>
          <p:spPr>
            <a:xfrm>
              <a:off x="7169505" y="5189615"/>
              <a:ext cx="821690" cy="168910"/>
            </a:xfrm>
            <a:custGeom>
              <a:avLst/>
              <a:gdLst/>
              <a:ahLst/>
              <a:cxnLst/>
              <a:rect l="l" t="t" r="r" b="b"/>
              <a:pathLst>
                <a:path w="821690" h="168910">
                  <a:moveTo>
                    <a:pt x="814395" y="168889"/>
                  </a:moveTo>
                  <a:lnTo>
                    <a:pt x="800892" y="166847"/>
                  </a:lnTo>
                </a:path>
                <a:path w="821690" h="168910">
                  <a:moveTo>
                    <a:pt x="0" y="45537"/>
                  </a:moveTo>
                  <a:lnTo>
                    <a:pt x="13533" y="47609"/>
                  </a:lnTo>
                </a:path>
                <a:path w="821690" h="168910">
                  <a:moveTo>
                    <a:pt x="821314" y="123322"/>
                  </a:moveTo>
                  <a:lnTo>
                    <a:pt x="807780" y="121279"/>
                  </a:lnTo>
                </a:path>
                <a:path w="821690" h="168910">
                  <a:moveTo>
                    <a:pt x="6918" y="0"/>
                  </a:moveTo>
                  <a:lnTo>
                    <a:pt x="20452" y="2042"/>
                  </a:lnTo>
                </a:path>
                <a:path w="821690" h="168910">
                  <a:moveTo>
                    <a:pt x="800892" y="166847"/>
                  </a:moveTo>
                  <a:lnTo>
                    <a:pt x="807780" y="121279"/>
                  </a:lnTo>
                </a:path>
                <a:path w="821690" h="168910">
                  <a:moveTo>
                    <a:pt x="13533" y="47609"/>
                  </a:moveTo>
                  <a:lnTo>
                    <a:pt x="20452" y="2042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0" name="object 520"/>
            <p:cNvSpPr/>
            <p:nvPr/>
          </p:nvSpPr>
          <p:spPr>
            <a:xfrm>
              <a:off x="8674481" y="5998463"/>
              <a:ext cx="120650" cy="60325"/>
            </a:xfrm>
            <a:custGeom>
              <a:avLst/>
              <a:gdLst/>
              <a:ahLst/>
              <a:cxnLst/>
              <a:rect l="l" t="t" r="r" b="b"/>
              <a:pathLst>
                <a:path w="120650" h="60325">
                  <a:moveTo>
                    <a:pt x="120154" y="17195"/>
                  </a:moveTo>
                  <a:lnTo>
                    <a:pt x="6527" y="0"/>
                  </a:lnTo>
                  <a:lnTo>
                    <a:pt x="0" y="43078"/>
                  </a:lnTo>
                  <a:lnTo>
                    <a:pt x="113626" y="60261"/>
                  </a:lnTo>
                  <a:lnTo>
                    <a:pt x="120154" y="171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1" name="object 521"/>
            <p:cNvSpPr/>
            <p:nvPr/>
          </p:nvSpPr>
          <p:spPr>
            <a:xfrm>
              <a:off x="8674486" y="5998463"/>
              <a:ext cx="120650" cy="60325"/>
            </a:xfrm>
            <a:custGeom>
              <a:avLst/>
              <a:gdLst/>
              <a:ahLst/>
              <a:cxnLst/>
              <a:rect l="l" t="t" r="r" b="b"/>
              <a:pathLst>
                <a:path w="120650" h="60325">
                  <a:moveTo>
                    <a:pt x="0" y="43068"/>
                  </a:moveTo>
                  <a:lnTo>
                    <a:pt x="113629" y="60258"/>
                  </a:lnTo>
                </a:path>
                <a:path w="120650" h="60325">
                  <a:moveTo>
                    <a:pt x="6522" y="0"/>
                  </a:moveTo>
                  <a:lnTo>
                    <a:pt x="120152" y="17190"/>
                  </a:lnTo>
                </a:path>
                <a:path w="120650" h="60325">
                  <a:moveTo>
                    <a:pt x="6522" y="0"/>
                  </a:moveTo>
                  <a:lnTo>
                    <a:pt x="120152" y="17190"/>
                  </a:lnTo>
                </a:path>
                <a:path w="120650" h="60325">
                  <a:moveTo>
                    <a:pt x="0" y="43068"/>
                  </a:moveTo>
                  <a:lnTo>
                    <a:pt x="113629" y="60258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2" name="object 522"/>
            <p:cNvSpPr/>
            <p:nvPr/>
          </p:nvSpPr>
          <p:spPr>
            <a:xfrm>
              <a:off x="8022844" y="5899772"/>
              <a:ext cx="88900" cy="55880"/>
            </a:xfrm>
            <a:custGeom>
              <a:avLst/>
              <a:gdLst/>
              <a:ahLst/>
              <a:cxnLst/>
              <a:rect l="l" t="t" r="r" b="b"/>
              <a:pathLst>
                <a:path w="88900" h="55879">
                  <a:moveTo>
                    <a:pt x="88303" y="12382"/>
                  </a:moveTo>
                  <a:lnTo>
                    <a:pt x="6527" y="0"/>
                  </a:lnTo>
                  <a:lnTo>
                    <a:pt x="0" y="43065"/>
                  </a:lnTo>
                  <a:lnTo>
                    <a:pt x="81788" y="55448"/>
                  </a:lnTo>
                  <a:lnTo>
                    <a:pt x="88303" y="123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3" name="object 523"/>
            <p:cNvSpPr/>
            <p:nvPr/>
          </p:nvSpPr>
          <p:spPr>
            <a:xfrm>
              <a:off x="8022854" y="5899769"/>
              <a:ext cx="658495" cy="142240"/>
            </a:xfrm>
            <a:custGeom>
              <a:avLst/>
              <a:gdLst/>
              <a:ahLst/>
              <a:cxnLst/>
              <a:rect l="l" t="t" r="r" b="b"/>
              <a:pathLst>
                <a:path w="658495" h="142239">
                  <a:moveTo>
                    <a:pt x="0" y="43068"/>
                  </a:moveTo>
                  <a:lnTo>
                    <a:pt x="81777" y="55443"/>
                  </a:lnTo>
                </a:path>
                <a:path w="658495" h="142239">
                  <a:moveTo>
                    <a:pt x="6522" y="0"/>
                  </a:moveTo>
                  <a:lnTo>
                    <a:pt x="88300" y="12374"/>
                  </a:lnTo>
                </a:path>
                <a:path w="658495" h="142239">
                  <a:moveTo>
                    <a:pt x="6522" y="0"/>
                  </a:moveTo>
                  <a:lnTo>
                    <a:pt x="88300" y="12374"/>
                  </a:lnTo>
                </a:path>
                <a:path w="658495" h="142239">
                  <a:moveTo>
                    <a:pt x="0" y="43068"/>
                  </a:moveTo>
                  <a:lnTo>
                    <a:pt x="81777" y="55443"/>
                  </a:lnTo>
                </a:path>
                <a:path w="658495" h="142239">
                  <a:moveTo>
                    <a:pt x="654893" y="120213"/>
                  </a:moveTo>
                  <a:lnTo>
                    <a:pt x="658154" y="98694"/>
                  </a:lnTo>
                </a:path>
                <a:path w="658495" h="142239">
                  <a:moveTo>
                    <a:pt x="85039" y="33924"/>
                  </a:moveTo>
                  <a:lnTo>
                    <a:pt x="88300" y="12374"/>
                  </a:lnTo>
                </a:path>
                <a:path w="658495" h="142239">
                  <a:moveTo>
                    <a:pt x="654893" y="120213"/>
                  </a:moveTo>
                  <a:lnTo>
                    <a:pt x="651631" y="141762"/>
                  </a:lnTo>
                </a:path>
                <a:path w="658495" h="142239">
                  <a:moveTo>
                    <a:pt x="85039" y="33924"/>
                  </a:moveTo>
                  <a:lnTo>
                    <a:pt x="81777" y="5544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4" name="object 524"/>
            <p:cNvSpPr/>
            <p:nvPr/>
          </p:nvSpPr>
          <p:spPr>
            <a:xfrm>
              <a:off x="8105180" y="5915893"/>
              <a:ext cx="575310" cy="121920"/>
            </a:xfrm>
            <a:custGeom>
              <a:avLst/>
              <a:gdLst/>
              <a:ahLst/>
              <a:cxnLst/>
              <a:rect l="l" t="t" r="r" b="b"/>
              <a:pathLst>
                <a:path w="575309" h="121920">
                  <a:moveTo>
                    <a:pt x="0" y="35600"/>
                  </a:moveTo>
                  <a:lnTo>
                    <a:pt x="5394" y="0"/>
                  </a:lnTo>
                </a:path>
                <a:path w="575309" h="121920">
                  <a:moveTo>
                    <a:pt x="569884" y="121889"/>
                  </a:moveTo>
                  <a:lnTo>
                    <a:pt x="575279" y="86288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5" name="object 525"/>
            <p:cNvSpPr/>
            <p:nvPr/>
          </p:nvSpPr>
          <p:spPr>
            <a:xfrm>
              <a:off x="8105180" y="5915893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5394" y="0"/>
                  </a:moveTo>
                  <a:lnTo>
                    <a:pt x="0" y="35600"/>
                  </a:lnTo>
                  <a:lnTo>
                    <a:pt x="13533" y="37642"/>
                  </a:lnTo>
                  <a:lnTo>
                    <a:pt x="18928" y="204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6" name="object 526"/>
            <p:cNvSpPr/>
            <p:nvPr/>
          </p:nvSpPr>
          <p:spPr>
            <a:xfrm>
              <a:off x="8105180" y="5915893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0" y="35600"/>
                  </a:moveTo>
                  <a:lnTo>
                    <a:pt x="13533" y="37642"/>
                  </a:lnTo>
                  <a:lnTo>
                    <a:pt x="18928" y="2042"/>
                  </a:lnTo>
                  <a:lnTo>
                    <a:pt x="5394" y="0"/>
                  </a:lnTo>
                  <a:lnTo>
                    <a:pt x="0" y="356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7" name="object 527"/>
            <p:cNvSpPr/>
            <p:nvPr/>
          </p:nvSpPr>
          <p:spPr>
            <a:xfrm>
              <a:off x="8661532" y="600014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5394" y="0"/>
                  </a:moveTo>
                  <a:lnTo>
                    <a:pt x="0" y="35600"/>
                  </a:lnTo>
                  <a:lnTo>
                    <a:pt x="13533" y="37642"/>
                  </a:lnTo>
                  <a:lnTo>
                    <a:pt x="18928" y="204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8" name="object 528"/>
            <p:cNvSpPr/>
            <p:nvPr/>
          </p:nvSpPr>
          <p:spPr>
            <a:xfrm>
              <a:off x="8661531" y="600014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0" y="35600"/>
                  </a:moveTo>
                  <a:lnTo>
                    <a:pt x="13533" y="37642"/>
                  </a:lnTo>
                  <a:lnTo>
                    <a:pt x="18928" y="2042"/>
                  </a:lnTo>
                  <a:lnTo>
                    <a:pt x="5394" y="0"/>
                  </a:lnTo>
                  <a:lnTo>
                    <a:pt x="0" y="356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9" name="object 529"/>
            <p:cNvSpPr/>
            <p:nvPr/>
          </p:nvSpPr>
          <p:spPr>
            <a:xfrm>
              <a:off x="8105180" y="5915893"/>
              <a:ext cx="575310" cy="209550"/>
            </a:xfrm>
            <a:custGeom>
              <a:avLst/>
              <a:gdLst/>
              <a:ahLst/>
              <a:cxnLst/>
              <a:rect l="l" t="t" r="r" b="b"/>
              <a:pathLst>
                <a:path w="575309" h="209550">
                  <a:moveTo>
                    <a:pt x="0" y="35600"/>
                  </a:moveTo>
                  <a:lnTo>
                    <a:pt x="13533" y="37642"/>
                  </a:lnTo>
                </a:path>
                <a:path w="575309" h="209550">
                  <a:moveTo>
                    <a:pt x="569884" y="121889"/>
                  </a:moveTo>
                  <a:lnTo>
                    <a:pt x="556351" y="119847"/>
                  </a:lnTo>
                </a:path>
                <a:path w="575309" h="209550">
                  <a:moveTo>
                    <a:pt x="5394" y="0"/>
                  </a:moveTo>
                  <a:lnTo>
                    <a:pt x="18928" y="2042"/>
                  </a:lnTo>
                </a:path>
                <a:path w="575309" h="209550">
                  <a:moveTo>
                    <a:pt x="575279" y="86288"/>
                  </a:moveTo>
                  <a:lnTo>
                    <a:pt x="561746" y="84246"/>
                  </a:lnTo>
                </a:path>
                <a:path w="575309" h="209550">
                  <a:moveTo>
                    <a:pt x="13533" y="37642"/>
                  </a:moveTo>
                  <a:lnTo>
                    <a:pt x="18928" y="2042"/>
                  </a:lnTo>
                </a:path>
                <a:path w="575309" h="209550">
                  <a:moveTo>
                    <a:pt x="556351" y="119847"/>
                  </a:moveTo>
                  <a:lnTo>
                    <a:pt x="561746" y="84246"/>
                  </a:lnTo>
                </a:path>
                <a:path w="575309" h="209550">
                  <a:moveTo>
                    <a:pt x="228020" y="208940"/>
                  </a:moveTo>
                  <a:lnTo>
                    <a:pt x="248592" y="179413"/>
                  </a:lnTo>
                  <a:lnTo>
                    <a:pt x="265061" y="147584"/>
                  </a:lnTo>
                  <a:lnTo>
                    <a:pt x="277244" y="113879"/>
                  </a:lnTo>
                  <a:lnTo>
                    <a:pt x="284957" y="7872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0" name="object 530"/>
            <p:cNvSpPr/>
            <p:nvPr/>
          </p:nvSpPr>
          <p:spPr>
            <a:xfrm>
              <a:off x="8118713" y="5941039"/>
              <a:ext cx="224790" cy="184150"/>
            </a:xfrm>
            <a:custGeom>
              <a:avLst/>
              <a:gdLst/>
              <a:ahLst/>
              <a:cxnLst/>
              <a:rect l="l" t="t" r="r" b="b"/>
              <a:pathLst>
                <a:path w="224790" h="184150">
                  <a:moveTo>
                    <a:pt x="9997" y="0"/>
                  </a:moveTo>
                  <a:lnTo>
                    <a:pt x="0" y="12496"/>
                  </a:lnTo>
                  <a:lnTo>
                    <a:pt x="214487" y="183794"/>
                  </a:lnTo>
                  <a:lnTo>
                    <a:pt x="224485" y="171297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1" name="object 531"/>
            <p:cNvSpPr/>
            <p:nvPr/>
          </p:nvSpPr>
          <p:spPr>
            <a:xfrm>
              <a:off x="8118713" y="5941039"/>
              <a:ext cx="287655" cy="194945"/>
            </a:xfrm>
            <a:custGeom>
              <a:avLst/>
              <a:gdLst/>
              <a:ahLst/>
              <a:cxnLst/>
              <a:rect l="l" t="t" r="r" b="b"/>
              <a:pathLst>
                <a:path w="287654" h="194945">
                  <a:moveTo>
                    <a:pt x="0" y="12496"/>
                  </a:moveTo>
                  <a:lnTo>
                    <a:pt x="214487" y="183794"/>
                  </a:lnTo>
                  <a:lnTo>
                    <a:pt x="224485" y="171297"/>
                  </a:lnTo>
                  <a:lnTo>
                    <a:pt x="9997" y="0"/>
                  </a:lnTo>
                  <a:lnTo>
                    <a:pt x="0" y="12496"/>
                  </a:lnTo>
                  <a:close/>
                </a:path>
                <a:path w="287654" h="194945">
                  <a:moveTo>
                    <a:pt x="271424" y="53583"/>
                  </a:moveTo>
                  <a:lnTo>
                    <a:pt x="268374" y="89437"/>
                  </a:lnTo>
                  <a:lnTo>
                    <a:pt x="270026" y="125230"/>
                  </a:lnTo>
                  <a:lnTo>
                    <a:pt x="276323" y="160504"/>
                  </a:lnTo>
                  <a:lnTo>
                    <a:pt x="287213" y="19479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2" name="object 532"/>
            <p:cNvSpPr/>
            <p:nvPr/>
          </p:nvSpPr>
          <p:spPr>
            <a:xfrm>
              <a:off x="8400105" y="6020836"/>
              <a:ext cx="261620" cy="115570"/>
            </a:xfrm>
            <a:custGeom>
              <a:avLst/>
              <a:gdLst/>
              <a:ahLst/>
              <a:cxnLst/>
              <a:rect l="l" t="t" r="r" b="b"/>
              <a:pathLst>
                <a:path w="261620" h="115570">
                  <a:moveTo>
                    <a:pt x="255574" y="0"/>
                  </a:moveTo>
                  <a:lnTo>
                    <a:pt x="0" y="100096"/>
                  </a:lnTo>
                  <a:lnTo>
                    <a:pt x="5821" y="115001"/>
                  </a:lnTo>
                  <a:lnTo>
                    <a:pt x="261426" y="14904"/>
                  </a:lnTo>
                  <a:lnTo>
                    <a:pt x="2555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3" name="object 533"/>
            <p:cNvSpPr/>
            <p:nvPr/>
          </p:nvSpPr>
          <p:spPr>
            <a:xfrm>
              <a:off x="8400105" y="6020836"/>
              <a:ext cx="261620" cy="115570"/>
            </a:xfrm>
            <a:custGeom>
              <a:avLst/>
              <a:gdLst/>
              <a:ahLst/>
              <a:cxnLst/>
              <a:rect l="l" t="t" r="r" b="b"/>
              <a:pathLst>
                <a:path w="261620" h="115570">
                  <a:moveTo>
                    <a:pt x="5821" y="115001"/>
                  </a:moveTo>
                  <a:lnTo>
                    <a:pt x="261426" y="14904"/>
                  </a:lnTo>
                  <a:lnTo>
                    <a:pt x="255574" y="0"/>
                  </a:lnTo>
                  <a:lnTo>
                    <a:pt x="0" y="100096"/>
                  </a:lnTo>
                  <a:lnTo>
                    <a:pt x="5821" y="115001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4" name="object 534"/>
            <p:cNvSpPr/>
            <p:nvPr/>
          </p:nvSpPr>
          <p:spPr>
            <a:xfrm>
              <a:off x="8761717" y="5798553"/>
              <a:ext cx="109220" cy="434975"/>
            </a:xfrm>
            <a:custGeom>
              <a:avLst/>
              <a:gdLst/>
              <a:ahLst/>
              <a:cxnLst/>
              <a:rect l="l" t="t" r="r" b="b"/>
              <a:pathLst>
                <a:path w="109220" h="434975">
                  <a:moveTo>
                    <a:pt x="108877" y="6515"/>
                  </a:moveTo>
                  <a:lnTo>
                    <a:pt x="65798" y="0"/>
                  </a:lnTo>
                  <a:lnTo>
                    <a:pt x="0" y="434606"/>
                  </a:lnTo>
                  <a:lnTo>
                    <a:pt x="49593" y="398030"/>
                  </a:lnTo>
                  <a:lnTo>
                    <a:pt x="108877" y="6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5" name="object 535"/>
            <p:cNvSpPr/>
            <p:nvPr/>
          </p:nvSpPr>
          <p:spPr>
            <a:xfrm>
              <a:off x="8761719" y="5798545"/>
              <a:ext cx="109220" cy="434975"/>
            </a:xfrm>
            <a:custGeom>
              <a:avLst/>
              <a:gdLst/>
              <a:ahLst/>
              <a:cxnLst/>
              <a:rect l="l" t="t" r="r" b="b"/>
              <a:pathLst>
                <a:path w="109220" h="434975">
                  <a:moveTo>
                    <a:pt x="26395" y="260177"/>
                  </a:moveTo>
                  <a:lnTo>
                    <a:pt x="0" y="434614"/>
                  </a:lnTo>
                </a:path>
                <a:path w="109220" h="434975">
                  <a:moveTo>
                    <a:pt x="65806" y="0"/>
                  </a:moveTo>
                  <a:lnTo>
                    <a:pt x="32918" y="217109"/>
                  </a:lnTo>
                </a:path>
                <a:path w="109220" h="434975">
                  <a:moveTo>
                    <a:pt x="108874" y="6522"/>
                  </a:moveTo>
                  <a:lnTo>
                    <a:pt x="49590" y="398038"/>
                  </a:lnTo>
                </a:path>
                <a:path w="109220" h="434975">
                  <a:moveTo>
                    <a:pt x="108874" y="6522"/>
                  </a:moveTo>
                  <a:lnTo>
                    <a:pt x="49590" y="398038"/>
                  </a:lnTo>
                </a:path>
                <a:path w="109220" h="434975">
                  <a:moveTo>
                    <a:pt x="26395" y="260177"/>
                  </a:moveTo>
                  <a:lnTo>
                    <a:pt x="0" y="434614"/>
                  </a:lnTo>
                </a:path>
                <a:path w="109220" h="434975">
                  <a:moveTo>
                    <a:pt x="65806" y="0"/>
                  </a:moveTo>
                  <a:lnTo>
                    <a:pt x="32918" y="217109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6" name="object 536"/>
            <p:cNvSpPr/>
            <p:nvPr/>
          </p:nvSpPr>
          <p:spPr>
            <a:xfrm>
              <a:off x="9762617" y="6341668"/>
              <a:ext cx="570865" cy="126364"/>
            </a:xfrm>
            <a:custGeom>
              <a:avLst/>
              <a:gdLst/>
              <a:ahLst/>
              <a:cxnLst/>
              <a:rect l="l" t="t" r="r" b="b"/>
              <a:pathLst>
                <a:path w="570865" h="126364">
                  <a:moveTo>
                    <a:pt x="570458" y="85407"/>
                  </a:moveTo>
                  <a:lnTo>
                    <a:pt x="6527" y="0"/>
                  </a:lnTo>
                  <a:lnTo>
                    <a:pt x="0" y="43078"/>
                  </a:lnTo>
                  <a:lnTo>
                    <a:pt x="546112" y="125768"/>
                  </a:lnTo>
                  <a:lnTo>
                    <a:pt x="570458" y="854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7" name="object 537"/>
            <p:cNvSpPr/>
            <p:nvPr/>
          </p:nvSpPr>
          <p:spPr>
            <a:xfrm>
              <a:off x="9762621" y="6341668"/>
              <a:ext cx="570865" cy="126364"/>
            </a:xfrm>
            <a:custGeom>
              <a:avLst/>
              <a:gdLst/>
              <a:ahLst/>
              <a:cxnLst/>
              <a:rect l="l" t="t" r="r" b="b"/>
              <a:pathLst>
                <a:path w="570865" h="126364">
                  <a:moveTo>
                    <a:pt x="0" y="43068"/>
                  </a:moveTo>
                  <a:lnTo>
                    <a:pt x="546110" y="125760"/>
                  </a:lnTo>
                </a:path>
                <a:path w="570865" h="126364">
                  <a:moveTo>
                    <a:pt x="6522" y="0"/>
                  </a:moveTo>
                  <a:lnTo>
                    <a:pt x="570463" y="85404"/>
                  </a:lnTo>
                </a:path>
                <a:path w="570865" h="126364">
                  <a:moveTo>
                    <a:pt x="6522" y="0"/>
                  </a:moveTo>
                  <a:lnTo>
                    <a:pt x="570463" y="85404"/>
                  </a:lnTo>
                </a:path>
                <a:path w="570865" h="126364">
                  <a:moveTo>
                    <a:pt x="0" y="43068"/>
                  </a:moveTo>
                  <a:lnTo>
                    <a:pt x="546110" y="12576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8" name="object 538"/>
            <p:cNvSpPr/>
            <p:nvPr/>
          </p:nvSpPr>
          <p:spPr>
            <a:xfrm>
              <a:off x="9287980" y="6269774"/>
              <a:ext cx="111125" cy="59055"/>
            </a:xfrm>
            <a:custGeom>
              <a:avLst/>
              <a:gdLst/>
              <a:ahLst/>
              <a:cxnLst/>
              <a:rect l="l" t="t" r="r" b="b"/>
              <a:pathLst>
                <a:path w="111125" h="59054">
                  <a:moveTo>
                    <a:pt x="110617" y="15786"/>
                  </a:moveTo>
                  <a:lnTo>
                    <a:pt x="6527" y="0"/>
                  </a:lnTo>
                  <a:lnTo>
                    <a:pt x="0" y="43065"/>
                  </a:lnTo>
                  <a:lnTo>
                    <a:pt x="104089" y="58851"/>
                  </a:lnTo>
                  <a:lnTo>
                    <a:pt x="110617" y="157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9" name="object 539"/>
            <p:cNvSpPr/>
            <p:nvPr/>
          </p:nvSpPr>
          <p:spPr>
            <a:xfrm>
              <a:off x="9287987" y="6269766"/>
              <a:ext cx="111125" cy="59055"/>
            </a:xfrm>
            <a:custGeom>
              <a:avLst/>
              <a:gdLst/>
              <a:ahLst/>
              <a:cxnLst/>
              <a:rect l="l" t="t" r="r" b="b"/>
              <a:pathLst>
                <a:path w="111125" h="59054">
                  <a:moveTo>
                    <a:pt x="69921" y="53675"/>
                  </a:moveTo>
                  <a:lnTo>
                    <a:pt x="104089" y="58856"/>
                  </a:lnTo>
                </a:path>
                <a:path w="111125" h="59054">
                  <a:moveTo>
                    <a:pt x="0" y="43068"/>
                  </a:moveTo>
                  <a:lnTo>
                    <a:pt x="26852" y="47152"/>
                  </a:lnTo>
                </a:path>
                <a:path w="111125" h="59054">
                  <a:moveTo>
                    <a:pt x="6522" y="0"/>
                  </a:moveTo>
                  <a:lnTo>
                    <a:pt x="110611" y="15788"/>
                  </a:lnTo>
                </a:path>
                <a:path w="111125" h="59054">
                  <a:moveTo>
                    <a:pt x="6522" y="0"/>
                  </a:moveTo>
                  <a:lnTo>
                    <a:pt x="110611" y="15788"/>
                  </a:lnTo>
                </a:path>
                <a:path w="111125" h="59054">
                  <a:moveTo>
                    <a:pt x="69921" y="53675"/>
                  </a:moveTo>
                  <a:lnTo>
                    <a:pt x="104089" y="58856"/>
                  </a:lnTo>
                </a:path>
                <a:path w="111125" h="59054">
                  <a:moveTo>
                    <a:pt x="0" y="43068"/>
                  </a:moveTo>
                  <a:lnTo>
                    <a:pt x="26852" y="47152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540" name="object 5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55319" y="6190183"/>
              <a:ext cx="175046" cy="72938"/>
            </a:xfrm>
            <a:prstGeom prst="rect">
              <a:avLst/>
            </a:prstGeom>
          </p:spPr>
        </p:pic>
        <p:sp>
          <p:nvSpPr>
            <p:cNvPr id="541" name="object 541"/>
            <p:cNvSpPr/>
            <p:nvPr/>
          </p:nvSpPr>
          <p:spPr>
            <a:xfrm>
              <a:off x="9392076" y="6285554"/>
              <a:ext cx="377190" cy="99695"/>
            </a:xfrm>
            <a:custGeom>
              <a:avLst/>
              <a:gdLst/>
              <a:ahLst/>
              <a:cxnLst/>
              <a:rect l="l" t="t" r="r" b="b"/>
              <a:pathLst>
                <a:path w="377190" h="99695">
                  <a:moveTo>
                    <a:pt x="373806" y="77632"/>
                  </a:moveTo>
                  <a:lnTo>
                    <a:pt x="377068" y="56113"/>
                  </a:lnTo>
                </a:path>
                <a:path w="377190" h="99695">
                  <a:moveTo>
                    <a:pt x="3261" y="21518"/>
                  </a:moveTo>
                  <a:lnTo>
                    <a:pt x="6522" y="0"/>
                  </a:lnTo>
                </a:path>
                <a:path w="377190" h="99695">
                  <a:moveTo>
                    <a:pt x="373806" y="77632"/>
                  </a:moveTo>
                  <a:lnTo>
                    <a:pt x="370545" y="99181"/>
                  </a:lnTo>
                </a:path>
                <a:path w="377190" h="99695">
                  <a:moveTo>
                    <a:pt x="3261" y="21518"/>
                  </a:moveTo>
                  <a:lnTo>
                    <a:pt x="0" y="43068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2" name="object 542"/>
            <p:cNvSpPr/>
            <p:nvPr/>
          </p:nvSpPr>
          <p:spPr>
            <a:xfrm>
              <a:off x="9392655" y="6289273"/>
              <a:ext cx="375920" cy="92075"/>
            </a:xfrm>
            <a:custGeom>
              <a:avLst/>
              <a:gdLst/>
              <a:ahLst/>
              <a:cxnLst/>
              <a:rect l="l" t="t" r="r" b="b"/>
              <a:pathLst>
                <a:path w="375920" h="92075">
                  <a:moveTo>
                    <a:pt x="0" y="35600"/>
                  </a:moveTo>
                  <a:lnTo>
                    <a:pt x="5394" y="0"/>
                  </a:lnTo>
                </a:path>
                <a:path w="375920" h="92075">
                  <a:moveTo>
                    <a:pt x="370514" y="91714"/>
                  </a:moveTo>
                  <a:lnTo>
                    <a:pt x="375909" y="5611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3" name="object 543"/>
            <p:cNvSpPr/>
            <p:nvPr/>
          </p:nvSpPr>
          <p:spPr>
            <a:xfrm>
              <a:off x="9392656" y="6289273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5394" y="0"/>
                  </a:moveTo>
                  <a:lnTo>
                    <a:pt x="0" y="35600"/>
                  </a:lnTo>
                  <a:lnTo>
                    <a:pt x="13502" y="37642"/>
                  </a:lnTo>
                  <a:lnTo>
                    <a:pt x="18897" y="207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4" name="object 544"/>
            <p:cNvSpPr/>
            <p:nvPr/>
          </p:nvSpPr>
          <p:spPr>
            <a:xfrm>
              <a:off x="9392655" y="6289273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0" y="35600"/>
                  </a:moveTo>
                  <a:lnTo>
                    <a:pt x="13502" y="37642"/>
                  </a:lnTo>
                  <a:lnTo>
                    <a:pt x="18897" y="2072"/>
                  </a:lnTo>
                  <a:lnTo>
                    <a:pt x="5394" y="0"/>
                  </a:lnTo>
                  <a:lnTo>
                    <a:pt x="0" y="356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5" name="object 545"/>
            <p:cNvSpPr/>
            <p:nvPr/>
          </p:nvSpPr>
          <p:spPr>
            <a:xfrm>
              <a:off x="9749667" y="6343345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5364" y="0"/>
                  </a:moveTo>
                  <a:lnTo>
                    <a:pt x="0" y="35600"/>
                  </a:lnTo>
                  <a:lnTo>
                    <a:pt x="13502" y="37642"/>
                  </a:lnTo>
                  <a:lnTo>
                    <a:pt x="18897" y="2042"/>
                  </a:lnTo>
                  <a:lnTo>
                    <a:pt x="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6" name="object 546"/>
            <p:cNvSpPr/>
            <p:nvPr/>
          </p:nvSpPr>
          <p:spPr>
            <a:xfrm>
              <a:off x="9749667" y="6343345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0" y="35600"/>
                  </a:moveTo>
                  <a:lnTo>
                    <a:pt x="13502" y="37642"/>
                  </a:lnTo>
                  <a:lnTo>
                    <a:pt x="18897" y="2042"/>
                  </a:lnTo>
                  <a:lnTo>
                    <a:pt x="5364" y="0"/>
                  </a:lnTo>
                  <a:lnTo>
                    <a:pt x="0" y="356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7" name="object 547"/>
            <p:cNvSpPr/>
            <p:nvPr/>
          </p:nvSpPr>
          <p:spPr>
            <a:xfrm>
              <a:off x="9354159" y="6289273"/>
              <a:ext cx="414655" cy="385445"/>
            </a:xfrm>
            <a:custGeom>
              <a:avLst/>
              <a:gdLst/>
              <a:ahLst/>
              <a:cxnLst/>
              <a:rect l="l" t="t" r="r" b="b"/>
              <a:pathLst>
                <a:path w="414654" h="385445">
                  <a:moveTo>
                    <a:pt x="38496" y="35600"/>
                  </a:moveTo>
                  <a:lnTo>
                    <a:pt x="51998" y="37642"/>
                  </a:lnTo>
                </a:path>
                <a:path w="414654" h="385445">
                  <a:moveTo>
                    <a:pt x="409011" y="91714"/>
                  </a:moveTo>
                  <a:lnTo>
                    <a:pt x="395508" y="89672"/>
                  </a:lnTo>
                </a:path>
                <a:path w="414654" h="385445">
                  <a:moveTo>
                    <a:pt x="43891" y="0"/>
                  </a:moveTo>
                  <a:lnTo>
                    <a:pt x="57393" y="2072"/>
                  </a:lnTo>
                </a:path>
                <a:path w="414654" h="385445">
                  <a:moveTo>
                    <a:pt x="414406" y="56113"/>
                  </a:moveTo>
                  <a:lnTo>
                    <a:pt x="400872" y="54071"/>
                  </a:lnTo>
                </a:path>
                <a:path w="414654" h="385445">
                  <a:moveTo>
                    <a:pt x="51998" y="37642"/>
                  </a:moveTo>
                  <a:lnTo>
                    <a:pt x="57393" y="2072"/>
                  </a:lnTo>
                </a:path>
                <a:path w="414654" h="385445">
                  <a:moveTo>
                    <a:pt x="395508" y="89672"/>
                  </a:moveTo>
                  <a:lnTo>
                    <a:pt x="400872" y="54071"/>
                  </a:lnTo>
                </a:path>
                <a:path w="414654" h="385445">
                  <a:moveTo>
                    <a:pt x="0" y="381121"/>
                  </a:moveTo>
                  <a:lnTo>
                    <a:pt x="46819" y="384985"/>
                  </a:lnTo>
                  <a:lnTo>
                    <a:pt x="92739" y="382534"/>
                  </a:lnTo>
                  <a:lnTo>
                    <a:pt x="137274" y="374129"/>
                  </a:lnTo>
                  <a:lnTo>
                    <a:pt x="179938" y="360126"/>
                  </a:lnTo>
                  <a:lnTo>
                    <a:pt x="220243" y="340886"/>
                  </a:lnTo>
                  <a:lnTo>
                    <a:pt x="257704" y="316767"/>
                  </a:lnTo>
                  <a:lnTo>
                    <a:pt x="291835" y="288127"/>
                  </a:lnTo>
                  <a:lnTo>
                    <a:pt x="322148" y="255325"/>
                  </a:lnTo>
                  <a:lnTo>
                    <a:pt x="348159" y="218720"/>
                  </a:lnTo>
                  <a:lnTo>
                    <a:pt x="369380" y="178670"/>
                  </a:lnTo>
                  <a:lnTo>
                    <a:pt x="385325" y="135534"/>
                  </a:lnTo>
                  <a:lnTo>
                    <a:pt x="395508" y="89672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8" name="object 548"/>
            <p:cNvSpPr/>
            <p:nvPr/>
          </p:nvSpPr>
          <p:spPr>
            <a:xfrm>
              <a:off x="9354159" y="6326916"/>
              <a:ext cx="67945" cy="346075"/>
            </a:xfrm>
            <a:custGeom>
              <a:avLst/>
              <a:gdLst/>
              <a:ahLst/>
              <a:cxnLst/>
              <a:rect l="l" t="t" r="r" b="b"/>
              <a:pathLst>
                <a:path w="67945" h="346075">
                  <a:moveTo>
                    <a:pt x="51998" y="0"/>
                  </a:moveTo>
                  <a:lnTo>
                    <a:pt x="0" y="343479"/>
                  </a:lnTo>
                  <a:lnTo>
                    <a:pt x="15819" y="345887"/>
                  </a:lnTo>
                  <a:lnTo>
                    <a:pt x="67848" y="2407"/>
                  </a:lnTo>
                  <a:lnTo>
                    <a:pt x="51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9" name="object 549"/>
            <p:cNvSpPr/>
            <p:nvPr/>
          </p:nvSpPr>
          <p:spPr>
            <a:xfrm>
              <a:off x="9354159" y="6326916"/>
              <a:ext cx="67945" cy="346075"/>
            </a:xfrm>
            <a:custGeom>
              <a:avLst/>
              <a:gdLst/>
              <a:ahLst/>
              <a:cxnLst/>
              <a:rect l="l" t="t" r="r" b="b"/>
              <a:pathLst>
                <a:path w="67945" h="346075">
                  <a:moveTo>
                    <a:pt x="51998" y="0"/>
                  </a:moveTo>
                  <a:lnTo>
                    <a:pt x="0" y="343479"/>
                  </a:lnTo>
                  <a:lnTo>
                    <a:pt x="15819" y="345887"/>
                  </a:lnTo>
                  <a:lnTo>
                    <a:pt x="67848" y="2407"/>
                  </a:lnTo>
                  <a:lnTo>
                    <a:pt x="51998" y="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0" name="object 550"/>
            <p:cNvSpPr/>
            <p:nvPr/>
          </p:nvSpPr>
          <p:spPr>
            <a:xfrm>
              <a:off x="8917441" y="6213652"/>
              <a:ext cx="377190" cy="99695"/>
            </a:xfrm>
            <a:custGeom>
              <a:avLst/>
              <a:gdLst/>
              <a:ahLst/>
              <a:cxnLst/>
              <a:rect l="l" t="t" r="r" b="b"/>
              <a:pathLst>
                <a:path w="377190" h="99695">
                  <a:moveTo>
                    <a:pt x="3261" y="21549"/>
                  </a:moveTo>
                  <a:lnTo>
                    <a:pt x="6522" y="0"/>
                  </a:lnTo>
                </a:path>
                <a:path w="377190" h="99695">
                  <a:moveTo>
                    <a:pt x="373806" y="77663"/>
                  </a:moveTo>
                  <a:lnTo>
                    <a:pt x="377068" y="56113"/>
                  </a:lnTo>
                </a:path>
                <a:path w="377190" h="99695">
                  <a:moveTo>
                    <a:pt x="3261" y="21549"/>
                  </a:moveTo>
                  <a:lnTo>
                    <a:pt x="0" y="43068"/>
                  </a:lnTo>
                </a:path>
                <a:path w="377190" h="99695">
                  <a:moveTo>
                    <a:pt x="373806" y="77663"/>
                  </a:moveTo>
                  <a:lnTo>
                    <a:pt x="370545" y="9918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1" name="object 551"/>
            <p:cNvSpPr/>
            <p:nvPr/>
          </p:nvSpPr>
          <p:spPr>
            <a:xfrm>
              <a:off x="8917990" y="6217401"/>
              <a:ext cx="376555" cy="92075"/>
            </a:xfrm>
            <a:custGeom>
              <a:avLst/>
              <a:gdLst/>
              <a:ahLst/>
              <a:cxnLst/>
              <a:rect l="l" t="t" r="r" b="b"/>
              <a:pathLst>
                <a:path w="376554" h="92075">
                  <a:moveTo>
                    <a:pt x="370545" y="91714"/>
                  </a:moveTo>
                  <a:lnTo>
                    <a:pt x="375940" y="56113"/>
                  </a:lnTo>
                </a:path>
                <a:path w="376554" h="92075">
                  <a:moveTo>
                    <a:pt x="0" y="35600"/>
                  </a:moveTo>
                  <a:lnTo>
                    <a:pt x="5394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2" name="object 552"/>
            <p:cNvSpPr/>
            <p:nvPr/>
          </p:nvSpPr>
          <p:spPr>
            <a:xfrm>
              <a:off x="9275002" y="6271473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5394" y="0"/>
                  </a:moveTo>
                  <a:lnTo>
                    <a:pt x="0" y="35600"/>
                  </a:lnTo>
                  <a:lnTo>
                    <a:pt x="13533" y="37642"/>
                  </a:lnTo>
                  <a:lnTo>
                    <a:pt x="18928" y="204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3" name="object 553"/>
            <p:cNvSpPr/>
            <p:nvPr/>
          </p:nvSpPr>
          <p:spPr>
            <a:xfrm>
              <a:off x="9275002" y="6271473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3533" y="37642"/>
                  </a:moveTo>
                  <a:lnTo>
                    <a:pt x="0" y="35600"/>
                  </a:lnTo>
                  <a:lnTo>
                    <a:pt x="5394" y="0"/>
                  </a:lnTo>
                  <a:lnTo>
                    <a:pt x="18928" y="2042"/>
                  </a:lnTo>
                  <a:lnTo>
                    <a:pt x="13533" y="3764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4" name="object 554"/>
            <p:cNvSpPr/>
            <p:nvPr/>
          </p:nvSpPr>
          <p:spPr>
            <a:xfrm>
              <a:off x="8917990" y="6217401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5394" y="0"/>
                  </a:moveTo>
                  <a:lnTo>
                    <a:pt x="0" y="35600"/>
                  </a:lnTo>
                  <a:lnTo>
                    <a:pt x="13533" y="37642"/>
                  </a:lnTo>
                  <a:lnTo>
                    <a:pt x="18928" y="204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5" name="object 555"/>
            <p:cNvSpPr/>
            <p:nvPr/>
          </p:nvSpPr>
          <p:spPr>
            <a:xfrm>
              <a:off x="8917990" y="6217401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3533" y="37642"/>
                  </a:moveTo>
                  <a:lnTo>
                    <a:pt x="0" y="35600"/>
                  </a:lnTo>
                  <a:lnTo>
                    <a:pt x="5394" y="0"/>
                  </a:lnTo>
                  <a:lnTo>
                    <a:pt x="18928" y="2042"/>
                  </a:lnTo>
                  <a:lnTo>
                    <a:pt x="13533" y="3764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6" name="object 556"/>
            <p:cNvSpPr/>
            <p:nvPr/>
          </p:nvSpPr>
          <p:spPr>
            <a:xfrm>
              <a:off x="8917990" y="6217401"/>
              <a:ext cx="376555" cy="433705"/>
            </a:xfrm>
            <a:custGeom>
              <a:avLst/>
              <a:gdLst/>
              <a:ahLst/>
              <a:cxnLst/>
              <a:rect l="l" t="t" r="r" b="b"/>
              <a:pathLst>
                <a:path w="376554" h="433704">
                  <a:moveTo>
                    <a:pt x="370545" y="91714"/>
                  </a:moveTo>
                  <a:lnTo>
                    <a:pt x="357012" y="89672"/>
                  </a:lnTo>
                </a:path>
                <a:path w="376554" h="433704">
                  <a:moveTo>
                    <a:pt x="0" y="35600"/>
                  </a:moveTo>
                  <a:lnTo>
                    <a:pt x="13533" y="37642"/>
                  </a:lnTo>
                </a:path>
                <a:path w="376554" h="433704">
                  <a:moveTo>
                    <a:pt x="375940" y="56113"/>
                  </a:moveTo>
                  <a:lnTo>
                    <a:pt x="362407" y="54071"/>
                  </a:lnTo>
                </a:path>
                <a:path w="376554" h="433704">
                  <a:moveTo>
                    <a:pt x="5394" y="0"/>
                  </a:moveTo>
                  <a:lnTo>
                    <a:pt x="18928" y="2042"/>
                  </a:lnTo>
                </a:path>
                <a:path w="376554" h="433704">
                  <a:moveTo>
                    <a:pt x="357012" y="89672"/>
                  </a:moveTo>
                  <a:lnTo>
                    <a:pt x="362407" y="54071"/>
                  </a:lnTo>
                </a:path>
                <a:path w="376554" h="433704">
                  <a:moveTo>
                    <a:pt x="13533" y="37642"/>
                  </a:moveTo>
                  <a:lnTo>
                    <a:pt x="18928" y="2042"/>
                  </a:lnTo>
                </a:path>
                <a:path w="376554" h="433704">
                  <a:moveTo>
                    <a:pt x="13533" y="37642"/>
                  </a:moveTo>
                  <a:lnTo>
                    <a:pt x="9676" y="84462"/>
                  </a:lnTo>
                  <a:lnTo>
                    <a:pt x="12133" y="130382"/>
                  </a:lnTo>
                  <a:lnTo>
                    <a:pt x="20543" y="174917"/>
                  </a:lnTo>
                  <a:lnTo>
                    <a:pt x="34549" y="217580"/>
                  </a:lnTo>
                  <a:lnTo>
                    <a:pt x="53792" y="257886"/>
                  </a:lnTo>
                  <a:lnTo>
                    <a:pt x="77914" y="295347"/>
                  </a:lnTo>
                  <a:lnTo>
                    <a:pt x="106556" y="329477"/>
                  </a:lnTo>
                  <a:lnTo>
                    <a:pt x="139359" y="359791"/>
                  </a:lnTo>
                  <a:lnTo>
                    <a:pt x="175964" y="385802"/>
                  </a:lnTo>
                  <a:lnTo>
                    <a:pt x="216014" y="407022"/>
                  </a:lnTo>
                  <a:lnTo>
                    <a:pt x="259150" y="422968"/>
                  </a:lnTo>
                  <a:lnTo>
                    <a:pt x="305013" y="43315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7" name="object 557"/>
            <p:cNvSpPr/>
            <p:nvPr/>
          </p:nvSpPr>
          <p:spPr>
            <a:xfrm>
              <a:off x="9207185" y="6304666"/>
              <a:ext cx="67945" cy="346075"/>
            </a:xfrm>
            <a:custGeom>
              <a:avLst/>
              <a:gdLst/>
              <a:ahLst/>
              <a:cxnLst/>
              <a:rect l="l" t="t" r="r" b="b"/>
              <a:pathLst>
                <a:path w="67945" h="346075">
                  <a:moveTo>
                    <a:pt x="51998" y="0"/>
                  </a:moveTo>
                  <a:lnTo>
                    <a:pt x="0" y="343479"/>
                  </a:lnTo>
                  <a:lnTo>
                    <a:pt x="15819" y="345887"/>
                  </a:lnTo>
                  <a:lnTo>
                    <a:pt x="67818" y="2407"/>
                  </a:lnTo>
                  <a:lnTo>
                    <a:pt x="51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8" name="object 558"/>
            <p:cNvSpPr/>
            <p:nvPr/>
          </p:nvSpPr>
          <p:spPr>
            <a:xfrm>
              <a:off x="9207184" y="6304666"/>
              <a:ext cx="67945" cy="346075"/>
            </a:xfrm>
            <a:custGeom>
              <a:avLst/>
              <a:gdLst/>
              <a:ahLst/>
              <a:cxnLst/>
              <a:rect l="l" t="t" r="r" b="b"/>
              <a:pathLst>
                <a:path w="67945" h="346075">
                  <a:moveTo>
                    <a:pt x="67817" y="2407"/>
                  </a:moveTo>
                  <a:lnTo>
                    <a:pt x="15819" y="345887"/>
                  </a:lnTo>
                  <a:lnTo>
                    <a:pt x="0" y="343479"/>
                  </a:lnTo>
                  <a:lnTo>
                    <a:pt x="51998" y="0"/>
                  </a:lnTo>
                  <a:lnTo>
                    <a:pt x="67817" y="2407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9" name="object 559"/>
            <p:cNvSpPr/>
            <p:nvPr/>
          </p:nvSpPr>
          <p:spPr>
            <a:xfrm>
              <a:off x="10308730" y="6427076"/>
              <a:ext cx="290195" cy="360680"/>
            </a:xfrm>
            <a:custGeom>
              <a:avLst/>
              <a:gdLst/>
              <a:ahLst/>
              <a:cxnLst/>
              <a:rect l="l" t="t" r="r" b="b"/>
              <a:pathLst>
                <a:path w="290195" h="360679">
                  <a:moveTo>
                    <a:pt x="289712" y="360095"/>
                  </a:moveTo>
                  <a:lnTo>
                    <a:pt x="24345" y="0"/>
                  </a:lnTo>
                  <a:lnTo>
                    <a:pt x="0" y="40360"/>
                  </a:lnTo>
                  <a:lnTo>
                    <a:pt x="220091" y="339026"/>
                  </a:lnTo>
                  <a:lnTo>
                    <a:pt x="289712" y="3600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60" name="object 560"/>
            <p:cNvSpPr/>
            <p:nvPr/>
          </p:nvSpPr>
          <p:spPr>
            <a:xfrm>
              <a:off x="10308732" y="6427073"/>
              <a:ext cx="290195" cy="360680"/>
            </a:xfrm>
            <a:custGeom>
              <a:avLst/>
              <a:gdLst/>
              <a:ahLst/>
              <a:cxnLst/>
              <a:rect l="l" t="t" r="r" b="b"/>
              <a:pathLst>
                <a:path w="290195" h="360679">
                  <a:moveTo>
                    <a:pt x="0" y="40355"/>
                  </a:moveTo>
                  <a:lnTo>
                    <a:pt x="220096" y="339029"/>
                  </a:lnTo>
                </a:path>
                <a:path w="290195" h="360679">
                  <a:moveTo>
                    <a:pt x="24353" y="0"/>
                  </a:moveTo>
                  <a:lnTo>
                    <a:pt x="289712" y="360090"/>
                  </a:lnTo>
                </a:path>
                <a:path w="290195" h="360679">
                  <a:moveTo>
                    <a:pt x="24353" y="0"/>
                  </a:moveTo>
                  <a:lnTo>
                    <a:pt x="289712" y="360090"/>
                  </a:lnTo>
                </a:path>
                <a:path w="290195" h="360679">
                  <a:moveTo>
                    <a:pt x="0" y="40355"/>
                  </a:moveTo>
                  <a:lnTo>
                    <a:pt x="220096" y="339029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61" name="object 561"/>
            <p:cNvSpPr/>
            <p:nvPr/>
          </p:nvSpPr>
          <p:spPr>
            <a:xfrm>
              <a:off x="10328262" y="5982766"/>
              <a:ext cx="377190" cy="100330"/>
            </a:xfrm>
            <a:custGeom>
              <a:avLst/>
              <a:gdLst/>
              <a:ahLst/>
              <a:cxnLst/>
              <a:rect l="l" t="t" r="r" b="b"/>
              <a:pathLst>
                <a:path w="377190" h="100329">
                  <a:moveTo>
                    <a:pt x="376859" y="100126"/>
                  </a:moveTo>
                  <a:lnTo>
                    <a:pt x="312178" y="46304"/>
                  </a:lnTo>
                  <a:lnTo>
                    <a:pt x="6527" y="0"/>
                  </a:lnTo>
                  <a:lnTo>
                    <a:pt x="0" y="43078"/>
                  </a:lnTo>
                  <a:lnTo>
                    <a:pt x="376859" y="1001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62" name="object 562"/>
            <p:cNvSpPr/>
            <p:nvPr/>
          </p:nvSpPr>
          <p:spPr>
            <a:xfrm>
              <a:off x="10328269" y="5982766"/>
              <a:ext cx="377190" cy="100330"/>
            </a:xfrm>
            <a:custGeom>
              <a:avLst/>
              <a:gdLst/>
              <a:ahLst/>
              <a:cxnLst/>
              <a:rect l="l" t="t" r="r" b="b"/>
              <a:pathLst>
                <a:path w="377190" h="100329">
                  <a:moveTo>
                    <a:pt x="312176" y="46299"/>
                  </a:moveTo>
                  <a:lnTo>
                    <a:pt x="6522" y="0"/>
                  </a:lnTo>
                </a:path>
                <a:path w="377190" h="100329">
                  <a:moveTo>
                    <a:pt x="376854" y="100126"/>
                  </a:moveTo>
                  <a:lnTo>
                    <a:pt x="0" y="43068"/>
                  </a:lnTo>
                </a:path>
                <a:path w="377190" h="100329">
                  <a:moveTo>
                    <a:pt x="6522" y="0"/>
                  </a:moveTo>
                  <a:lnTo>
                    <a:pt x="0" y="43068"/>
                  </a:lnTo>
                </a:path>
                <a:path w="377190" h="100329">
                  <a:moveTo>
                    <a:pt x="376854" y="100126"/>
                  </a:moveTo>
                  <a:lnTo>
                    <a:pt x="0" y="43068"/>
                  </a:lnTo>
                </a:path>
                <a:path w="377190" h="100329">
                  <a:moveTo>
                    <a:pt x="312176" y="46299"/>
                  </a:moveTo>
                  <a:lnTo>
                    <a:pt x="6522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63" name="object 563"/>
            <p:cNvSpPr/>
            <p:nvPr/>
          </p:nvSpPr>
          <p:spPr>
            <a:xfrm>
              <a:off x="10404615" y="6766102"/>
              <a:ext cx="194310" cy="831215"/>
            </a:xfrm>
            <a:custGeom>
              <a:avLst/>
              <a:gdLst/>
              <a:ahLst/>
              <a:cxnLst/>
              <a:rect l="l" t="t" r="r" b="b"/>
              <a:pathLst>
                <a:path w="194309" h="831215">
                  <a:moveTo>
                    <a:pt x="193827" y="21069"/>
                  </a:moveTo>
                  <a:lnTo>
                    <a:pt x="124206" y="0"/>
                  </a:lnTo>
                  <a:lnTo>
                    <a:pt x="0" y="820191"/>
                  </a:lnTo>
                  <a:lnTo>
                    <a:pt x="71170" y="830986"/>
                  </a:lnTo>
                  <a:lnTo>
                    <a:pt x="193827" y="210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64" name="object 564"/>
            <p:cNvSpPr/>
            <p:nvPr/>
          </p:nvSpPr>
          <p:spPr>
            <a:xfrm>
              <a:off x="10404622" y="6766102"/>
              <a:ext cx="194310" cy="831215"/>
            </a:xfrm>
            <a:custGeom>
              <a:avLst/>
              <a:gdLst/>
              <a:ahLst/>
              <a:cxnLst/>
              <a:rect l="l" t="t" r="r" b="b"/>
              <a:pathLst>
                <a:path w="194309" h="831215">
                  <a:moveTo>
                    <a:pt x="124205" y="0"/>
                  </a:moveTo>
                  <a:lnTo>
                    <a:pt x="0" y="820186"/>
                  </a:lnTo>
                </a:path>
                <a:path w="194309" h="831215">
                  <a:moveTo>
                    <a:pt x="193822" y="21061"/>
                  </a:moveTo>
                  <a:lnTo>
                    <a:pt x="71170" y="830976"/>
                  </a:lnTo>
                </a:path>
                <a:path w="194309" h="831215">
                  <a:moveTo>
                    <a:pt x="193822" y="21061"/>
                  </a:moveTo>
                  <a:lnTo>
                    <a:pt x="71170" y="830976"/>
                  </a:lnTo>
                </a:path>
                <a:path w="194309" h="831215">
                  <a:moveTo>
                    <a:pt x="124205" y="0"/>
                  </a:moveTo>
                  <a:lnTo>
                    <a:pt x="0" y="820186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65" name="object 565"/>
            <p:cNvSpPr/>
            <p:nvPr/>
          </p:nvSpPr>
          <p:spPr>
            <a:xfrm>
              <a:off x="9151340" y="6316928"/>
              <a:ext cx="207010" cy="1086485"/>
            </a:xfrm>
            <a:custGeom>
              <a:avLst/>
              <a:gdLst/>
              <a:ahLst/>
              <a:cxnLst/>
              <a:rect l="l" t="t" r="r" b="b"/>
              <a:pathLst>
                <a:path w="207009" h="1086484">
                  <a:moveTo>
                    <a:pt x="206565" y="6515"/>
                  </a:moveTo>
                  <a:lnTo>
                    <a:pt x="163499" y="0"/>
                  </a:lnTo>
                  <a:lnTo>
                    <a:pt x="0" y="1079563"/>
                  </a:lnTo>
                  <a:lnTo>
                    <a:pt x="43065" y="1086091"/>
                  </a:lnTo>
                  <a:lnTo>
                    <a:pt x="206565" y="6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66" name="object 566"/>
            <p:cNvSpPr/>
            <p:nvPr/>
          </p:nvSpPr>
          <p:spPr>
            <a:xfrm>
              <a:off x="9151345" y="6316918"/>
              <a:ext cx="207010" cy="1086485"/>
            </a:xfrm>
            <a:custGeom>
              <a:avLst/>
              <a:gdLst/>
              <a:ahLst/>
              <a:cxnLst/>
              <a:rect l="l" t="t" r="r" b="b"/>
              <a:pathLst>
                <a:path w="207009" h="1086484">
                  <a:moveTo>
                    <a:pt x="163494" y="0"/>
                  </a:moveTo>
                  <a:lnTo>
                    <a:pt x="0" y="1079571"/>
                  </a:lnTo>
                </a:path>
                <a:path w="207009" h="1086484">
                  <a:moveTo>
                    <a:pt x="206562" y="6522"/>
                  </a:moveTo>
                  <a:lnTo>
                    <a:pt x="43068" y="1086093"/>
                  </a:lnTo>
                </a:path>
                <a:path w="207009" h="1086484">
                  <a:moveTo>
                    <a:pt x="206562" y="6522"/>
                  </a:moveTo>
                  <a:lnTo>
                    <a:pt x="43068" y="1086093"/>
                  </a:lnTo>
                </a:path>
                <a:path w="207009" h="1086484">
                  <a:moveTo>
                    <a:pt x="163494" y="0"/>
                  </a:moveTo>
                  <a:lnTo>
                    <a:pt x="0" y="107957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67" name="object 567"/>
            <p:cNvSpPr/>
            <p:nvPr/>
          </p:nvSpPr>
          <p:spPr>
            <a:xfrm>
              <a:off x="11174755" y="5874295"/>
              <a:ext cx="267335" cy="76200"/>
            </a:xfrm>
            <a:custGeom>
              <a:avLst/>
              <a:gdLst/>
              <a:ahLst/>
              <a:cxnLst/>
              <a:rect l="l" t="t" r="r" b="b"/>
              <a:pathLst>
                <a:path w="267334" h="76200">
                  <a:moveTo>
                    <a:pt x="266725" y="39408"/>
                  </a:moveTo>
                  <a:lnTo>
                    <a:pt x="6527" y="0"/>
                  </a:lnTo>
                  <a:lnTo>
                    <a:pt x="0" y="43065"/>
                  </a:lnTo>
                  <a:lnTo>
                    <a:pt x="217144" y="75958"/>
                  </a:lnTo>
                  <a:lnTo>
                    <a:pt x="266725" y="394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68" name="object 568"/>
            <p:cNvSpPr/>
            <p:nvPr/>
          </p:nvSpPr>
          <p:spPr>
            <a:xfrm>
              <a:off x="11174760" y="5874288"/>
              <a:ext cx="267335" cy="76200"/>
            </a:xfrm>
            <a:custGeom>
              <a:avLst/>
              <a:gdLst/>
              <a:ahLst/>
              <a:cxnLst/>
              <a:rect l="l" t="t" r="r" b="b"/>
              <a:pathLst>
                <a:path w="267334" h="76200">
                  <a:moveTo>
                    <a:pt x="0" y="43068"/>
                  </a:moveTo>
                  <a:lnTo>
                    <a:pt x="217139" y="75956"/>
                  </a:lnTo>
                </a:path>
                <a:path w="267334" h="76200">
                  <a:moveTo>
                    <a:pt x="6522" y="0"/>
                  </a:moveTo>
                  <a:lnTo>
                    <a:pt x="266730" y="39410"/>
                  </a:lnTo>
                </a:path>
                <a:path w="267334" h="76200">
                  <a:moveTo>
                    <a:pt x="6522" y="0"/>
                  </a:moveTo>
                  <a:lnTo>
                    <a:pt x="266730" y="3941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569" name="object 5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68359" y="5907298"/>
              <a:ext cx="331378" cy="465216"/>
            </a:xfrm>
            <a:prstGeom prst="rect">
              <a:avLst/>
            </a:prstGeom>
          </p:spPr>
        </p:pic>
        <p:sp>
          <p:nvSpPr>
            <p:cNvPr id="570" name="object 570"/>
            <p:cNvSpPr/>
            <p:nvPr/>
          </p:nvSpPr>
          <p:spPr>
            <a:xfrm>
              <a:off x="12276150" y="6828624"/>
              <a:ext cx="303530" cy="69850"/>
            </a:xfrm>
            <a:custGeom>
              <a:avLst/>
              <a:gdLst/>
              <a:ahLst/>
              <a:cxnLst/>
              <a:rect l="l" t="t" r="r" b="b"/>
              <a:pathLst>
                <a:path w="303529" h="69850">
                  <a:moveTo>
                    <a:pt x="303301" y="40995"/>
                  </a:moveTo>
                  <a:lnTo>
                    <a:pt x="32766" y="0"/>
                  </a:lnTo>
                  <a:lnTo>
                    <a:pt x="0" y="24168"/>
                  </a:lnTo>
                  <a:lnTo>
                    <a:pt x="298983" y="69456"/>
                  </a:lnTo>
                  <a:lnTo>
                    <a:pt x="303301" y="409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71" name="object 571"/>
            <p:cNvSpPr/>
            <p:nvPr/>
          </p:nvSpPr>
          <p:spPr>
            <a:xfrm>
              <a:off x="12276155" y="6828617"/>
              <a:ext cx="303530" cy="69850"/>
            </a:xfrm>
            <a:custGeom>
              <a:avLst/>
              <a:gdLst/>
              <a:ahLst/>
              <a:cxnLst/>
              <a:rect l="l" t="t" r="r" b="b"/>
              <a:pathLst>
                <a:path w="303529" h="69850">
                  <a:moveTo>
                    <a:pt x="303306" y="40995"/>
                  </a:moveTo>
                  <a:lnTo>
                    <a:pt x="32765" y="0"/>
                  </a:lnTo>
                </a:path>
                <a:path w="303529" h="69850">
                  <a:moveTo>
                    <a:pt x="298978" y="69463"/>
                  </a:moveTo>
                  <a:lnTo>
                    <a:pt x="0" y="24170"/>
                  </a:lnTo>
                </a:path>
                <a:path w="303529" h="69850">
                  <a:moveTo>
                    <a:pt x="298978" y="69463"/>
                  </a:moveTo>
                  <a:lnTo>
                    <a:pt x="0" y="24170"/>
                  </a:lnTo>
                </a:path>
                <a:path w="303529" h="69850">
                  <a:moveTo>
                    <a:pt x="303306" y="40995"/>
                  </a:moveTo>
                  <a:lnTo>
                    <a:pt x="32765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72" name="object 572"/>
            <p:cNvSpPr/>
            <p:nvPr/>
          </p:nvSpPr>
          <p:spPr>
            <a:xfrm>
              <a:off x="12276150" y="6553809"/>
              <a:ext cx="74295" cy="299085"/>
            </a:xfrm>
            <a:custGeom>
              <a:avLst/>
              <a:gdLst/>
              <a:ahLst/>
              <a:cxnLst/>
              <a:rect l="l" t="t" r="r" b="b"/>
              <a:pathLst>
                <a:path w="74295" h="299084">
                  <a:moveTo>
                    <a:pt x="73761" y="4305"/>
                  </a:moveTo>
                  <a:lnTo>
                    <a:pt x="45262" y="0"/>
                  </a:lnTo>
                  <a:lnTo>
                    <a:pt x="0" y="298983"/>
                  </a:lnTo>
                  <a:lnTo>
                    <a:pt x="32766" y="274815"/>
                  </a:lnTo>
                  <a:lnTo>
                    <a:pt x="73761" y="43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73" name="object 573"/>
            <p:cNvSpPr/>
            <p:nvPr/>
          </p:nvSpPr>
          <p:spPr>
            <a:xfrm>
              <a:off x="12276155" y="6553809"/>
              <a:ext cx="74295" cy="299085"/>
            </a:xfrm>
            <a:custGeom>
              <a:avLst/>
              <a:gdLst/>
              <a:ahLst/>
              <a:cxnLst/>
              <a:rect l="l" t="t" r="r" b="b"/>
              <a:pathLst>
                <a:path w="74295" h="299084">
                  <a:moveTo>
                    <a:pt x="32765" y="274807"/>
                  </a:moveTo>
                  <a:lnTo>
                    <a:pt x="73761" y="4297"/>
                  </a:lnTo>
                </a:path>
                <a:path w="74295" h="299084">
                  <a:moveTo>
                    <a:pt x="0" y="298978"/>
                  </a:moveTo>
                  <a:lnTo>
                    <a:pt x="45262" y="0"/>
                  </a:lnTo>
                </a:path>
                <a:path w="74295" h="299084">
                  <a:moveTo>
                    <a:pt x="0" y="298978"/>
                  </a:moveTo>
                  <a:lnTo>
                    <a:pt x="45262" y="0"/>
                  </a:lnTo>
                </a:path>
                <a:path w="74295" h="299084">
                  <a:moveTo>
                    <a:pt x="32765" y="274807"/>
                  </a:moveTo>
                  <a:lnTo>
                    <a:pt x="73761" y="4297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574" name="object 57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05138" y="2506041"/>
              <a:ext cx="228691" cy="166664"/>
            </a:xfrm>
            <a:prstGeom prst="rect">
              <a:avLst/>
            </a:prstGeom>
          </p:spPr>
        </p:pic>
        <p:sp>
          <p:nvSpPr>
            <p:cNvPr id="575" name="object 575"/>
            <p:cNvSpPr/>
            <p:nvPr/>
          </p:nvSpPr>
          <p:spPr>
            <a:xfrm>
              <a:off x="8384400" y="2139759"/>
              <a:ext cx="1015365" cy="1419860"/>
            </a:xfrm>
            <a:custGeom>
              <a:avLst/>
              <a:gdLst/>
              <a:ahLst/>
              <a:cxnLst/>
              <a:rect l="l" t="t" r="r" b="b"/>
              <a:pathLst>
                <a:path w="1015365" h="1419860">
                  <a:moveTo>
                    <a:pt x="498043" y="651637"/>
                  </a:moveTo>
                  <a:lnTo>
                    <a:pt x="349427" y="532955"/>
                  </a:lnTo>
                  <a:lnTo>
                    <a:pt x="120738" y="498322"/>
                  </a:lnTo>
                  <a:lnTo>
                    <a:pt x="105651" y="597979"/>
                  </a:lnTo>
                  <a:lnTo>
                    <a:pt x="90563" y="697649"/>
                  </a:lnTo>
                  <a:lnTo>
                    <a:pt x="75476" y="797306"/>
                  </a:lnTo>
                  <a:lnTo>
                    <a:pt x="466991" y="856602"/>
                  </a:lnTo>
                  <a:lnTo>
                    <a:pt x="482104" y="756945"/>
                  </a:lnTo>
                  <a:lnTo>
                    <a:pt x="497192" y="657275"/>
                  </a:lnTo>
                  <a:lnTo>
                    <a:pt x="498043" y="651637"/>
                  </a:lnTo>
                  <a:close/>
                </a:path>
                <a:path w="1015365" h="1419860">
                  <a:moveTo>
                    <a:pt x="587743" y="59296"/>
                  </a:moveTo>
                  <a:lnTo>
                    <a:pt x="196202" y="0"/>
                  </a:lnTo>
                  <a:lnTo>
                    <a:pt x="181114" y="99669"/>
                  </a:lnTo>
                  <a:lnTo>
                    <a:pt x="166027" y="199326"/>
                  </a:lnTo>
                  <a:lnTo>
                    <a:pt x="150939" y="298996"/>
                  </a:lnTo>
                  <a:lnTo>
                    <a:pt x="150088" y="304634"/>
                  </a:lnTo>
                  <a:lnTo>
                    <a:pt x="298678" y="423316"/>
                  </a:lnTo>
                  <a:lnTo>
                    <a:pt x="456222" y="549122"/>
                  </a:lnTo>
                  <a:lnTo>
                    <a:pt x="507377" y="589991"/>
                  </a:lnTo>
                  <a:lnTo>
                    <a:pt x="512279" y="557618"/>
                  </a:lnTo>
                  <a:lnTo>
                    <a:pt x="527367" y="457949"/>
                  </a:lnTo>
                  <a:lnTo>
                    <a:pt x="542480" y="358292"/>
                  </a:lnTo>
                  <a:lnTo>
                    <a:pt x="557568" y="258622"/>
                  </a:lnTo>
                  <a:lnTo>
                    <a:pt x="572655" y="158965"/>
                  </a:lnTo>
                  <a:lnTo>
                    <a:pt x="587743" y="59296"/>
                  </a:lnTo>
                  <a:close/>
                </a:path>
                <a:path w="1015365" h="1419860">
                  <a:moveTo>
                    <a:pt x="1014895" y="123990"/>
                  </a:moveTo>
                  <a:lnTo>
                    <a:pt x="623354" y="64693"/>
                  </a:lnTo>
                  <a:lnTo>
                    <a:pt x="608266" y="164350"/>
                  </a:lnTo>
                  <a:lnTo>
                    <a:pt x="593178" y="264020"/>
                  </a:lnTo>
                  <a:lnTo>
                    <a:pt x="578053" y="363677"/>
                  </a:lnTo>
                  <a:lnTo>
                    <a:pt x="562965" y="463346"/>
                  </a:lnTo>
                  <a:lnTo>
                    <a:pt x="547878" y="563003"/>
                  </a:lnTo>
                  <a:lnTo>
                    <a:pt x="532790" y="662673"/>
                  </a:lnTo>
                  <a:lnTo>
                    <a:pt x="517677" y="762330"/>
                  </a:lnTo>
                  <a:lnTo>
                    <a:pt x="502589" y="861999"/>
                  </a:lnTo>
                  <a:lnTo>
                    <a:pt x="75476" y="797306"/>
                  </a:lnTo>
                  <a:lnTo>
                    <a:pt x="0" y="1295615"/>
                  </a:lnTo>
                  <a:lnTo>
                    <a:pt x="818667" y="1419606"/>
                  </a:lnTo>
                  <a:lnTo>
                    <a:pt x="894130" y="921296"/>
                  </a:lnTo>
                  <a:lnTo>
                    <a:pt x="909218" y="821626"/>
                  </a:lnTo>
                  <a:lnTo>
                    <a:pt x="924306" y="721969"/>
                  </a:lnTo>
                  <a:lnTo>
                    <a:pt x="939431" y="622300"/>
                  </a:lnTo>
                  <a:lnTo>
                    <a:pt x="954519" y="522643"/>
                  </a:lnTo>
                  <a:lnTo>
                    <a:pt x="969606" y="422973"/>
                  </a:lnTo>
                  <a:lnTo>
                    <a:pt x="984694" y="323316"/>
                  </a:lnTo>
                  <a:lnTo>
                    <a:pt x="999782" y="223647"/>
                  </a:lnTo>
                  <a:lnTo>
                    <a:pt x="1014895" y="1239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76" name="object 576"/>
            <p:cNvSpPr/>
            <p:nvPr/>
          </p:nvSpPr>
          <p:spPr>
            <a:xfrm>
              <a:off x="8520257" y="2506041"/>
              <a:ext cx="5080" cy="32384"/>
            </a:xfrm>
            <a:custGeom>
              <a:avLst/>
              <a:gdLst/>
              <a:ahLst/>
              <a:cxnLst/>
              <a:rect l="l" t="t" r="r" b="b"/>
              <a:pathLst>
                <a:path w="5079" h="32385">
                  <a:moveTo>
                    <a:pt x="4907" y="0"/>
                  </a:moveTo>
                  <a:lnTo>
                    <a:pt x="0" y="32366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77" name="object 577"/>
            <p:cNvSpPr/>
            <p:nvPr/>
          </p:nvSpPr>
          <p:spPr>
            <a:xfrm>
              <a:off x="8520257" y="2532382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914" y="0"/>
                  </a:moveTo>
                  <a:lnTo>
                    <a:pt x="0" y="60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78" name="object 578"/>
            <p:cNvSpPr/>
            <p:nvPr/>
          </p:nvSpPr>
          <p:spPr>
            <a:xfrm>
              <a:off x="8520257" y="2538407"/>
              <a:ext cx="56515" cy="8890"/>
            </a:xfrm>
            <a:custGeom>
              <a:avLst/>
              <a:gdLst/>
              <a:ahLst/>
              <a:cxnLst/>
              <a:rect l="l" t="t" r="r" b="b"/>
              <a:pathLst>
                <a:path w="56515" h="8889">
                  <a:moveTo>
                    <a:pt x="0" y="0"/>
                  </a:moveTo>
                  <a:lnTo>
                    <a:pt x="56052" y="8491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79" name="object 579"/>
            <p:cNvSpPr/>
            <p:nvPr/>
          </p:nvSpPr>
          <p:spPr>
            <a:xfrm>
              <a:off x="8570610" y="2546040"/>
              <a:ext cx="5715" cy="1270"/>
            </a:xfrm>
            <a:custGeom>
              <a:avLst/>
              <a:gdLst/>
              <a:ahLst/>
              <a:cxnLst/>
              <a:rect l="l" t="t" r="r" b="b"/>
              <a:pathLst>
                <a:path w="5715" h="1269">
                  <a:moveTo>
                    <a:pt x="0" y="0"/>
                  </a:moveTo>
                  <a:lnTo>
                    <a:pt x="5699" y="8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0" name="object 580"/>
            <p:cNvSpPr/>
            <p:nvPr/>
          </p:nvSpPr>
          <p:spPr>
            <a:xfrm>
              <a:off x="8505138" y="2638071"/>
              <a:ext cx="229235" cy="34925"/>
            </a:xfrm>
            <a:custGeom>
              <a:avLst/>
              <a:gdLst/>
              <a:ahLst/>
              <a:cxnLst/>
              <a:rect l="l" t="t" r="r" b="b"/>
              <a:pathLst>
                <a:path w="229234" h="34925">
                  <a:moveTo>
                    <a:pt x="0" y="0"/>
                  </a:moveTo>
                  <a:lnTo>
                    <a:pt x="228691" y="34634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1" name="object 581"/>
            <p:cNvSpPr/>
            <p:nvPr/>
          </p:nvSpPr>
          <p:spPr>
            <a:xfrm>
              <a:off x="8727826" y="2671794"/>
              <a:ext cx="6350" cy="1270"/>
            </a:xfrm>
            <a:custGeom>
              <a:avLst/>
              <a:gdLst/>
              <a:ahLst/>
              <a:cxnLst/>
              <a:rect l="l" t="t" r="r" b="b"/>
              <a:pathLst>
                <a:path w="6350" h="1269">
                  <a:moveTo>
                    <a:pt x="0" y="0"/>
                  </a:moveTo>
                  <a:lnTo>
                    <a:pt x="6004" y="9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2" name="object 582"/>
            <p:cNvSpPr/>
            <p:nvPr/>
          </p:nvSpPr>
          <p:spPr>
            <a:xfrm>
              <a:off x="8505138" y="2538407"/>
              <a:ext cx="15240" cy="99695"/>
            </a:xfrm>
            <a:custGeom>
              <a:avLst/>
              <a:gdLst/>
              <a:ahLst/>
              <a:cxnLst/>
              <a:rect l="l" t="t" r="r" b="b"/>
              <a:pathLst>
                <a:path w="15240" h="99694">
                  <a:moveTo>
                    <a:pt x="15118" y="0"/>
                  </a:moveTo>
                  <a:lnTo>
                    <a:pt x="0" y="99663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3" name="object 583"/>
            <p:cNvSpPr/>
            <p:nvPr/>
          </p:nvSpPr>
          <p:spPr>
            <a:xfrm>
              <a:off x="8505138" y="2632045"/>
              <a:ext cx="377825" cy="165100"/>
            </a:xfrm>
            <a:custGeom>
              <a:avLst/>
              <a:gdLst/>
              <a:ahLst/>
              <a:cxnLst/>
              <a:rect l="l" t="t" r="r" b="b"/>
              <a:pathLst>
                <a:path w="377825" h="165100">
                  <a:moveTo>
                    <a:pt x="914" y="0"/>
                  </a:moveTo>
                  <a:lnTo>
                    <a:pt x="0" y="6025"/>
                  </a:lnTo>
                </a:path>
                <a:path w="377825" h="165100">
                  <a:moveTo>
                    <a:pt x="376458" y="164988"/>
                  </a:moveTo>
                  <a:lnTo>
                    <a:pt x="377311" y="1593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4" name="object 584"/>
            <p:cNvSpPr/>
            <p:nvPr/>
          </p:nvSpPr>
          <p:spPr>
            <a:xfrm>
              <a:off x="8490051" y="2638071"/>
              <a:ext cx="15240" cy="99695"/>
            </a:xfrm>
            <a:custGeom>
              <a:avLst/>
              <a:gdLst/>
              <a:ahLst/>
              <a:cxnLst/>
              <a:rect l="l" t="t" r="r" b="b"/>
              <a:pathLst>
                <a:path w="15240" h="99694">
                  <a:moveTo>
                    <a:pt x="15087" y="0"/>
                  </a:moveTo>
                  <a:lnTo>
                    <a:pt x="0" y="99663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5" name="object 585"/>
            <p:cNvSpPr/>
            <p:nvPr/>
          </p:nvSpPr>
          <p:spPr>
            <a:xfrm>
              <a:off x="8490051" y="2731708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914" y="0"/>
                  </a:moveTo>
                  <a:lnTo>
                    <a:pt x="0" y="60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6" name="object 586"/>
            <p:cNvSpPr/>
            <p:nvPr/>
          </p:nvSpPr>
          <p:spPr>
            <a:xfrm>
              <a:off x="8490051" y="2737734"/>
              <a:ext cx="391795" cy="59690"/>
            </a:xfrm>
            <a:custGeom>
              <a:avLst/>
              <a:gdLst/>
              <a:ahLst/>
              <a:cxnLst/>
              <a:rect l="l" t="t" r="r" b="b"/>
              <a:pathLst>
                <a:path w="391795" h="59689">
                  <a:moveTo>
                    <a:pt x="0" y="0"/>
                  </a:moveTo>
                  <a:lnTo>
                    <a:pt x="391546" y="59298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7" name="object 587"/>
            <p:cNvSpPr/>
            <p:nvPr/>
          </p:nvSpPr>
          <p:spPr>
            <a:xfrm>
              <a:off x="8875562" y="2796122"/>
              <a:ext cx="6350" cy="1270"/>
            </a:xfrm>
            <a:custGeom>
              <a:avLst/>
              <a:gdLst/>
              <a:ahLst/>
              <a:cxnLst/>
              <a:rect l="l" t="t" r="r" b="b"/>
              <a:pathLst>
                <a:path w="6350" h="1269">
                  <a:moveTo>
                    <a:pt x="0" y="0"/>
                  </a:moveTo>
                  <a:lnTo>
                    <a:pt x="6035" y="9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8" name="object 588"/>
            <p:cNvSpPr/>
            <p:nvPr/>
          </p:nvSpPr>
          <p:spPr>
            <a:xfrm>
              <a:off x="8474963" y="2737734"/>
              <a:ext cx="15240" cy="99695"/>
            </a:xfrm>
            <a:custGeom>
              <a:avLst/>
              <a:gdLst/>
              <a:ahLst/>
              <a:cxnLst/>
              <a:rect l="l" t="t" r="r" b="b"/>
              <a:pathLst>
                <a:path w="15240" h="99694">
                  <a:moveTo>
                    <a:pt x="15087" y="0"/>
                  </a:moveTo>
                  <a:lnTo>
                    <a:pt x="0" y="99663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9" name="object 589"/>
            <p:cNvSpPr/>
            <p:nvPr/>
          </p:nvSpPr>
          <p:spPr>
            <a:xfrm>
              <a:off x="8474963" y="2831372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914" y="0"/>
                  </a:moveTo>
                  <a:lnTo>
                    <a:pt x="0" y="60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90" name="object 590"/>
            <p:cNvSpPr/>
            <p:nvPr/>
          </p:nvSpPr>
          <p:spPr>
            <a:xfrm>
              <a:off x="8490051" y="2737734"/>
              <a:ext cx="391795" cy="159385"/>
            </a:xfrm>
            <a:custGeom>
              <a:avLst/>
              <a:gdLst/>
              <a:ahLst/>
              <a:cxnLst/>
              <a:rect l="l" t="t" r="r" b="b"/>
              <a:pathLst>
                <a:path w="391795" h="159385">
                  <a:moveTo>
                    <a:pt x="391546" y="59298"/>
                  </a:moveTo>
                  <a:lnTo>
                    <a:pt x="376458" y="158962"/>
                  </a:lnTo>
                </a:path>
                <a:path w="391795" h="159385">
                  <a:moveTo>
                    <a:pt x="0" y="0"/>
                  </a:moveTo>
                  <a:lnTo>
                    <a:pt x="391546" y="59298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91" name="object 591"/>
            <p:cNvSpPr/>
            <p:nvPr/>
          </p:nvSpPr>
          <p:spPr>
            <a:xfrm>
              <a:off x="8875562" y="2796122"/>
              <a:ext cx="6350" cy="1270"/>
            </a:xfrm>
            <a:custGeom>
              <a:avLst/>
              <a:gdLst/>
              <a:ahLst/>
              <a:cxnLst/>
              <a:rect l="l" t="t" r="r" b="b"/>
              <a:pathLst>
                <a:path w="6350" h="1269">
                  <a:moveTo>
                    <a:pt x="0" y="0"/>
                  </a:moveTo>
                  <a:lnTo>
                    <a:pt x="6035" y="9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92" name="object 592"/>
            <p:cNvSpPr/>
            <p:nvPr/>
          </p:nvSpPr>
          <p:spPr>
            <a:xfrm>
              <a:off x="8459876" y="2837398"/>
              <a:ext cx="15240" cy="99695"/>
            </a:xfrm>
            <a:custGeom>
              <a:avLst/>
              <a:gdLst/>
              <a:ahLst/>
              <a:cxnLst/>
              <a:rect l="l" t="t" r="r" b="b"/>
              <a:pathLst>
                <a:path w="15240" h="99694">
                  <a:moveTo>
                    <a:pt x="15087" y="0"/>
                  </a:moveTo>
                  <a:lnTo>
                    <a:pt x="0" y="99663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93" name="object 593"/>
            <p:cNvSpPr/>
            <p:nvPr/>
          </p:nvSpPr>
          <p:spPr>
            <a:xfrm>
              <a:off x="8459876" y="2931035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914" y="0"/>
                  </a:moveTo>
                  <a:lnTo>
                    <a:pt x="0" y="60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94" name="object 594"/>
            <p:cNvSpPr/>
            <p:nvPr/>
          </p:nvSpPr>
          <p:spPr>
            <a:xfrm>
              <a:off x="8384407" y="2837398"/>
              <a:ext cx="482600" cy="598170"/>
            </a:xfrm>
            <a:custGeom>
              <a:avLst/>
              <a:gdLst/>
              <a:ahLst/>
              <a:cxnLst/>
              <a:rect l="l" t="t" r="r" b="b"/>
              <a:pathLst>
                <a:path w="482600" h="598170">
                  <a:moveTo>
                    <a:pt x="90556" y="0"/>
                  </a:moveTo>
                  <a:lnTo>
                    <a:pt x="482102" y="59298"/>
                  </a:lnTo>
                </a:path>
                <a:path w="482600" h="598170">
                  <a:moveTo>
                    <a:pt x="75468" y="99663"/>
                  </a:moveTo>
                  <a:lnTo>
                    <a:pt x="0" y="597971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95" name="object 595"/>
            <p:cNvSpPr/>
            <p:nvPr/>
          </p:nvSpPr>
          <p:spPr>
            <a:xfrm>
              <a:off x="8384407" y="3429365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914" y="0"/>
                  </a:moveTo>
                  <a:lnTo>
                    <a:pt x="0" y="60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96" name="object 596"/>
            <p:cNvSpPr/>
            <p:nvPr/>
          </p:nvSpPr>
          <p:spPr>
            <a:xfrm>
              <a:off x="8384407" y="3061048"/>
              <a:ext cx="894715" cy="498475"/>
            </a:xfrm>
            <a:custGeom>
              <a:avLst/>
              <a:gdLst/>
              <a:ahLst/>
              <a:cxnLst/>
              <a:rect l="l" t="t" r="r" b="b"/>
              <a:pathLst>
                <a:path w="894715" h="498475">
                  <a:moveTo>
                    <a:pt x="0" y="374321"/>
                  </a:moveTo>
                  <a:lnTo>
                    <a:pt x="818662" y="498314"/>
                  </a:lnTo>
                </a:path>
                <a:path w="894715" h="498475">
                  <a:moveTo>
                    <a:pt x="818662" y="498314"/>
                  </a:moveTo>
                  <a:lnTo>
                    <a:pt x="89413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97" name="object 597"/>
            <p:cNvSpPr/>
            <p:nvPr/>
          </p:nvSpPr>
          <p:spPr>
            <a:xfrm>
              <a:off x="8459876" y="2937061"/>
              <a:ext cx="833755" cy="124460"/>
            </a:xfrm>
            <a:custGeom>
              <a:avLst/>
              <a:gdLst/>
              <a:ahLst/>
              <a:cxnLst/>
              <a:rect l="l" t="t" r="r" b="b"/>
              <a:pathLst>
                <a:path w="833754" h="124460">
                  <a:moveTo>
                    <a:pt x="0" y="0"/>
                  </a:moveTo>
                  <a:lnTo>
                    <a:pt x="391515" y="59298"/>
                  </a:lnTo>
                </a:path>
                <a:path w="833754" h="124460">
                  <a:moveTo>
                    <a:pt x="818662" y="123986"/>
                  </a:moveTo>
                  <a:lnTo>
                    <a:pt x="833749" y="24323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98" name="object 598"/>
            <p:cNvSpPr/>
            <p:nvPr/>
          </p:nvSpPr>
          <p:spPr>
            <a:xfrm>
              <a:off x="9292711" y="2961384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0" y="6028"/>
                  </a:moveTo>
                  <a:lnTo>
                    <a:pt x="9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99" name="object 599"/>
            <p:cNvSpPr/>
            <p:nvPr/>
          </p:nvSpPr>
          <p:spPr>
            <a:xfrm>
              <a:off x="8886992" y="2861721"/>
              <a:ext cx="422275" cy="199390"/>
            </a:xfrm>
            <a:custGeom>
              <a:avLst/>
              <a:gdLst/>
              <a:ahLst/>
              <a:cxnLst/>
              <a:rect l="l" t="t" r="r" b="b"/>
              <a:pathLst>
                <a:path w="422275" h="199389">
                  <a:moveTo>
                    <a:pt x="391546" y="199327"/>
                  </a:moveTo>
                  <a:lnTo>
                    <a:pt x="0" y="140031"/>
                  </a:lnTo>
                </a:path>
                <a:path w="422275" h="199389">
                  <a:moveTo>
                    <a:pt x="406633" y="99663"/>
                  </a:moveTo>
                  <a:lnTo>
                    <a:pt x="421721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00" name="object 600"/>
            <p:cNvSpPr/>
            <p:nvPr/>
          </p:nvSpPr>
          <p:spPr>
            <a:xfrm>
              <a:off x="9307799" y="2861721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0" y="6028"/>
                  </a:moveTo>
                  <a:lnTo>
                    <a:pt x="9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01" name="object 601"/>
            <p:cNvSpPr/>
            <p:nvPr/>
          </p:nvSpPr>
          <p:spPr>
            <a:xfrm>
              <a:off x="8902079" y="2802425"/>
              <a:ext cx="15240" cy="99695"/>
            </a:xfrm>
            <a:custGeom>
              <a:avLst/>
              <a:gdLst/>
              <a:ahLst/>
              <a:cxnLst/>
              <a:rect l="l" t="t" r="r" b="b"/>
              <a:pathLst>
                <a:path w="15240" h="99694">
                  <a:moveTo>
                    <a:pt x="0" y="99663"/>
                  </a:moveTo>
                  <a:lnTo>
                    <a:pt x="15118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02" name="object 602"/>
            <p:cNvSpPr/>
            <p:nvPr/>
          </p:nvSpPr>
          <p:spPr>
            <a:xfrm>
              <a:off x="8916283" y="2802425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0" y="6025"/>
                  </a:moveTo>
                  <a:lnTo>
                    <a:pt x="9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03" name="object 603"/>
            <p:cNvSpPr/>
            <p:nvPr/>
          </p:nvSpPr>
          <p:spPr>
            <a:xfrm>
              <a:off x="8902079" y="2762057"/>
              <a:ext cx="422275" cy="199390"/>
            </a:xfrm>
            <a:custGeom>
              <a:avLst/>
              <a:gdLst/>
              <a:ahLst/>
              <a:cxnLst/>
              <a:rect l="l" t="t" r="r" b="b"/>
              <a:pathLst>
                <a:path w="422275" h="199389">
                  <a:moveTo>
                    <a:pt x="391546" y="199327"/>
                  </a:moveTo>
                  <a:lnTo>
                    <a:pt x="0" y="140031"/>
                  </a:lnTo>
                </a:path>
                <a:path w="422275" h="199389">
                  <a:moveTo>
                    <a:pt x="406633" y="99663"/>
                  </a:moveTo>
                  <a:lnTo>
                    <a:pt x="421751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04" name="object 604"/>
            <p:cNvSpPr/>
            <p:nvPr/>
          </p:nvSpPr>
          <p:spPr>
            <a:xfrm>
              <a:off x="9322916" y="2762057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0" y="6028"/>
                  </a:moveTo>
                  <a:lnTo>
                    <a:pt x="9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05" name="object 605"/>
            <p:cNvSpPr/>
            <p:nvPr/>
          </p:nvSpPr>
          <p:spPr>
            <a:xfrm>
              <a:off x="8917198" y="2702762"/>
              <a:ext cx="15240" cy="99695"/>
            </a:xfrm>
            <a:custGeom>
              <a:avLst/>
              <a:gdLst/>
              <a:ahLst/>
              <a:cxnLst/>
              <a:rect l="l" t="t" r="r" b="b"/>
              <a:pathLst>
                <a:path w="15240" h="99694">
                  <a:moveTo>
                    <a:pt x="0" y="99663"/>
                  </a:moveTo>
                  <a:lnTo>
                    <a:pt x="15087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06" name="object 606"/>
            <p:cNvSpPr/>
            <p:nvPr/>
          </p:nvSpPr>
          <p:spPr>
            <a:xfrm>
              <a:off x="8931371" y="2702762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0" y="6025"/>
                  </a:moveTo>
                  <a:lnTo>
                    <a:pt x="9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07" name="object 607"/>
            <p:cNvSpPr/>
            <p:nvPr/>
          </p:nvSpPr>
          <p:spPr>
            <a:xfrm>
              <a:off x="8917198" y="2802425"/>
              <a:ext cx="391795" cy="59690"/>
            </a:xfrm>
            <a:custGeom>
              <a:avLst/>
              <a:gdLst/>
              <a:ahLst/>
              <a:cxnLst/>
              <a:rect l="l" t="t" r="r" b="b"/>
              <a:pathLst>
                <a:path w="391795" h="59689">
                  <a:moveTo>
                    <a:pt x="391515" y="59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08" name="object 608"/>
            <p:cNvSpPr/>
            <p:nvPr/>
          </p:nvSpPr>
          <p:spPr>
            <a:xfrm>
              <a:off x="8917198" y="2802425"/>
              <a:ext cx="6350" cy="1270"/>
            </a:xfrm>
            <a:custGeom>
              <a:avLst/>
              <a:gdLst/>
              <a:ahLst/>
              <a:cxnLst/>
              <a:rect l="l" t="t" r="r" b="b"/>
              <a:pathLst>
                <a:path w="6350" h="1269">
                  <a:moveTo>
                    <a:pt x="6004" y="9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09" name="object 609"/>
            <p:cNvSpPr/>
            <p:nvPr/>
          </p:nvSpPr>
          <p:spPr>
            <a:xfrm>
              <a:off x="9323831" y="2662394"/>
              <a:ext cx="15240" cy="99695"/>
            </a:xfrm>
            <a:custGeom>
              <a:avLst/>
              <a:gdLst/>
              <a:ahLst/>
              <a:cxnLst/>
              <a:rect l="l" t="t" r="r" b="b"/>
              <a:pathLst>
                <a:path w="15240" h="99694">
                  <a:moveTo>
                    <a:pt x="0" y="99663"/>
                  </a:moveTo>
                  <a:lnTo>
                    <a:pt x="15087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0" name="object 610"/>
            <p:cNvSpPr/>
            <p:nvPr/>
          </p:nvSpPr>
          <p:spPr>
            <a:xfrm>
              <a:off x="9338005" y="2662394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0" y="6028"/>
                  </a:moveTo>
                  <a:lnTo>
                    <a:pt x="9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1" name="object 611"/>
            <p:cNvSpPr/>
            <p:nvPr/>
          </p:nvSpPr>
          <p:spPr>
            <a:xfrm>
              <a:off x="8932285" y="2603098"/>
              <a:ext cx="15240" cy="99695"/>
            </a:xfrm>
            <a:custGeom>
              <a:avLst/>
              <a:gdLst/>
              <a:ahLst/>
              <a:cxnLst/>
              <a:rect l="l" t="t" r="r" b="b"/>
              <a:pathLst>
                <a:path w="15240" h="99694">
                  <a:moveTo>
                    <a:pt x="0" y="99663"/>
                  </a:moveTo>
                  <a:lnTo>
                    <a:pt x="15087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2" name="object 612"/>
            <p:cNvSpPr/>
            <p:nvPr/>
          </p:nvSpPr>
          <p:spPr>
            <a:xfrm>
              <a:off x="8946458" y="2603098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0" y="6025"/>
                  </a:moveTo>
                  <a:lnTo>
                    <a:pt x="9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3" name="object 613"/>
            <p:cNvSpPr/>
            <p:nvPr/>
          </p:nvSpPr>
          <p:spPr>
            <a:xfrm>
              <a:off x="8932285" y="2702762"/>
              <a:ext cx="391795" cy="59690"/>
            </a:xfrm>
            <a:custGeom>
              <a:avLst/>
              <a:gdLst/>
              <a:ahLst/>
              <a:cxnLst/>
              <a:rect l="l" t="t" r="r" b="b"/>
              <a:pathLst>
                <a:path w="391795" h="59689">
                  <a:moveTo>
                    <a:pt x="391546" y="59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4" name="object 614"/>
            <p:cNvSpPr/>
            <p:nvPr/>
          </p:nvSpPr>
          <p:spPr>
            <a:xfrm>
              <a:off x="8932285" y="2702762"/>
              <a:ext cx="6350" cy="1270"/>
            </a:xfrm>
            <a:custGeom>
              <a:avLst/>
              <a:gdLst/>
              <a:ahLst/>
              <a:cxnLst/>
              <a:rect l="l" t="t" r="r" b="b"/>
              <a:pathLst>
                <a:path w="6350" h="1269">
                  <a:moveTo>
                    <a:pt x="6035" y="9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5" name="object 615"/>
            <p:cNvSpPr/>
            <p:nvPr/>
          </p:nvSpPr>
          <p:spPr>
            <a:xfrm>
              <a:off x="9338919" y="2562730"/>
              <a:ext cx="15240" cy="99695"/>
            </a:xfrm>
            <a:custGeom>
              <a:avLst/>
              <a:gdLst/>
              <a:ahLst/>
              <a:cxnLst/>
              <a:rect l="l" t="t" r="r" b="b"/>
              <a:pathLst>
                <a:path w="15240" h="99694">
                  <a:moveTo>
                    <a:pt x="0" y="99663"/>
                  </a:moveTo>
                  <a:lnTo>
                    <a:pt x="15087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6" name="object 616"/>
            <p:cNvSpPr/>
            <p:nvPr/>
          </p:nvSpPr>
          <p:spPr>
            <a:xfrm>
              <a:off x="9353092" y="2562730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0" y="6028"/>
                  </a:moveTo>
                  <a:lnTo>
                    <a:pt x="9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7" name="object 617"/>
            <p:cNvSpPr/>
            <p:nvPr/>
          </p:nvSpPr>
          <p:spPr>
            <a:xfrm>
              <a:off x="8947373" y="2503435"/>
              <a:ext cx="15240" cy="99695"/>
            </a:xfrm>
            <a:custGeom>
              <a:avLst/>
              <a:gdLst/>
              <a:ahLst/>
              <a:cxnLst/>
              <a:rect l="l" t="t" r="r" b="b"/>
              <a:pathLst>
                <a:path w="15240" h="99694">
                  <a:moveTo>
                    <a:pt x="0" y="99663"/>
                  </a:moveTo>
                  <a:lnTo>
                    <a:pt x="15087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8" name="object 618"/>
            <p:cNvSpPr/>
            <p:nvPr/>
          </p:nvSpPr>
          <p:spPr>
            <a:xfrm>
              <a:off x="8961546" y="2503435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0" y="6025"/>
                  </a:moveTo>
                  <a:lnTo>
                    <a:pt x="9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9" name="object 619"/>
            <p:cNvSpPr/>
            <p:nvPr/>
          </p:nvSpPr>
          <p:spPr>
            <a:xfrm>
              <a:off x="8947373" y="2603098"/>
              <a:ext cx="391795" cy="59690"/>
            </a:xfrm>
            <a:custGeom>
              <a:avLst/>
              <a:gdLst/>
              <a:ahLst/>
              <a:cxnLst/>
              <a:rect l="l" t="t" r="r" b="b"/>
              <a:pathLst>
                <a:path w="391795" h="59689">
                  <a:moveTo>
                    <a:pt x="391546" y="59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0" name="object 620"/>
            <p:cNvSpPr/>
            <p:nvPr/>
          </p:nvSpPr>
          <p:spPr>
            <a:xfrm>
              <a:off x="8947373" y="2603098"/>
              <a:ext cx="6350" cy="1270"/>
            </a:xfrm>
            <a:custGeom>
              <a:avLst/>
              <a:gdLst/>
              <a:ahLst/>
              <a:cxnLst/>
              <a:rect l="l" t="t" r="r" b="b"/>
              <a:pathLst>
                <a:path w="6350" h="1269">
                  <a:moveTo>
                    <a:pt x="6035" y="9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1" name="object 621"/>
            <p:cNvSpPr/>
            <p:nvPr/>
          </p:nvSpPr>
          <p:spPr>
            <a:xfrm>
              <a:off x="9354007" y="2463067"/>
              <a:ext cx="15240" cy="99695"/>
            </a:xfrm>
            <a:custGeom>
              <a:avLst/>
              <a:gdLst/>
              <a:ahLst/>
              <a:cxnLst/>
              <a:rect l="l" t="t" r="r" b="b"/>
              <a:pathLst>
                <a:path w="15240" h="99694">
                  <a:moveTo>
                    <a:pt x="0" y="99663"/>
                  </a:moveTo>
                  <a:lnTo>
                    <a:pt x="15087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2" name="object 622"/>
            <p:cNvSpPr/>
            <p:nvPr/>
          </p:nvSpPr>
          <p:spPr>
            <a:xfrm>
              <a:off x="9368180" y="2463067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0" y="6028"/>
                  </a:moveTo>
                  <a:lnTo>
                    <a:pt x="9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3" name="object 623"/>
            <p:cNvSpPr/>
            <p:nvPr/>
          </p:nvSpPr>
          <p:spPr>
            <a:xfrm>
              <a:off x="8962460" y="2403771"/>
              <a:ext cx="15240" cy="99695"/>
            </a:xfrm>
            <a:custGeom>
              <a:avLst/>
              <a:gdLst/>
              <a:ahLst/>
              <a:cxnLst/>
              <a:rect l="l" t="t" r="r" b="b"/>
              <a:pathLst>
                <a:path w="15240" h="99694">
                  <a:moveTo>
                    <a:pt x="0" y="99663"/>
                  </a:moveTo>
                  <a:lnTo>
                    <a:pt x="15118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4" name="object 624"/>
            <p:cNvSpPr/>
            <p:nvPr/>
          </p:nvSpPr>
          <p:spPr>
            <a:xfrm>
              <a:off x="8976664" y="2403771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0" y="6025"/>
                  </a:moveTo>
                  <a:lnTo>
                    <a:pt x="9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5" name="object 625"/>
            <p:cNvSpPr/>
            <p:nvPr/>
          </p:nvSpPr>
          <p:spPr>
            <a:xfrm>
              <a:off x="8962460" y="2503435"/>
              <a:ext cx="391795" cy="59690"/>
            </a:xfrm>
            <a:custGeom>
              <a:avLst/>
              <a:gdLst/>
              <a:ahLst/>
              <a:cxnLst/>
              <a:rect l="l" t="t" r="r" b="b"/>
              <a:pathLst>
                <a:path w="391795" h="59689">
                  <a:moveTo>
                    <a:pt x="391546" y="59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6" name="object 626"/>
            <p:cNvSpPr/>
            <p:nvPr/>
          </p:nvSpPr>
          <p:spPr>
            <a:xfrm>
              <a:off x="8962460" y="2503435"/>
              <a:ext cx="6350" cy="1270"/>
            </a:xfrm>
            <a:custGeom>
              <a:avLst/>
              <a:gdLst/>
              <a:ahLst/>
              <a:cxnLst/>
              <a:rect l="l" t="t" r="r" b="b"/>
              <a:pathLst>
                <a:path w="6350" h="1269">
                  <a:moveTo>
                    <a:pt x="6035" y="9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7" name="object 627"/>
            <p:cNvSpPr/>
            <p:nvPr/>
          </p:nvSpPr>
          <p:spPr>
            <a:xfrm>
              <a:off x="9369094" y="2363403"/>
              <a:ext cx="15240" cy="99695"/>
            </a:xfrm>
            <a:custGeom>
              <a:avLst/>
              <a:gdLst/>
              <a:ahLst/>
              <a:cxnLst/>
              <a:rect l="l" t="t" r="r" b="b"/>
              <a:pathLst>
                <a:path w="15240" h="99694">
                  <a:moveTo>
                    <a:pt x="0" y="99663"/>
                  </a:moveTo>
                  <a:lnTo>
                    <a:pt x="15087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8" name="object 628"/>
            <p:cNvSpPr/>
            <p:nvPr/>
          </p:nvSpPr>
          <p:spPr>
            <a:xfrm>
              <a:off x="9383267" y="2363403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0" y="6028"/>
                  </a:moveTo>
                  <a:lnTo>
                    <a:pt x="9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9" name="object 629"/>
            <p:cNvSpPr/>
            <p:nvPr/>
          </p:nvSpPr>
          <p:spPr>
            <a:xfrm>
              <a:off x="8977579" y="2304108"/>
              <a:ext cx="15240" cy="99695"/>
            </a:xfrm>
            <a:custGeom>
              <a:avLst/>
              <a:gdLst/>
              <a:ahLst/>
              <a:cxnLst/>
              <a:rect l="l" t="t" r="r" b="b"/>
              <a:pathLst>
                <a:path w="15240" h="99694">
                  <a:moveTo>
                    <a:pt x="0" y="99663"/>
                  </a:moveTo>
                  <a:lnTo>
                    <a:pt x="15087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0" name="object 630"/>
            <p:cNvSpPr/>
            <p:nvPr/>
          </p:nvSpPr>
          <p:spPr>
            <a:xfrm>
              <a:off x="8991751" y="2304108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0" y="6025"/>
                  </a:moveTo>
                  <a:lnTo>
                    <a:pt x="9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1" name="object 631"/>
            <p:cNvSpPr/>
            <p:nvPr/>
          </p:nvSpPr>
          <p:spPr>
            <a:xfrm>
              <a:off x="8977579" y="2403771"/>
              <a:ext cx="391795" cy="59690"/>
            </a:xfrm>
            <a:custGeom>
              <a:avLst/>
              <a:gdLst/>
              <a:ahLst/>
              <a:cxnLst/>
              <a:rect l="l" t="t" r="r" b="b"/>
              <a:pathLst>
                <a:path w="391795" h="59689">
                  <a:moveTo>
                    <a:pt x="391515" y="59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2" name="object 632"/>
            <p:cNvSpPr/>
            <p:nvPr/>
          </p:nvSpPr>
          <p:spPr>
            <a:xfrm>
              <a:off x="8977579" y="2403771"/>
              <a:ext cx="6350" cy="1270"/>
            </a:xfrm>
            <a:custGeom>
              <a:avLst/>
              <a:gdLst/>
              <a:ahLst/>
              <a:cxnLst/>
              <a:rect l="l" t="t" r="r" b="b"/>
              <a:pathLst>
                <a:path w="6350" h="1269">
                  <a:moveTo>
                    <a:pt x="6004" y="9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3" name="object 633"/>
            <p:cNvSpPr/>
            <p:nvPr/>
          </p:nvSpPr>
          <p:spPr>
            <a:xfrm>
              <a:off x="9384182" y="2263740"/>
              <a:ext cx="15240" cy="99695"/>
            </a:xfrm>
            <a:custGeom>
              <a:avLst/>
              <a:gdLst/>
              <a:ahLst/>
              <a:cxnLst/>
              <a:rect l="l" t="t" r="r" b="b"/>
              <a:pathLst>
                <a:path w="15240" h="99694">
                  <a:moveTo>
                    <a:pt x="0" y="99663"/>
                  </a:moveTo>
                  <a:lnTo>
                    <a:pt x="15118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4" name="object 634"/>
            <p:cNvSpPr/>
            <p:nvPr/>
          </p:nvSpPr>
          <p:spPr>
            <a:xfrm>
              <a:off x="9398386" y="2263740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0" y="6028"/>
                  </a:moveTo>
                  <a:lnTo>
                    <a:pt x="9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5" name="object 635"/>
            <p:cNvSpPr/>
            <p:nvPr/>
          </p:nvSpPr>
          <p:spPr>
            <a:xfrm>
              <a:off x="8992666" y="2204444"/>
              <a:ext cx="15240" cy="99695"/>
            </a:xfrm>
            <a:custGeom>
              <a:avLst/>
              <a:gdLst/>
              <a:ahLst/>
              <a:cxnLst/>
              <a:rect l="l" t="t" r="r" b="b"/>
              <a:pathLst>
                <a:path w="15240" h="99694">
                  <a:moveTo>
                    <a:pt x="0" y="99663"/>
                  </a:moveTo>
                  <a:lnTo>
                    <a:pt x="15087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6" name="object 636"/>
            <p:cNvSpPr/>
            <p:nvPr/>
          </p:nvSpPr>
          <p:spPr>
            <a:xfrm>
              <a:off x="9006840" y="2204444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0" y="6025"/>
                  </a:moveTo>
                  <a:lnTo>
                    <a:pt x="9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7" name="object 637"/>
            <p:cNvSpPr/>
            <p:nvPr/>
          </p:nvSpPr>
          <p:spPr>
            <a:xfrm>
              <a:off x="8992666" y="2304108"/>
              <a:ext cx="391795" cy="59690"/>
            </a:xfrm>
            <a:custGeom>
              <a:avLst/>
              <a:gdLst/>
              <a:ahLst/>
              <a:cxnLst/>
              <a:rect l="l" t="t" r="r" b="b"/>
              <a:pathLst>
                <a:path w="391795" h="59689">
                  <a:moveTo>
                    <a:pt x="391515" y="59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8" name="object 638"/>
            <p:cNvSpPr/>
            <p:nvPr/>
          </p:nvSpPr>
          <p:spPr>
            <a:xfrm>
              <a:off x="8992666" y="2304108"/>
              <a:ext cx="6350" cy="1270"/>
            </a:xfrm>
            <a:custGeom>
              <a:avLst/>
              <a:gdLst/>
              <a:ahLst/>
              <a:cxnLst/>
              <a:rect l="l" t="t" r="r" b="b"/>
              <a:pathLst>
                <a:path w="6350" h="1269">
                  <a:moveTo>
                    <a:pt x="6004" y="9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9" name="object 639"/>
            <p:cNvSpPr/>
            <p:nvPr/>
          </p:nvSpPr>
          <p:spPr>
            <a:xfrm>
              <a:off x="9007754" y="2204444"/>
              <a:ext cx="391795" cy="59690"/>
            </a:xfrm>
            <a:custGeom>
              <a:avLst/>
              <a:gdLst/>
              <a:ahLst/>
              <a:cxnLst/>
              <a:rect l="l" t="t" r="r" b="b"/>
              <a:pathLst>
                <a:path w="391795" h="59689">
                  <a:moveTo>
                    <a:pt x="391546" y="59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0" name="object 640"/>
            <p:cNvSpPr/>
            <p:nvPr/>
          </p:nvSpPr>
          <p:spPr>
            <a:xfrm>
              <a:off x="8534491" y="2139753"/>
              <a:ext cx="479425" cy="590550"/>
            </a:xfrm>
            <a:custGeom>
              <a:avLst/>
              <a:gdLst/>
              <a:ahLst/>
              <a:cxnLst/>
              <a:rect l="l" t="t" r="r" b="b"/>
              <a:pathLst>
                <a:path w="479425" h="590550">
                  <a:moveTo>
                    <a:pt x="479297" y="65602"/>
                  </a:moveTo>
                  <a:lnTo>
                    <a:pt x="473262" y="64690"/>
                  </a:lnTo>
                </a:path>
                <a:path w="479425" h="590550">
                  <a:moveTo>
                    <a:pt x="46116" y="0"/>
                  </a:moveTo>
                  <a:lnTo>
                    <a:pt x="31028" y="99663"/>
                  </a:lnTo>
                </a:path>
                <a:path w="479425" h="590550">
                  <a:moveTo>
                    <a:pt x="437662" y="59298"/>
                  </a:moveTo>
                  <a:lnTo>
                    <a:pt x="422574" y="158962"/>
                  </a:lnTo>
                </a:path>
                <a:path w="479425" h="590550">
                  <a:moveTo>
                    <a:pt x="46116" y="0"/>
                  </a:moveTo>
                  <a:lnTo>
                    <a:pt x="437662" y="59298"/>
                  </a:lnTo>
                </a:path>
                <a:path w="479425" h="590550">
                  <a:moveTo>
                    <a:pt x="31028" y="99663"/>
                  </a:moveTo>
                  <a:lnTo>
                    <a:pt x="15941" y="199327"/>
                  </a:lnTo>
                </a:path>
                <a:path w="479425" h="590550">
                  <a:moveTo>
                    <a:pt x="422574" y="158962"/>
                  </a:moveTo>
                  <a:lnTo>
                    <a:pt x="407487" y="258625"/>
                  </a:lnTo>
                </a:path>
                <a:path w="479425" h="590550">
                  <a:moveTo>
                    <a:pt x="31028" y="99663"/>
                  </a:moveTo>
                  <a:lnTo>
                    <a:pt x="422574" y="158962"/>
                  </a:lnTo>
                </a:path>
                <a:path w="479425" h="590550">
                  <a:moveTo>
                    <a:pt x="15941" y="199327"/>
                  </a:moveTo>
                  <a:lnTo>
                    <a:pt x="853" y="298990"/>
                  </a:lnTo>
                </a:path>
                <a:path w="479425" h="590550">
                  <a:moveTo>
                    <a:pt x="407487" y="258625"/>
                  </a:moveTo>
                  <a:lnTo>
                    <a:pt x="392399" y="358289"/>
                  </a:lnTo>
                </a:path>
                <a:path w="479425" h="590550">
                  <a:moveTo>
                    <a:pt x="15941" y="199327"/>
                  </a:moveTo>
                  <a:lnTo>
                    <a:pt x="407487" y="258625"/>
                  </a:lnTo>
                </a:path>
                <a:path w="479425" h="590550">
                  <a:moveTo>
                    <a:pt x="853" y="298990"/>
                  </a:moveTo>
                  <a:lnTo>
                    <a:pt x="0" y="304635"/>
                  </a:lnTo>
                </a:path>
                <a:path w="479425" h="590550">
                  <a:moveTo>
                    <a:pt x="148589" y="423318"/>
                  </a:moveTo>
                  <a:lnTo>
                    <a:pt x="377281" y="457952"/>
                  </a:lnTo>
                </a:path>
                <a:path w="479425" h="590550">
                  <a:moveTo>
                    <a:pt x="377281" y="457952"/>
                  </a:moveTo>
                  <a:lnTo>
                    <a:pt x="392399" y="358289"/>
                  </a:lnTo>
                </a:path>
                <a:path w="479425" h="590550">
                  <a:moveTo>
                    <a:pt x="392399" y="358289"/>
                  </a:moveTo>
                  <a:lnTo>
                    <a:pt x="853" y="298990"/>
                  </a:lnTo>
                </a:path>
                <a:path w="479425" h="590550">
                  <a:moveTo>
                    <a:pt x="306141" y="549124"/>
                  </a:moveTo>
                  <a:lnTo>
                    <a:pt x="362193" y="557616"/>
                  </a:lnTo>
                </a:path>
                <a:path w="479425" h="590550">
                  <a:moveTo>
                    <a:pt x="362193" y="557616"/>
                  </a:moveTo>
                  <a:lnTo>
                    <a:pt x="377281" y="457952"/>
                  </a:lnTo>
                </a:path>
                <a:path w="479425" h="590550">
                  <a:moveTo>
                    <a:pt x="357286" y="589986"/>
                  </a:moveTo>
                  <a:lnTo>
                    <a:pt x="362193" y="557616"/>
                  </a:lnTo>
                </a:path>
                <a:path w="479425" h="590550">
                  <a:moveTo>
                    <a:pt x="241889" y="29650"/>
                  </a:moveTo>
                  <a:lnTo>
                    <a:pt x="178643" y="447309"/>
                  </a:lnTo>
                </a:path>
                <a:path w="479425" h="590550">
                  <a:moveTo>
                    <a:pt x="240548" y="38563"/>
                  </a:moveTo>
                  <a:lnTo>
                    <a:pt x="232897" y="30065"/>
                  </a:lnTo>
                  <a:lnTo>
                    <a:pt x="232897" y="29623"/>
                  </a:lnTo>
                  <a:lnTo>
                    <a:pt x="232897" y="29181"/>
                  </a:lnTo>
                  <a:lnTo>
                    <a:pt x="241919" y="20638"/>
                  </a:lnTo>
                  <a:lnTo>
                    <a:pt x="242376" y="20650"/>
                  </a:lnTo>
                  <a:lnTo>
                    <a:pt x="249631" y="25039"/>
                  </a:lnTo>
                  <a:lnTo>
                    <a:pt x="249875" y="25426"/>
                  </a:lnTo>
                  <a:lnTo>
                    <a:pt x="250637" y="27486"/>
                  </a:lnTo>
                  <a:lnTo>
                    <a:pt x="250758" y="27919"/>
                  </a:lnTo>
                  <a:lnTo>
                    <a:pt x="250819" y="28355"/>
                  </a:lnTo>
                  <a:lnTo>
                    <a:pt x="250880" y="28794"/>
                  </a:lnTo>
                  <a:lnTo>
                    <a:pt x="250911" y="29236"/>
                  </a:lnTo>
                  <a:lnTo>
                    <a:pt x="250911" y="29678"/>
                  </a:lnTo>
                  <a:lnTo>
                    <a:pt x="250911" y="30120"/>
                  </a:lnTo>
                  <a:lnTo>
                    <a:pt x="250880" y="30562"/>
                  </a:lnTo>
                  <a:lnTo>
                    <a:pt x="250819" y="31001"/>
                  </a:lnTo>
                  <a:lnTo>
                    <a:pt x="250728" y="31434"/>
                  </a:lnTo>
                  <a:lnTo>
                    <a:pt x="250637" y="31866"/>
                  </a:lnTo>
                  <a:lnTo>
                    <a:pt x="249600" y="34308"/>
                  </a:lnTo>
                  <a:lnTo>
                    <a:pt x="249387" y="34680"/>
                  </a:lnTo>
                  <a:lnTo>
                    <a:pt x="241858" y="38663"/>
                  </a:lnTo>
                  <a:lnTo>
                    <a:pt x="241432" y="38651"/>
                  </a:lnTo>
                  <a:lnTo>
                    <a:pt x="240974" y="38618"/>
                  </a:lnTo>
                  <a:lnTo>
                    <a:pt x="240548" y="385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1" name="object 641"/>
            <p:cNvSpPr/>
            <p:nvPr/>
          </p:nvSpPr>
          <p:spPr>
            <a:xfrm>
              <a:off x="8701520" y="2160409"/>
              <a:ext cx="84455" cy="426720"/>
            </a:xfrm>
            <a:custGeom>
              <a:avLst/>
              <a:gdLst/>
              <a:ahLst/>
              <a:cxnLst/>
              <a:rect l="l" t="t" r="r" b="b"/>
              <a:pathLst>
                <a:path w="84454" h="426719">
                  <a:moveTo>
                    <a:pt x="53403" y="331038"/>
                  </a:moveTo>
                  <a:lnTo>
                    <a:pt x="0" y="322948"/>
                  </a:lnTo>
                  <a:lnTo>
                    <a:pt x="11607" y="426656"/>
                  </a:lnTo>
                  <a:lnTo>
                    <a:pt x="53403" y="331038"/>
                  </a:lnTo>
                  <a:close/>
                </a:path>
                <a:path w="84454" h="426719">
                  <a:moveTo>
                    <a:pt x="83883" y="9474"/>
                  </a:moveTo>
                  <a:lnTo>
                    <a:pt x="75349" y="0"/>
                  </a:lnTo>
                  <a:lnTo>
                    <a:pt x="74460" y="0"/>
                  </a:lnTo>
                  <a:lnTo>
                    <a:pt x="65862" y="8534"/>
                  </a:lnTo>
                  <a:lnTo>
                    <a:pt x="65900" y="9855"/>
                  </a:lnTo>
                  <a:lnTo>
                    <a:pt x="75285" y="18008"/>
                  </a:lnTo>
                  <a:lnTo>
                    <a:pt x="76161" y="17919"/>
                  </a:lnTo>
                  <a:lnTo>
                    <a:pt x="83883" y="9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2" name="object 642"/>
            <p:cNvSpPr/>
            <p:nvPr/>
          </p:nvSpPr>
          <p:spPr>
            <a:xfrm>
              <a:off x="8701521" y="2483357"/>
              <a:ext cx="53975" cy="104139"/>
            </a:xfrm>
            <a:custGeom>
              <a:avLst/>
              <a:gdLst/>
              <a:ahLst/>
              <a:cxnLst/>
              <a:rect l="l" t="t" r="r" b="b"/>
              <a:pathLst>
                <a:path w="53975" h="104139">
                  <a:moveTo>
                    <a:pt x="53400" y="8086"/>
                  </a:moveTo>
                  <a:lnTo>
                    <a:pt x="11612" y="103705"/>
                  </a:lnTo>
                  <a:lnTo>
                    <a:pt x="0" y="0"/>
                  </a:lnTo>
                  <a:lnTo>
                    <a:pt x="53400" y="80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3" name="object 643"/>
            <p:cNvSpPr/>
            <p:nvPr/>
          </p:nvSpPr>
          <p:spPr>
            <a:xfrm>
              <a:off x="8525164" y="2444389"/>
              <a:ext cx="367030" cy="347345"/>
            </a:xfrm>
            <a:custGeom>
              <a:avLst/>
              <a:gdLst/>
              <a:ahLst/>
              <a:cxnLst/>
              <a:rect l="l" t="t" r="r" b="b"/>
              <a:pathLst>
                <a:path w="367029" h="347344">
                  <a:moveTo>
                    <a:pt x="9326" y="0"/>
                  </a:moveTo>
                  <a:lnTo>
                    <a:pt x="0" y="61652"/>
                  </a:lnTo>
                  <a:lnTo>
                    <a:pt x="357286" y="347002"/>
                  </a:lnTo>
                  <a:lnTo>
                    <a:pt x="366613" y="285351"/>
                  </a:lnTo>
                  <a:lnTo>
                    <a:pt x="9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4" name="object 644"/>
            <p:cNvSpPr/>
            <p:nvPr/>
          </p:nvSpPr>
          <p:spPr>
            <a:xfrm>
              <a:off x="8485753" y="2405478"/>
              <a:ext cx="455295" cy="363220"/>
            </a:xfrm>
            <a:custGeom>
              <a:avLst/>
              <a:gdLst/>
              <a:ahLst/>
              <a:cxnLst/>
              <a:rect l="l" t="t" r="r" b="b"/>
              <a:pathLst>
                <a:path w="455295" h="363219">
                  <a:moveTo>
                    <a:pt x="0" y="0"/>
                  </a:moveTo>
                  <a:lnTo>
                    <a:pt x="454761" y="3631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5" name="object 645"/>
            <p:cNvSpPr/>
            <p:nvPr/>
          </p:nvSpPr>
          <p:spPr>
            <a:xfrm>
              <a:off x="8476426" y="2467127"/>
              <a:ext cx="455295" cy="363220"/>
            </a:xfrm>
            <a:custGeom>
              <a:avLst/>
              <a:gdLst/>
              <a:ahLst/>
              <a:cxnLst/>
              <a:rect l="l" t="t" r="r" b="b"/>
              <a:pathLst>
                <a:path w="455295" h="363219">
                  <a:moveTo>
                    <a:pt x="0" y="0"/>
                  </a:moveTo>
                  <a:lnTo>
                    <a:pt x="454731" y="363175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6" name="object 646"/>
            <p:cNvSpPr/>
            <p:nvPr/>
          </p:nvSpPr>
          <p:spPr>
            <a:xfrm>
              <a:off x="11690108" y="4549965"/>
              <a:ext cx="910590" cy="153035"/>
            </a:xfrm>
            <a:custGeom>
              <a:avLst/>
              <a:gdLst/>
              <a:ahLst/>
              <a:cxnLst/>
              <a:rect l="l" t="t" r="r" b="b"/>
              <a:pathLst>
                <a:path w="910590" h="153035">
                  <a:moveTo>
                    <a:pt x="910348" y="137464"/>
                  </a:moveTo>
                  <a:lnTo>
                    <a:pt x="2679" y="0"/>
                  </a:lnTo>
                  <a:lnTo>
                    <a:pt x="0" y="17805"/>
                  </a:lnTo>
                  <a:lnTo>
                    <a:pt x="889838" y="152552"/>
                  </a:lnTo>
                  <a:lnTo>
                    <a:pt x="910348" y="1374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7" name="object 647"/>
            <p:cNvSpPr/>
            <p:nvPr/>
          </p:nvSpPr>
          <p:spPr>
            <a:xfrm>
              <a:off x="11690115" y="4549962"/>
              <a:ext cx="910590" cy="153035"/>
            </a:xfrm>
            <a:custGeom>
              <a:avLst/>
              <a:gdLst/>
              <a:ahLst/>
              <a:cxnLst/>
              <a:rect l="l" t="t" r="r" b="b"/>
              <a:pathLst>
                <a:path w="910590" h="153035">
                  <a:moveTo>
                    <a:pt x="0" y="17800"/>
                  </a:moveTo>
                  <a:lnTo>
                    <a:pt x="889833" y="152552"/>
                  </a:lnTo>
                </a:path>
                <a:path w="910590" h="153035">
                  <a:moveTo>
                    <a:pt x="2682" y="0"/>
                  </a:moveTo>
                  <a:lnTo>
                    <a:pt x="910346" y="137464"/>
                  </a:lnTo>
                </a:path>
                <a:path w="910590" h="153035">
                  <a:moveTo>
                    <a:pt x="2682" y="0"/>
                  </a:moveTo>
                  <a:lnTo>
                    <a:pt x="910346" y="137464"/>
                  </a:lnTo>
                </a:path>
                <a:path w="910590" h="153035">
                  <a:moveTo>
                    <a:pt x="0" y="17800"/>
                  </a:moveTo>
                  <a:lnTo>
                    <a:pt x="889833" y="152552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8" name="object 648"/>
            <p:cNvSpPr/>
            <p:nvPr/>
          </p:nvSpPr>
          <p:spPr>
            <a:xfrm>
              <a:off x="12561075" y="4687429"/>
              <a:ext cx="40005" cy="139700"/>
            </a:xfrm>
            <a:custGeom>
              <a:avLst/>
              <a:gdLst/>
              <a:ahLst/>
              <a:cxnLst/>
              <a:rect l="l" t="t" r="r" b="b"/>
              <a:pathLst>
                <a:path w="40004" h="139700">
                  <a:moveTo>
                    <a:pt x="39382" y="0"/>
                  </a:moveTo>
                  <a:lnTo>
                    <a:pt x="18872" y="15087"/>
                  </a:lnTo>
                  <a:lnTo>
                    <a:pt x="0" y="139661"/>
                  </a:lnTo>
                  <a:lnTo>
                    <a:pt x="20510" y="124574"/>
                  </a:lnTo>
                  <a:lnTo>
                    <a:pt x="39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9" name="object 649"/>
            <p:cNvSpPr/>
            <p:nvPr/>
          </p:nvSpPr>
          <p:spPr>
            <a:xfrm>
              <a:off x="12561082" y="4687427"/>
              <a:ext cx="40005" cy="139700"/>
            </a:xfrm>
            <a:custGeom>
              <a:avLst/>
              <a:gdLst/>
              <a:ahLst/>
              <a:cxnLst/>
              <a:rect l="l" t="t" r="r" b="b"/>
              <a:pathLst>
                <a:path w="40004" h="139700">
                  <a:moveTo>
                    <a:pt x="18867" y="15087"/>
                  </a:moveTo>
                  <a:lnTo>
                    <a:pt x="0" y="139659"/>
                  </a:lnTo>
                </a:path>
                <a:path w="40004" h="139700">
                  <a:moveTo>
                    <a:pt x="39380" y="0"/>
                  </a:moveTo>
                  <a:lnTo>
                    <a:pt x="20513" y="124571"/>
                  </a:lnTo>
                </a:path>
                <a:path w="40004" h="139700">
                  <a:moveTo>
                    <a:pt x="39380" y="0"/>
                  </a:moveTo>
                  <a:lnTo>
                    <a:pt x="20513" y="124571"/>
                  </a:lnTo>
                </a:path>
                <a:path w="40004" h="139700">
                  <a:moveTo>
                    <a:pt x="18867" y="15087"/>
                  </a:moveTo>
                  <a:lnTo>
                    <a:pt x="0" y="139659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50" name="object 650"/>
            <p:cNvSpPr/>
            <p:nvPr/>
          </p:nvSpPr>
          <p:spPr>
            <a:xfrm>
              <a:off x="12561075" y="4812004"/>
              <a:ext cx="323215" cy="64135"/>
            </a:xfrm>
            <a:custGeom>
              <a:avLst/>
              <a:gdLst/>
              <a:ahLst/>
              <a:cxnLst/>
              <a:rect l="l" t="t" r="r" b="b"/>
              <a:pathLst>
                <a:path w="323215" h="64135">
                  <a:moveTo>
                    <a:pt x="323062" y="45808"/>
                  </a:moveTo>
                  <a:lnTo>
                    <a:pt x="20510" y="0"/>
                  </a:lnTo>
                  <a:lnTo>
                    <a:pt x="0" y="15087"/>
                  </a:lnTo>
                  <a:lnTo>
                    <a:pt x="320357" y="63614"/>
                  </a:lnTo>
                  <a:lnTo>
                    <a:pt x="323062" y="458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51" name="object 651"/>
            <p:cNvSpPr/>
            <p:nvPr/>
          </p:nvSpPr>
          <p:spPr>
            <a:xfrm>
              <a:off x="12561082" y="4811999"/>
              <a:ext cx="323215" cy="64135"/>
            </a:xfrm>
            <a:custGeom>
              <a:avLst/>
              <a:gdLst/>
              <a:ahLst/>
              <a:cxnLst/>
              <a:rect l="l" t="t" r="r" b="b"/>
              <a:pathLst>
                <a:path w="323215" h="64135">
                  <a:moveTo>
                    <a:pt x="0" y="15087"/>
                  </a:moveTo>
                  <a:lnTo>
                    <a:pt x="320344" y="63611"/>
                  </a:lnTo>
                </a:path>
                <a:path w="323215" h="64135">
                  <a:moveTo>
                    <a:pt x="20513" y="0"/>
                  </a:moveTo>
                  <a:lnTo>
                    <a:pt x="323057" y="45811"/>
                  </a:lnTo>
                </a:path>
                <a:path w="323215" h="64135">
                  <a:moveTo>
                    <a:pt x="20513" y="0"/>
                  </a:moveTo>
                  <a:lnTo>
                    <a:pt x="323057" y="45811"/>
                  </a:lnTo>
                </a:path>
                <a:path w="323215" h="64135">
                  <a:moveTo>
                    <a:pt x="0" y="15087"/>
                  </a:moveTo>
                  <a:lnTo>
                    <a:pt x="320344" y="6361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52" name="object 652"/>
            <p:cNvSpPr/>
            <p:nvPr/>
          </p:nvSpPr>
          <p:spPr>
            <a:xfrm>
              <a:off x="9290822" y="3938656"/>
              <a:ext cx="582930" cy="401320"/>
            </a:xfrm>
            <a:custGeom>
              <a:avLst/>
              <a:gdLst/>
              <a:ahLst/>
              <a:cxnLst/>
              <a:rect l="l" t="t" r="r" b="b"/>
              <a:pathLst>
                <a:path w="582929" h="401320">
                  <a:moveTo>
                    <a:pt x="48493" y="0"/>
                  </a:moveTo>
                  <a:lnTo>
                    <a:pt x="0" y="320344"/>
                  </a:lnTo>
                  <a:lnTo>
                    <a:pt x="533887" y="401208"/>
                  </a:lnTo>
                  <a:lnTo>
                    <a:pt x="582411" y="80863"/>
                  </a:lnTo>
                  <a:lnTo>
                    <a:pt x="484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53" name="object 653"/>
            <p:cNvSpPr/>
            <p:nvPr/>
          </p:nvSpPr>
          <p:spPr>
            <a:xfrm>
              <a:off x="9290822" y="3938655"/>
              <a:ext cx="582930" cy="401320"/>
            </a:xfrm>
            <a:custGeom>
              <a:avLst/>
              <a:gdLst/>
              <a:ahLst/>
              <a:cxnLst/>
              <a:rect l="l" t="t" r="r" b="b"/>
              <a:pathLst>
                <a:path w="582929" h="401320">
                  <a:moveTo>
                    <a:pt x="533887" y="401208"/>
                  </a:moveTo>
                  <a:lnTo>
                    <a:pt x="0" y="320344"/>
                  </a:lnTo>
                  <a:lnTo>
                    <a:pt x="48493" y="0"/>
                  </a:lnTo>
                  <a:lnTo>
                    <a:pt x="582411" y="80863"/>
                  </a:lnTo>
                  <a:lnTo>
                    <a:pt x="533887" y="401208"/>
                  </a:lnTo>
                  <a:close/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54" name="object 654"/>
            <p:cNvSpPr/>
            <p:nvPr/>
          </p:nvSpPr>
          <p:spPr>
            <a:xfrm>
              <a:off x="9295942" y="3943715"/>
              <a:ext cx="572770" cy="391160"/>
            </a:xfrm>
            <a:custGeom>
              <a:avLst/>
              <a:gdLst/>
              <a:ahLst/>
              <a:cxnLst/>
              <a:rect l="l" t="t" r="r" b="b"/>
              <a:pathLst>
                <a:path w="572770" h="391160">
                  <a:moveTo>
                    <a:pt x="53035" y="0"/>
                  </a:moveTo>
                  <a:lnTo>
                    <a:pt x="52059" y="0"/>
                  </a:lnTo>
                  <a:lnTo>
                    <a:pt x="50139" y="396"/>
                  </a:lnTo>
                  <a:lnTo>
                    <a:pt x="49255" y="792"/>
                  </a:lnTo>
                  <a:lnTo>
                    <a:pt x="47640" y="1889"/>
                  </a:lnTo>
                  <a:lnTo>
                    <a:pt x="46939" y="2590"/>
                  </a:lnTo>
                  <a:lnTo>
                    <a:pt x="46421" y="3413"/>
                  </a:lnTo>
                  <a:lnTo>
                    <a:pt x="45872" y="4206"/>
                  </a:lnTo>
                  <a:lnTo>
                    <a:pt x="45506" y="5120"/>
                  </a:lnTo>
                  <a:lnTo>
                    <a:pt x="45323" y="6065"/>
                  </a:lnTo>
                  <a:lnTo>
                    <a:pt x="30" y="305226"/>
                  </a:lnTo>
                  <a:lnTo>
                    <a:pt x="0" y="307177"/>
                  </a:lnTo>
                  <a:lnTo>
                    <a:pt x="548" y="309036"/>
                  </a:lnTo>
                  <a:lnTo>
                    <a:pt x="1005" y="309890"/>
                  </a:lnTo>
                  <a:lnTo>
                    <a:pt x="2194" y="311414"/>
                  </a:lnTo>
                  <a:lnTo>
                    <a:pt x="2956" y="312054"/>
                  </a:lnTo>
                  <a:lnTo>
                    <a:pt x="3809" y="312511"/>
                  </a:lnTo>
                  <a:lnTo>
                    <a:pt x="4632" y="312999"/>
                  </a:lnTo>
                  <a:lnTo>
                    <a:pt x="5577" y="313303"/>
                  </a:lnTo>
                  <a:lnTo>
                    <a:pt x="6553" y="313395"/>
                  </a:lnTo>
                  <a:lnTo>
                    <a:pt x="519135" y="391058"/>
                  </a:lnTo>
                  <a:lnTo>
                    <a:pt x="520110" y="391058"/>
                  </a:lnTo>
                  <a:lnTo>
                    <a:pt x="521055" y="390875"/>
                  </a:lnTo>
                  <a:lnTo>
                    <a:pt x="572140" y="85862"/>
                  </a:lnTo>
                  <a:lnTo>
                    <a:pt x="572170" y="83911"/>
                  </a:lnTo>
                  <a:lnTo>
                    <a:pt x="571621" y="82052"/>
                  </a:lnTo>
                  <a:lnTo>
                    <a:pt x="565617" y="77663"/>
                  </a:lnTo>
                  <a:lnTo>
                    <a:pt x="53980" y="182"/>
                  </a:lnTo>
                  <a:lnTo>
                    <a:pt x="53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55" name="object 655"/>
            <p:cNvSpPr/>
            <p:nvPr/>
          </p:nvSpPr>
          <p:spPr>
            <a:xfrm>
              <a:off x="9295851" y="3943715"/>
              <a:ext cx="572770" cy="391160"/>
            </a:xfrm>
            <a:custGeom>
              <a:avLst/>
              <a:gdLst/>
              <a:ahLst/>
              <a:cxnLst/>
              <a:rect l="l" t="t" r="r" b="b"/>
              <a:pathLst>
                <a:path w="572770" h="391160">
                  <a:moveTo>
                    <a:pt x="518281" y="390905"/>
                  </a:moveTo>
                  <a:lnTo>
                    <a:pt x="6644" y="313395"/>
                  </a:lnTo>
                  <a:lnTo>
                    <a:pt x="5669" y="313303"/>
                  </a:lnTo>
                  <a:lnTo>
                    <a:pt x="4724" y="312999"/>
                  </a:lnTo>
                  <a:lnTo>
                    <a:pt x="3047" y="312054"/>
                  </a:lnTo>
                  <a:lnTo>
                    <a:pt x="2285" y="311414"/>
                  </a:lnTo>
                  <a:lnTo>
                    <a:pt x="1097" y="309890"/>
                  </a:lnTo>
                  <a:lnTo>
                    <a:pt x="640" y="309036"/>
                  </a:lnTo>
                  <a:lnTo>
                    <a:pt x="91" y="307177"/>
                  </a:lnTo>
                  <a:lnTo>
                    <a:pt x="0" y="306171"/>
                  </a:lnTo>
                  <a:lnTo>
                    <a:pt x="121" y="305226"/>
                  </a:lnTo>
                  <a:lnTo>
                    <a:pt x="45415" y="6065"/>
                  </a:lnTo>
                  <a:lnTo>
                    <a:pt x="45598" y="5120"/>
                  </a:lnTo>
                  <a:lnTo>
                    <a:pt x="45963" y="4206"/>
                  </a:lnTo>
                  <a:lnTo>
                    <a:pt x="46512" y="3413"/>
                  </a:lnTo>
                  <a:lnTo>
                    <a:pt x="47030" y="2590"/>
                  </a:lnTo>
                  <a:lnTo>
                    <a:pt x="47731" y="1889"/>
                  </a:lnTo>
                  <a:lnTo>
                    <a:pt x="48524" y="1341"/>
                  </a:lnTo>
                  <a:lnTo>
                    <a:pt x="49347" y="792"/>
                  </a:lnTo>
                  <a:lnTo>
                    <a:pt x="50231" y="396"/>
                  </a:lnTo>
                  <a:lnTo>
                    <a:pt x="51175" y="213"/>
                  </a:lnTo>
                  <a:lnTo>
                    <a:pt x="52151" y="0"/>
                  </a:lnTo>
                  <a:lnTo>
                    <a:pt x="53126" y="0"/>
                  </a:lnTo>
                  <a:lnTo>
                    <a:pt x="54071" y="182"/>
                  </a:lnTo>
                  <a:lnTo>
                    <a:pt x="565708" y="77663"/>
                  </a:lnTo>
                  <a:lnTo>
                    <a:pt x="566684" y="77784"/>
                  </a:lnTo>
                  <a:lnTo>
                    <a:pt x="567598" y="78089"/>
                  </a:lnTo>
                  <a:lnTo>
                    <a:pt x="568451" y="78546"/>
                  </a:lnTo>
                  <a:lnTo>
                    <a:pt x="569305" y="79034"/>
                  </a:lnTo>
                  <a:lnTo>
                    <a:pt x="570036" y="79644"/>
                  </a:lnTo>
                  <a:lnTo>
                    <a:pt x="570646" y="80406"/>
                  </a:lnTo>
                  <a:lnTo>
                    <a:pt x="571256" y="81168"/>
                  </a:lnTo>
                  <a:lnTo>
                    <a:pt x="571713" y="82052"/>
                  </a:lnTo>
                  <a:lnTo>
                    <a:pt x="571987" y="82966"/>
                  </a:lnTo>
                  <a:lnTo>
                    <a:pt x="572261" y="83911"/>
                  </a:lnTo>
                  <a:lnTo>
                    <a:pt x="572322" y="84886"/>
                  </a:lnTo>
                  <a:lnTo>
                    <a:pt x="526724" y="385968"/>
                  </a:lnTo>
                  <a:lnTo>
                    <a:pt x="526359" y="386852"/>
                  </a:lnTo>
                  <a:lnTo>
                    <a:pt x="525292" y="388498"/>
                  </a:lnTo>
                  <a:lnTo>
                    <a:pt x="524621" y="389199"/>
                  </a:lnTo>
                  <a:lnTo>
                    <a:pt x="523006" y="390296"/>
                  </a:lnTo>
                  <a:lnTo>
                    <a:pt x="522091" y="390662"/>
                  </a:lnTo>
                  <a:lnTo>
                    <a:pt x="520202" y="391058"/>
                  </a:lnTo>
                  <a:lnTo>
                    <a:pt x="519226" y="391058"/>
                  </a:lnTo>
                  <a:lnTo>
                    <a:pt x="518281" y="390905"/>
                  </a:lnTo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56" name="object 656"/>
            <p:cNvSpPr/>
            <p:nvPr/>
          </p:nvSpPr>
          <p:spPr>
            <a:xfrm>
              <a:off x="9320662" y="3968556"/>
              <a:ext cx="523240" cy="341630"/>
            </a:xfrm>
            <a:custGeom>
              <a:avLst/>
              <a:gdLst/>
              <a:ahLst/>
              <a:cxnLst/>
              <a:rect l="l" t="t" r="r" b="b"/>
              <a:pathLst>
                <a:path w="523240" h="341629">
                  <a:moveTo>
                    <a:pt x="464759" y="340949"/>
                  </a:moveTo>
                  <a:lnTo>
                    <a:pt x="16672" y="273100"/>
                  </a:lnTo>
                  <a:lnTo>
                    <a:pt x="14234" y="272826"/>
                  </a:lnTo>
                  <a:lnTo>
                    <a:pt x="11887" y="272064"/>
                  </a:lnTo>
                  <a:lnTo>
                    <a:pt x="7650" y="269717"/>
                  </a:lnTo>
                  <a:lnTo>
                    <a:pt x="5760" y="268132"/>
                  </a:lnTo>
                  <a:lnTo>
                    <a:pt x="2712" y="264353"/>
                  </a:lnTo>
                  <a:lnTo>
                    <a:pt x="1584" y="262158"/>
                  </a:lnTo>
                  <a:lnTo>
                    <a:pt x="213" y="257495"/>
                  </a:lnTo>
                  <a:lnTo>
                    <a:pt x="0" y="255056"/>
                  </a:lnTo>
                  <a:lnTo>
                    <a:pt x="274" y="252648"/>
                  </a:lnTo>
                  <a:lnTo>
                    <a:pt x="36240" y="15118"/>
                  </a:lnTo>
                  <a:lnTo>
                    <a:pt x="36697" y="12740"/>
                  </a:lnTo>
                  <a:lnTo>
                    <a:pt x="37642" y="10454"/>
                  </a:lnTo>
                  <a:lnTo>
                    <a:pt x="38983" y="8442"/>
                  </a:lnTo>
                  <a:lnTo>
                    <a:pt x="40325" y="6400"/>
                  </a:lnTo>
                  <a:lnTo>
                    <a:pt x="42031" y="4663"/>
                  </a:lnTo>
                  <a:lnTo>
                    <a:pt x="44074" y="3291"/>
                  </a:lnTo>
                  <a:lnTo>
                    <a:pt x="46085" y="1950"/>
                  </a:lnTo>
                  <a:lnTo>
                    <a:pt x="48341" y="975"/>
                  </a:lnTo>
                  <a:lnTo>
                    <a:pt x="50718" y="487"/>
                  </a:lnTo>
                  <a:lnTo>
                    <a:pt x="53096" y="0"/>
                  </a:lnTo>
                  <a:lnTo>
                    <a:pt x="55565" y="0"/>
                  </a:lnTo>
                  <a:lnTo>
                    <a:pt x="57942" y="457"/>
                  </a:lnTo>
                  <a:lnTo>
                    <a:pt x="506059" y="68305"/>
                  </a:lnTo>
                  <a:lnTo>
                    <a:pt x="508467" y="68579"/>
                  </a:lnTo>
                  <a:lnTo>
                    <a:pt x="510814" y="69311"/>
                  </a:lnTo>
                  <a:lnTo>
                    <a:pt x="512947" y="70500"/>
                  </a:lnTo>
                  <a:lnTo>
                    <a:pt x="515081" y="71658"/>
                  </a:lnTo>
                  <a:lnTo>
                    <a:pt x="516971" y="73243"/>
                  </a:lnTo>
                  <a:lnTo>
                    <a:pt x="518495" y="75163"/>
                  </a:lnTo>
                  <a:lnTo>
                    <a:pt x="520019" y="77053"/>
                  </a:lnTo>
                  <a:lnTo>
                    <a:pt x="521147" y="79217"/>
                  </a:lnTo>
                  <a:lnTo>
                    <a:pt x="521817" y="81564"/>
                  </a:lnTo>
                  <a:lnTo>
                    <a:pt x="522488" y="83911"/>
                  </a:lnTo>
                  <a:lnTo>
                    <a:pt x="522701" y="86349"/>
                  </a:lnTo>
                  <a:lnTo>
                    <a:pt x="486003" y="328665"/>
                  </a:lnTo>
                  <a:lnTo>
                    <a:pt x="485089" y="330921"/>
                  </a:lnTo>
                  <a:lnTo>
                    <a:pt x="482406" y="335005"/>
                  </a:lnTo>
                  <a:lnTo>
                    <a:pt x="480669" y="336743"/>
                  </a:lnTo>
                  <a:lnTo>
                    <a:pt x="476646" y="339455"/>
                  </a:lnTo>
                  <a:lnTo>
                    <a:pt x="474390" y="340400"/>
                  </a:lnTo>
                  <a:lnTo>
                    <a:pt x="469605" y="341406"/>
                  </a:lnTo>
                  <a:lnTo>
                    <a:pt x="467166" y="341406"/>
                  </a:lnTo>
                  <a:lnTo>
                    <a:pt x="464759" y="34094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57" name="object 657"/>
            <p:cNvSpPr/>
            <p:nvPr/>
          </p:nvSpPr>
          <p:spPr>
            <a:xfrm>
              <a:off x="9551822" y="4215597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2400" y="16184"/>
                  </a:moveTo>
                  <a:lnTo>
                    <a:pt x="32400" y="7315"/>
                  </a:lnTo>
                  <a:lnTo>
                    <a:pt x="25085" y="0"/>
                  </a:lnTo>
                  <a:lnTo>
                    <a:pt x="16184" y="0"/>
                  </a:lnTo>
                  <a:lnTo>
                    <a:pt x="7284" y="0"/>
                  </a:lnTo>
                  <a:lnTo>
                    <a:pt x="0" y="7315"/>
                  </a:lnTo>
                  <a:lnTo>
                    <a:pt x="0" y="16184"/>
                  </a:lnTo>
                  <a:lnTo>
                    <a:pt x="0" y="25085"/>
                  </a:lnTo>
                  <a:lnTo>
                    <a:pt x="7284" y="32400"/>
                  </a:lnTo>
                  <a:lnTo>
                    <a:pt x="16184" y="32400"/>
                  </a:lnTo>
                  <a:lnTo>
                    <a:pt x="25085" y="32400"/>
                  </a:lnTo>
                  <a:lnTo>
                    <a:pt x="32400" y="25085"/>
                  </a:lnTo>
                  <a:lnTo>
                    <a:pt x="32400" y="1618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58" name="object 658"/>
            <p:cNvSpPr/>
            <p:nvPr/>
          </p:nvSpPr>
          <p:spPr>
            <a:xfrm>
              <a:off x="10855719" y="4285703"/>
              <a:ext cx="2069464" cy="376555"/>
            </a:xfrm>
            <a:custGeom>
              <a:avLst/>
              <a:gdLst/>
              <a:ahLst/>
              <a:cxnLst/>
              <a:rect l="l" t="t" r="r" b="b"/>
              <a:pathLst>
                <a:path w="2069465" h="376554">
                  <a:moveTo>
                    <a:pt x="2068842" y="305168"/>
                  </a:moveTo>
                  <a:lnTo>
                    <a:pt x="53835" y="0"/>
                  </a:lnTo>
                  <a:lnTo>
                    <a:pt x="0" y="64655"/>
                  </a:lnTo>
                  <a:lnTo>
                    <a:pt x="2058073" y="376339"/>
                  </a:lnTo>
                  <a:lnTo>
                    <a:pt x="2068842" y="3051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59" name="object 659"/>
            <p:cNvSpPr/>
            <p:nvPr/>
          </p:nvSpPr>
          <p:spPr>
            <a:xfrm>
              <a:off x="8139958" y="5107533"/>
              <a:ext cx="354965" cy="584200"/>
            </a:xfrm>
            <a:custGeom>
              <a:avLst/>
              <a:gdLst/>
              <a:ahLst/>
              <a:cxnLst/>
              <a:rect l="l" t="t" r="r" b="b"/>
              <a:pathLst>
                <a:path w="354965" h="584200">
                  <a:moveTo>
                    <a:pt x="82204" y="0"/>
                  </a:moveTo>
                  <a:lnTo>
                    <a:pt x="0" y="542818"/>
                  </a:lnTo>
                  <a:lnTo>
                    <a:pt x="272308" y="584057"/>
                  </a:lnTo>
                  <a:lnTo>
                    <a:pt x="354512" y="41239"/>
                  </a:lnTo>
                  <a:lnTo>
                    <a:pt x="822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60" name="object 660"/>
            <p:cNvSpPr/>
            <p:nvPr/>
          </p:nvSpPr>
          <p:spPr>
            <a:xfrm>
              <a:off x="8139958" y="5107533"/>
              <a:ext cx="354965" cy="584200"/>
            </a:xfrm>
            <a:custGeom>
              <a:avLst/>
              <a:gdLst/>
              <a:ahLst/>
              <a:cxnLst/>
              <a:rect l="l" t="t" r="r" b="b"/>
              <a:pathLst>
                <a:path w="354965" h="584200">
                  <a:moveTo>
                    <a:pt x="82204" y="0"/>
                  </a:moveTo>
                  <a:lnTo>
                    <a:pt x="0" y="542818"/>
                  </a:lnTo>
                  <a:lnTo>
                    <a:pt x="272308" y="584057"/>
                  </a:lnTo>
                  <a:lnTo>
                    <a:pt x="354512" y="41239"/>
                  </a:lnTo>
                  <a:lnTo>
                    <a:pt x="8220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61" name="object 661"/>
            <p:cNvSpPr/>
            <p:nvPr/>
          </p:nvSpPr>
          <p:spPr>
            <a:xfrm>
              <a:off x="8196193" y="5152643"/>
              <a:ext cx="253365" cy="483234"/>
            </a:xfrm>
            <a:custGeom>
              <a:avLst/>
              <a:gdLst/>
              <a:ahLst/>
              <a:cxnLst/>
              <a:rect l="l" t="t" r="r" b="b"/>
              <a:pathLst>
                <a:path w="253365" h="483235">
                  <a:moveTo>
                    <a:pt x="156728" y="11125"/>
                  </a:moveTo>
                  <a:lnTo>
                    <a:pt x="83301" y="0"/>
                  </a:lnTo>
                  <a:lnTo>
                    <a:pt x="72428" y="522"/>
                  </a:lnTo>
                  <a:lnTo>
                    <a:pt x="62929" y="5025"/>
                  </a:lnTo>
                  <a:lnTo>
                    <a:pt x="55814" y="12768"/>
                  </a:lnTo>
                  <a:lnTo>
                    <a:pt x="52090" y="23012"/>
                  </a:lnTo>
                  <a:lnTo>
                    <a:pt x="20482" y="231708"/>
                  </a:lnTo>
                  <a:lnTo>
                    <a:pt x="0" y="366948"/>
                  </a:lnTo>
                  <a:lnTo>
                    <a:pt x="1971" y="407287"/>
                  </a:lnTo>
                  <a:lnTo>
                    <a:pt x="18676" y="442516"/>
                  </a:lnTo>
                  <a:lnTo>
                    <a:pt x="47371" y="468910"/>
                  </a:lnTo>
                  <a:lnTo>
                    <a:pt x="85313" y="482742"/>
                  </a:lnTo>
                  <a:lnTo>
                    <a:pt x="125651" y="480765"/>
                  </a:lnTo>
                  <a:lnTo>
                    <a:pt x="160881" y="464050"/>
                  </a:lnTo>
                  <a:lnTo>
                    <a:pt x="187274" y="435344"/>
                  </a:lnTo>
                  <a:lnTo>
                    <a:pt x="201107" y="397398"/>
                  </a:lnTo>
                  <a:lnTo>
                    <a:pt x="221589" y="262158"/>
                  </a:lnTo>
                  <a:lnTo>
                    <a:pt x="253197" y="53461"/>
                  </a:lnTo>
                  <a:lnTo>
                    <a:pt x="252657" y="42588"/>
                  </a:lnTo>
                  <a:lnTo>
                    <a:pt x="248149" y="33086"/>
                  </a:lnTo>
                  <a:lnTo>
                    <a:pt x="240411" y="25961"/>
                  </a:lnTo>
                  <a:lnTo>
                    <a:pt x="230184" y="22219"/>
                  </a:lnTo>
                  <a:lnTo>
                    <a:pt x="156728" y="111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62" name="object 662"/>
            <p:cNvSpPr/>
            <p:nvPr/>
          </p:nvSpPr>
          <p:spPr>
            <a:xfrm>
              <a:off x="8333018" y="5225795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4">
                  <a:moveTo>
                    <a:pt x="14142" y="0"/>
                  </a:moveTo>
                  <a:lnTo>
                    <a:pt x="4114" y="0"/>
                  </a:lnTo>
                  <a:lnTo>
                    <a:pt x="0" y="4145"/>
                  </a:lnTo>
                  <a:lnTo>
                    <a:pt x="0" y="14173"/>
                  </a:lnTo>
                  <a:lnTo>
                    <a:pt x="4114" y="18287"/>
                  </a:lnTo>
                  <a:lnTo>
                    <a:pt x="14142" y="18287"/>
                  </a:lnTo>
                  <a:lnTo>
                    <a:pt x="18288" y="14173"/>
                  </a:lnTo>
                  <a:lnTo>
                    <a:pt x="18288" y="9143"/>
                  </a:lnTo>
                  <a:lnTo>
                    <a:pt x="18288" y="4145"/>
                  </a:lnTo>
                  <a:lnTo>
                    <a:pt x="14142" y="0"/>
                  </a:lnTo>
                  <a:close/>
                </a:path>
              </a:pathLst>
            </a:custGeom>
            <a:solidFill>
              <a:srgbClr val="4C7299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63" name="object 663"/>
            <p:cNvSpPr/>
            <p:nvPr/>
          </p:nvSpPr>
          <p:spPr>
            <a:xfrm>
              <a:off x="8333018" y="5225795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4">
                  <a:moveTo>
                    <a:pt x="18287" y="9143"/>
                  </a:moveTo>
                  <a:lnTo>
                    <a:pt x="18287" y="4145"/>
                  </a:lnTo>
                  <a:lnTo>
                    <a:pt x="14142" y="0"/>
                  </a:lnTo>
                  <a:lnTo>
                    <a:pt x="9143" y="0"/>
                  </a:lnTo>
                  <a:lnTo>
                    <a:pt x="4114" y="0"/>
                  </a:lnTo>
                  <a:lnTo>
                    <a:pt x="0" y="4145"/>
                  </a:lnTo>
                  <a:lnTo>
                    <a:pt x="0" y="9143"/>
                  </a:lnTo>
                  <a:lnTo>
                    <a:pt x="0" y="14173"/>
                  </a:lnTo>
                  <a:lnTo>
                    <a:pt x="4114" y="18287"/>
                  </a:lnTo>
                  <a:lnTo>
                    <a:pt x="9143" y="18287"/>
                  </a:lnTo>
                  <a:lnTo>
                    <a:pt x="14142" y="18287"/>
                  </a:lnTo>
                  <a:lnTo>
                    <a:pt x="18287" y="14173"/>
                  </a:lnTo>
                  <a:lnTo>
                    <a:pt x="18287" y="91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64" name="object 664"/>
            <p:cNvSpPr/>
            <p:nvPr/>
          </p:nvSpPr>
          <p:spPr>
            <a:xfrm>
              <a:off x="8636843" y="4983480"/>
              <a:ext cx="313055" cy="230504"/>
            </a:xfrm>
            <a:custGeom>
              <a:avLst/>
              <a:gdLst/>
              <a:ahLst/>
              <a:cxnLst/>
              <a:rect l="l" t="t" r="r" b="b"/>
              <a:pathLst>
                <a:path w="313054" h="230504">
                  <a:moveTo>
                    <a:pt x="28315" y="0"/>
                  </a:moveTo>
                  <a:lnTo>
                    <a:pt x="0" y="186872"/>
                  </a:lnTo>
                  <a:lnTo>
                    <a:pt x="284744" y="230002"/>
                  </a:lnTo>
                  <a:lnTo>
                    <a:pt x="313060" y="43129"/>
                  </a:lnTo>
                  <a:lnTo>
                    <a:pt x="283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65" name="object 665"/>
            <p:cNvSpPr/>
            <p:nvPr/>
          </p:nvSpPr>
          <p:spPr>
            <a:xfrm>
              <a:off x="8636842" y="4983480"/>
              <a:ext cx="313055" cy="230504"/>
            </a:xfrm>
            <a:custGeom>
              <a:avLst/>
              <a:gdLst/>
              <a:ahLst/>
              <a:cxnLst/>
              <a:rect l="l" t="t" r="r" b="b"/>
              <a:pathLst>
                <a:path w="313054" h="230504">
                  <a:moveTo>
                    <a:pt x="28315" y="0"/>
                  </a:moveTo>
                  <a:lnTo>
                    <a:pt x="313060" y="43129"/>
                  </a:lnTo>
                  <a:lnTo>
                    <a:pt x="284744" y="230002"/>
                  </a:lnTo>
                  <a:lnTo>
                    <a:pt x="0" y="186872"/>
                  </a:lnTo>
                  <a:lnTo>
                    <a:pt x="2831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66" name="object 666"/>
            <p:cNvSpPr/>
            <p:nvPr/>
          </p:nvSpPr>
          <p:spPr>
            <a:xfrm>
              <a:off x="8636842" y="4983480"/>
              <a:ext cx="313055" cy="230504"/>
            </a:xfrm>
            <a:custGeom>
              <a:avLst/>
              <a:gdLst/>
              <a:ahLst/>
              <a:cxnLst/>
              <a:rect l="l" t="t" r="r" b="b"/>
              <a:pathLst>
                <a:path w="313054" h="230504">
                  <a:moveTo>
                    <a:pt x="313060" y="43129"/>
                  </a:moveTo>
                  <a:lnTo>
                    <a:pt x="28315" y="0"/>
                  </a:lnTo>
                </a:path>
                <a:path w="313054" h="230504">
                  <a:moveTo>
                    <a:pt x="284744" y="230002"/>
                  </a:moveTo>
                  <a:lnTo>
                    <a:pt x="0" y="186872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67" name="object 667"/>
            <p:cNvSpPr/>
            <p:nvPr/>
          </p:nvSpPr>
          <p:spPr>
            <a:xfrm>
              <a:off x="8636842" y="5170352"/>
              <a:ext cx="285115" cy="43180"/>
            </a:xfrm>
            <a:custGeom>
              <a:avLst/>
              <a:gdLst/>
              <a:ahLst/>
              <a:cxnLst/>
              <a:rect l="l" t="t" r="r" b="b"/>
              <a:pathLst>
                <a:path w="285115" h="43179">
                  <a:moveTo>
                    <a:pt x="284744" y="431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668" name="object 6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00272" y="5025008"/>
              <a:ext cx="185318" cy="153390"/>
            </a:xfrm>
            <a:prstGeom prst="rect">
              <a:avLst/>
            </a:prstGeom>
          </p:spPr>
        </p:pic>
        <p:sp>
          <p:nvSpPr>
            <p:cNvPr id="669" name="object 669"/>
            <p:cNvSpPr/>
            <p:nvPr/>
          </p:nvSpPr>
          <p:spPr>
            <a:xfrm>
              <a:off x="8494471" y="4961899"/>
              <a:ext cx="598170" cy="273685"/>
            </a:xfrm>
            <a:custGeom>
              <a:avLst/>
              <a:gdLst/>
              <a:ahLst/>
              <a:cxnLst/>
              <a:rect l="l" t="t" r="r" b="b"/>
              <a:pathLst>
                <a:path w="598170" h="273685">
                  <a:moveTo>
                    <a:pt x="28315" y="0"/>
                  </a:moveTo>
                  <a:lnTo>
                    <a:pt x="0" y="186872"/>
                  </a:lnTo>
                  <a:lnTo>
                    <a:pt x="569518" y="273131"/>
                  </a:lnTo>
                  <a:lnTo>
                    <a:pt x="578232" y="215560"/>
                  </a:lnTo>
                  <a:lnTo>
                    <a:pt x="299197" y="215560"/>
                  </a:lnTo>
                  <a:lnTo>
                    <a:pt x="287121" y="214365"/>
                  </a:lnTo>
                  <a:lnTo>
                    <a:pt x="243138" y="197479"/>
                  </a:lnTo>
                  <a:lnTo>
                    <a:pt x="213969" y="165140"/>
                  </a:lnTo>
                  <a:lnTo>
                    <a:pt x="206721" y="135942"/>
                  </a:lnTo>
                  <a:lnTo>
                    <a:pt x="207446" y="126004"/>
                  </a:lnTo>
                  <a:lnTo>
                    <a:pt x="225277" y="90556"/>
                  </a:lnTo>
                  <a:lnTo>
                    <a:pt x="262707" y="68275"/>
                  </a:lnTo>
                  <a:lnTo>
                    <a:pt x="450863" y="64001"/>
                  </a:lnTo>
                  <a:lnTo>
                    <a:pt x="28315" y="0"/>
                  </a:lnTo>
                  <a:close/>
                </a:path>
                <a:path w="598170" h="273685">
                  <a:moveTo>
                    <a:pt x="450863" y="64001"/>
                  </a:moveTo>
                  <a:lnTo>
                    <a:pt x="297631" y="64001"/>
                  </a:lnTo>
                  <a:lnTo>
                    <a:pt x="309707" y="65196"/>
                  </a:lnTo>
                  <a:lnTo>
                    <a:pt x="321594" y="67624"/>
                  </a:lnTo>
                  <a:lnTo>
                    <a:pt x="362868" y="89030"/>
                  </a:lnTo>
                  <a:lnTo>
                    <a:pt x="386853" y="124051"/>
                  </a:lnTo>
                  <a:lnTo>
                    <a:pt x="390120" y="143619"/>
                  </a:lnTo>
                  <a:lnTo>
                    <a:pt x="389381" y="153558"/>
                  </a:lnTo>
                  <a:lnTo>
                    <a:pt x="371551" y="189006"/>
                  </a:lnTo>
                  <a:lnTo>
                    <a:pt x="334121" y="211256"/>
                  </a:lnTo>
                  <a:lnTo>
                    <a:pt x="299197" y="215560"/>
                  </a:lnTo>
                  <a:lnTo>
                    <a:pt x="578232" y="215560"/>
                  </a:lnTo>
                  <a:lnTo>
                    <a:pt x="597804" y="86258"/>
                  </a:lnTo>
                  <a:lnTo>
                    <a:pt x="450863" y="640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70" name="object 670"/>
            <p:cNvSpPr/>
            <p:nvPr/>
          </p:nvSpPr>
          <p:spPr>
            <a:xfrm>
              <a:off x="8494471" y="4961899"/>
              <a:ext cx="598170" cy="273685"/>
            </a:xfrm>
            <a:custGeom>
              <a:avLst/>
              <a:gdLst/>
              <a:ahLst/>
              <a:cxnLst/>
              <a:rect l="l" t="t" r="r" b="b"/>
              <a:pathLst>
                <a:path w="598170" h="273685">
                  <a:moveTo>
                    <a:pt x="597804" y="86258"/>
                  </a:moveTo>
                  <a:lnTo>
                    <a:pt x="28315" y="0"/>
                  </a:lnTo>
                </a:path>
                <a:path w="598170" h="273685">
                  <a:moveTo>
                    <a:pt x="28315" y="0"/>
                  </a:moveTo>
                  <a:lnTo>
                    <a:pt x="0" y="186872"/>
                  </a:lnTo>
                </a:path>
                <a:path w="598170" h="273685">
                  <a:moveTo>
                    <a:pt x="0" y="186872"/>
                  </a:moveTo>
                  <a:lnTo>
                    <a:pt x="569518" y="273131"/>
                  </a:lnTo>
                </a:path>
                <a:path w="598170" h="273685">
                  <a:moveTo>
                    <a:pt x="569518" y="273131"/>
                  </a:moveTo>
                  <a:lnTo>
                    <a:pt x="597804" y="86258"/>
                  </a:lnTo>
                </a:path>
                <a:path w="598170" h="273685">
                  <a:moveTo>
                    <a:pt x="28315" y="0"/>
                  </a:moveTo>
                  <a:lnTo>
                    <a:pt x="597804" y="86258"/>
                  </a:lnTo>
                  <a:lnTo>
                    <a:pt x="596828" y="92659"/>
                  </a:lnTo>
                  <a:lnTo>
                    <a:pt x="27340" y="6431"/>
                  </a:lnTo>
                  <a:lnTo>
                    <a:pt x="28315" y="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671" name="object 67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98906" y="5023615"/>
              <a:ext cx="187970" cy="156130"/>
            </a:xfrm>
            <a:prstGeom prst="rect">
              <a:avLst/>
            </a:prstGeom>
          </p:spPr>
        </p:pic>
        <p:pic>
          <p:nvPicPr>
            <p:cNvPr id="672" name="object 67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09660" y="1696864"/>
              <a:ext cx="5042672" cy="5893996"/>
            </a:xfrm>
            <a:prstGeom prst="rect">
              <a:avLst/>
            </a:prstGeom>
          </p:spPr>
        </p:pic>
        <p:sp>
          <p:nvSpPr>
            <p:cNvPr id="673" name="object 673"/>
            <p:cNvSpPr/>
            <p:nvPr/>
          </p:nvSpPr>
          <p:spPr>
            <a:xfrm>
              <a:off x="7909316" y="6494282"/>
              <a:ext cx="763905" cy="600075"/>
            </a:xfrm>
            <a:custGeom>
              <a:avLst/>
              <a:gdLst/>
              <a:ahLst/>
              <a:cxnLst/>
              <a:rect l="l" t="t" r="r" b="b"/>
              <a:pathLst>
                <a:path w="763904" h="600075">
                  <a:moveTo>
                    <a:pt x="74797" y="0"/>
                  </a:moveTo>
                  <a:lnTo>
                    <a:pt x="0" y="493928"/>
                  </a:lnTo>
                  <a:lnTo>
                    <a:pt x="669249" y="595274"/>
                  </a:lnTo>
                  <a:lnTo>
                    <a:pt x="669005" y="596950"/>
                  </a:lnTo>
                  <a:lnTo>
                    <a:pt x="687994" y="599815"/>
                  </a:lnTo>
                  <a:lnTo>
                    <a:pt x="690737" y="581649"/>
                  </a:lnTo>
                  <a:lnTo>
                    <a:pt x="688969" y="581375"/>
                  </a:lnTo>
                  <a:lnTo>
                    <a:pt x="758769" y="120487"/>
                  </a:lnTo>
                  <a:lnTo>
                    <a:pt x="760536" y="120761"/>
                  </a:lnTo>
                  <a:lnTo>
                    <a:pt x="763310" y="102565"/>
                  </a:lnTo>
                  <a:lnTo>
                    <a:pt x="744291" y="99700"/>
                  </a:lnTo>
                  <a:lnTo>
                    <a:pt x="744047" y="101376"/>
                  </a:lnTo>
                  <a:lnTo>
                    <a:pt x="74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74" name="object 674"/>
            <p:cNvSpPr/>
            <p:nvPr/>
          </p:nvSpPr>
          <p:spPr>
            <a:xfrm>
              <a:off x="7909316" y="6494282"/>
              <a:ext cx="763905" cy="600075"/>
            </a:xfrm>
            <a:custGeom>
              <a:avLst/>
              <a:gdLst/>
              <a:ahLst/>
              <a:cxnLst/>
              <a:rect l="l" t="t" r="r" b="b"/>
              <a:pathLst>
                <a:path w="763904" h="600075">
                  <a:moveTo>
                    <a:pt x="669005" y="596950"/>
                  </a:moveTo>
                  <a:lnTo>
                    <a:pt x="669249" y="595274"/>
                  </a:lnTo>
                  <a:lnTo>
                    <a:pt x="0" y="493928"/>
                  </a:lnTo>
                  <a:lnTo>
                    <a:pt x="74797" y="0"/>
                  </a:lnTo>
                  <a:lnTo>
                    <a:pt x="744047" y="101376"/>
                  </a:lnTo>
                  <a:lnTo>
                    <a:pt x="744291" y="99700"/>
                  </a:lnTo>
                  <a:lnTo>
                    <a:pt x="763310" y="102565"/>
                  </a:lnTo>
                  <a:lnTo>
                    <a:pt x="760536" y="120761"/>
                  </a:lnTo>
                  <a:lnTo>
                    <a:pt x="758769" y="120487"/>
                  </a:lnTo>
                  <a:lnTo>
                    <a:pt x="688969" y="581375"/>
                  </a:lnTo>
                  <a:lnTo>
                    <a:pt x="690737" y="581649"/>
                  </a:lnTo>
                  <a:lnTo>
                    <a:pt x="687994" y="599815"/>
                  </a:lnTo>
                  <a:lnTo>
                    <a:pt x="669005" y="5969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75" name="object 675"/>
            <p:cNvSpPr/>
            <p:nvPr/>
          </p:nvSpPr>
          <p:spPr>
            <a:xfrm>
              <a:off x="7915655" y="6501109"/>
              <a:ext cx="748665" cy="584200"/>
            </a:xfrm>
            <a:custGeom>
              <a:avLst/>
              <a:gdLst/>
              <a:ahLst/>
              <a:cxnLst/>
              <a:rect l="l" t="t" r="r" b="b"/>
              <a:pathLst>
                <a:path w="748665" h="584200">
                  <a:moveTo>
                    <a:pt x="94305" y="0"/>
                  </a:moveTo>
                  <a:lnTo>
                    <a:pt x="0" y="460583"/>
                  </a:lnTo>
                  <a:lnTo>
                    <a:pt x="182" y="464271"/>
                  </a:lnTo>
                  <a:lnTo>
                    <a:pt x="653826" y="584149"/>
                  </a:lnTo>
                  <a:lnTo>
                    <a:pt x="657514" y="583996"/>
                  </a:lnTo>
                  <a:lnTo>
                    <a:pt x="748131" y="123596"/>
                  </a:lnTo>
                  <a:lnTo>
                    <a:pt x="747948" y="119877"/>
                  </a:lnTo>
                  <a:lnTo>
                    <a:pt x="943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76" name="object 676"/>
            <p:cNvSpPr/>
            <p:nvPr/>
          </p:nvSpPr>
          <p:spPr>
            <a:xfrm>
              <a:off x="7915655" y="6501109"/>
              <a:ext cx="748665" cy="584200"/>
            </a:xfrm>
            <a:custGeom>
              <a:avLst/>
              <a:gdLst/>
              <a:ahLst/>
              <a:cxnLst/>
              <a:rect l="l" t="t" r="r" b="b"/>
              <a:pathLst>
                <a:path w="748665" h="584200">
                  <a:moveTo>
                    <a:pt x="548" y="456956"/>
                  </a:moveTo>
                  <a:lnTo>
                    <a:pt x="66111" y="24018"/>
                  </a:lnTo>
                  <a:lnTo>
                    <a:pt x="66659" y="20391"/>
                  </a:lnTo>
                  <a:lnTo>
                    <a:pt x="67939" y="16885"/>
                  </a:lnTo>
                  <a:lnTo>
                    <a:pt x="69829" y="13746"/>
                  </a:lnTo>
                  <a:lnTo>
                    <a:pt x="71719" y="10607"/>
                  </a:lnTo>
                  <a:lnTo>
                    <a:pt x="74218" y="7863"/>
                  </a:lnTo>
                  <a:lnTo>
                    <a:pt x="77175" y="5699"/>
                  </a:lnTo>
                  <a:lnTo>
                    <a:pt x="80131" y="3535"/>
                  </a:lnTo>
                  <a:lnTo>
                    <a:pt x="83484" y="1950"/>
                  </a:lnTo>
                  <a:lnTo>
                    <a:pt x="87050" y="1066"/>
                  </a:lnTo>
                  <a:lnTo>
                    <a:pt x="90586" y="182"/>
                  </a:lnTo>
                  <a:lnTo>
                    <a:pt x="94305" y="0"/>
                  </a:lnTo>
                  <a:lnTo>
                    <a:pt x="97932" y="579"/>
                  </a:lnTo>
                  <a:lnTo>
                    <a:pt x="724143" y="95402"/>
                  </a:lnTo>
                  <a:lnTo>
                    <a:pt x="727770" y="95951"/>
                  </a:lnTo>
                  <a:lnTo>
                    <a:pt x="731245" y="97200"/>
                  </a:lnTo>
                  <a:lnTo>
                    <a:pt x="734385" y="99120"/>
                  </a:lnTo>
                  <a:lnTo>
                    <a:pt x="737524" y="101010"/>
                  </a:lnTo>
                  <a:lnTo>
                    <a:pt x="740267" y="103510"/>
                  </a:lnTo>
                  <a:lnTo>
                    <a:pt x="742431" y="106466"/>
                  </a:lnTo>
                  <a:lnTo>
                    <a:pt x="744626" y="109423"/>
                  </a:lnTo>
                  <a:lnTo>
                    <a:pt x="746180" y="112775"/>
                  </a:lnTo>
                  <a:lnTo>
                    <a:pt x="747064" y="116342"/>
                  </a:lnTo>
                  <a:lnTo>
                    <a:pt x="747948" y="119877"/>
                  </a:lnTo>
                  <a:lnTo>
                    <a:pt x="748131" y="123596"/>
                  </a:lnTo>
                  <a:lnTo>
                    <a:pt x="681441" y="563788"/>
                  </a:lnTo>
                  <a:lnTo>
                    <a:pt x="680191" y="567263"/>
                  </a:lnTo>
                  <a:lnTo>
                    <a:pt x="676412" y="573572"/>
                  </a:lnTo>
                  <a:lnTo>
                    <a:pt x="673912" y="576285"/>
                  </a:lnTo>
                  <a:lnTo>
                    <a:pt x="667999" y="580643"/>
                  </a:lnTo>
                  <a:lnTo>
                    <a:pt x="664646" y="582228"/>
                  </a:lnTo>
                  <a:lnTo>
                    <a:pt x="657514" y="583996"/>
                  </a:lnTo>
                  <a:lnTo>
                    <a:pt x="653826" y="584149"/>
                  </a:lnTo>
                  <a:lnTo>
                    <a:pt x="20360" y="488228"/>
                  </a:lnTo>
                  <a:lnTo>
                    <a:pt x="16885" y="486948"/>
                  </a:lnTo>
                  <a:lnTo>
                    <a:pt x="10607" y="483168"/>
                  </a:lnTo>
                  <a:lnTo>
                    <a:pt x="7863" y="480669"/>
                  </a:lnTo>
                  <a:lnTo>
                    <a:pt x="3505" y="474756"/>
                  </a:lnTo>
                  <a:lnTo>
                    <a:pt x="1920" y="471403"/>
                  </a:lnTo>
                  <a:lnTo>
                    <a:pt x="182" y="464271"/>
                  </a:lnTo>
                  <a:lnTo>
                    <a:pt x="0" y="460583"/>
                  </a:lnTo>
                  <a:lnTo>
                    <a:pt x="548" y="4569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77" name="object 677"/>
            <p:cNvSpPr/>
            <p:nvPr/>
          </p:nvSpPr>
          <p:spPr>
            <a:xfrm>
              <a:off x="7909651" y="6496537"/>
              <a:ext cx="758825" cy="593090"/>
            </a:xfrm>
            <a:custGeom>
              <a:avLst/>
              <a:gdLst/>
              <a:ahLst/>
              <a:cxnLst/>
              <a:rect l="l" t="t" r="r" b="b"/>
              <a:pathLst>
                <a:path w="758825" h="593090">
                  <a:moveTo>
                    <a:pt x="74127" y="0"/>
                  </a:moveTo>
                  <a:lnTo>
                    <a:pt x="0" y="489447"/>
                  </a:lnTo>
                  <a:lnTo>
                    <a:pt x="684123" y="593049"/>
                  </a:lnTo>
                  <a:lnTo>
                    <a:pt x="758250" y="103601"/>
                  </a:lnTo>
                  <a:lnTo>
                    <a:pt x="741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78" name="object 678"/>
            <p:cNvSpPr/>
            <p:nvPr/>
          </p:nvSpPr>
          <p:spPr>
            <a:xfrm>
              <a:off x="7909651" y="6496537"/>
              <a:ext cx="758825" cy="593090"/>
            </a:xfrm>
            <a:custGeom>
              <a:avLst/>
              <a:gdLst/>
              <a:ahLst/>
              <a:cxnLst/>
              <a:rect l="l" t="t" r="r" b="b"/>
              <a:pathLst>
                <a:path w="758825" h="593090">
                  <a:moveTo>
                    <a:pt x="0" y="489447"/>
                  </a:moveTo>
                  <a:lnTo>
                    <a:pt x="74127" y="0"/>
                  </a:lnTo>
                  <a:lnTo>
                    <a:pt x="758250" y="103601"/>
                  </a:lnTo>
                  <a:lnTo>
                    <a:pt x="684123" y="593049"/>
                  </a:lnTo>
                  <a:lnTo>
                    <a:pt x="0" y="4894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79" name="object 679"/>
            <p:cNvSpPr/>
            <p:nvPr/>
          </p:nvSpPr>
          <p:spPr>
            <a:xfrm>
              <a:off x="7883072" y="6488704"/>
              <a:ext cx="101600" cy="501650"/>
            </a:xfrm>
            <a:custGeom>
              <a:avLst/>
              <a:gdLst/>
              <a:ahLst/>
              <a:cxnLst/>
              <a:rect l="l" t="t" r="r" b="b"/>
              <a:pathLst>
                <a:path w="101600" h="501650">
                  <a:moveTo>
                    <a:pt x="75316" y="0"/>
                  </a:moveTo>
                  <a:lnTo>
                    <a:pt x="0" y="497220"/>
                  </a:lnTo>
                  <a:lnTo>
                    <a:pt x="25999" y="501182"/>
                  </a:lnTo>
                  <a:lnTo>
                    <a:pt x="101315" y="3931"/>
                  </a:lnTo>
                  <a:lnTo>
                    <a:pt x="753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80" name="object 680"/>
            <p:cNvSpPr/>
            <p:nvPr/>
          </p:nvSpPr>
          <p:spPr>
            <a:xfrm>
              <a:off x="7883072" y="6488704"/>
              <a:ext cx="101600" cy="501650"/>
            </a:xfrm>
            <a:custGeom>
              <a:avLst/>
              <a:gdLst/>
              <a:ahLst/>
              <a:cxnLst/>
              <a:rect l="l" t="t" r="r" b="b"/>
              <a:pathLst>
                <a:path w="101600" h="501650">
                  <a:moveTo>
                    <a:pt x="0" y="497220"/>
                  </a:moveTo>
                  <a:lnTo>
                    <a:pt x="75316" y="0"/>
                  </a:lnTo>
                  <a:lnTo>
                    <a:pt x="101315" y="3931"/>
                  </a:lnTo>
                  <a:lnTo>
                    <a:pt x="25999" y="501182"/>
                  </a:lnTo>
                  <a:lnTo>
                    <a:pt x="0" y="4972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81" name="object 681"/>
            <p:cNvSpPr/>
            <p:nvPr/>
          </p:nvSpPr>
          <p:spPr>
            <a:xfrm>
              <a:off x="7899745" y="6491203"/>
              <a:ext cx="75565" cy="497840"/>
            </a:xfrm>
            <a:custGeom>
              <a:avLst/>
              <a:gdLst/>
              <a:ahLst/>
              <a:cxnLst/>
              <a:rect l="l" t="t" r="r" b="b"/>
              <a:pathLst>
                <a:path w="75565" h="497840">
                  <a:moveTo>
                    <a:pt x="75316" y="0"/>
                  </a:moveTo>
                  <a:lnTo>
                    <a:pt x="0" y="4972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82" name="object 682"/>
            <p:cNvSpPr/>
            <p:nvPr/>
          </p:nvSpPr>
          <p:spPr>
            <a:xfrm>
              <a:off x="7899745" y="6491203"/>
              <a:ext cx="75565" cy="497840"/>
            </a:xfrm>
            <a:custGeom>
              <a:avLst/>
              <a:gdLst/>
              <a:ahLst/>
              <a:cxnLst/>
              <a:rect l="l" t="t" r="r" b="b"/>
              <a:pathLst>
                <a:path w="75565" h="497840">
                  <a:moveTo>
                    <a:pt x="75316" y="0"/>
                  </a:moveTo>
                  <a:lnTo>
                    <a:pt x="0" y="4972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683" name="object 68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10992" y="6504248"/>
              <a:ext cx="178277" cy="488350"/>
            </a:xfrm>
            <a:prstGeom prst="rect">
              <a:avLst/>
            </a:prstGeom>
          </p:spPr>
        </p:pic>
        <p:pic>
          <p:nvPicPr>
            <p:cNvPr id="684" name="object 68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48339" y="7048560"/>
              <a:ext cx="522945" cy="522945"/>
            </a:xfrm>
            <a:prstGeom prst="rect">
              <a:avLst/>
            </a:prstGeom>
          </p:spPr>
        </p:pic>
        <p:sp>
          <p:nvSpPr>
            <p:cNvPr id="685" name="object 685"/>
            <p:cNvSpPr/>
            <p:nvPr/>
          </p:nvSpPr>
          <p:spPr>
            <a:xfrm>
              <a:off x="12150364" y="6880768"/>
              <a:ext cx="398780" cy="591185"/>
            </a:xfrm>
            <a:custGeom>
              <a:avLst/>
              <a:gdLst/>
              <a:ahLst/>
              <a:cxnLst/>
              <a:rect l="l" t="t" r="r" b="b"/>
              <a:pathLst>
                <a:path w="398779" h="591184">
                  <a:moveTo>
                    <a:pt x="82204" y="0"/>
                  </a:moveTo>
                  <a:lnTo>
                    <a:pt x="0" y="542818"/>
                  </a:lnTo>
                  <a:lnTo>
                    <a:pt x="316443" y="590732"/>
                  </a:lnTo>
                  <a:lnTo>
                    <a:pt x="398647" y="47945"/>
                  </a:lnTo>
                  <a:lnTo>
                    <a:pt x="822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86" name="object 686"/>
            <p:cNvSpPr/>
            <p:nvPr/>
          </p:nvSpPr>
          <p:spPr>
            <a:xfrm>
              <a:off x="12150363" y="6880768"/>
              <a:ext cx="398780" cy="591185"/>
            </a:xfrm>
            <a:custGeom>
              <a:avLst/>
              <a:gdLst/>
              <a:ahLst/>
              <a:cxnLst/>
              <a:rect l="l" t="t" r="r" b="b"/>
              <a:pathLst>
                <a:path w="398779" h="591184">
                  <a:moveTo>
                    <a:pt x="240426" y="23987"/>
                  </a:moveTo>
                  <a:lnTo>
                    <a:pt x="398647" y="47945"/>
                  </a:lnTo>
                  <a:lnTo>
                    <a:pt x="357530" y="319338"/>
                  </a:lnTo>
                  <a:lnTo>
                    <a:pt x="316443" y="590732"/>
                  </a:lnTo>
                  <a:lnTo>
                    <a:pt x="158221" y="566775"/>
                  </a:lnTo>
                  <a:lnTo>
                    <a:pt x="0" y="542818"/>
                  </a:lnTo>
                  <a:lnTo>
                    <a:pt x="41117" y="271424"/>
                  </a:lnTo>
                  <a:lnTo>
                    <a:pt x="82204" y="0"/>
                  </a:lnTo>
                  <a:lnTo>
                    <a:pt x="240426" y="239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87" name="object 687"/>
            <p:cNvSpPr/>
            <p:nvPr/>
          </p:nvSpPr>
          <p:spPr>
            <a:xfrm>
              <a:off x="12226869" y="6905792"/>
              <a:ext cx="295275" cy="69850"/>
            </a:xfrm>
            <a:custGeom>
              <a:avLst/>
              <a:gdLst/>
              <a:ahLst/>
              <a:cxnLst/>
              <a:rect l="l" t="t" r="r" b="b"/>
              <a:pathLst>
                <a:path w="295275" h="69850">
                  <a:moveTo>
                    <a:pt x="3931" y="0"/>
                  </a:moveTo>
                  <a:lnTo>
                    <a:pt x="1981" y="12893"/>
                  </a:lnTo>
                  <a:lnTo>
                    <a:pt x="0" y="25786"/>
                  </a:lnTo>
                  <a:lnTo>
                    <a:pt x="290748" y="69829"/>
                  </a:lnTo>
                  <a:lnTo>
                    <a:pt x="294650" y="44013"/>
                  </a:lnTo>
                  <a:lnTo>
                    <a:pt x="39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88" name="object 688"/>
            <p:cNvSpPr/>
            <p:nvPr/>
          </p:nvSpPr>
          <p:spPr>
            <a:xfrm>
              <a:off x="12226869" y="6905792"/>
              <a:ext cx="314325" cy="69850"/>
            </a:xfrm>
            <a:custGeom>
              <a:avLst/>
              <a:gdLst/>
              <a:ahLst/>
              <a:cxnLst/>
              <a:rect l="l" t="t" r="r" b="b"/>
              <a:pathLst>
                <a:path w="314325" h="69850">
                  <a:moveTo>
                    <a:pt x="149291" y="22006"/>
                  </a:moveTo>
                  <a:lnTo>
                    <a:pt x="294650" y="44013"/>
                  </a:lnTo>
                  <a:lnTo>
                    <a:pt x="292699" y="56936"/>
                  </a:lnTo>
                  <a:lnTo>
                    <a:pt x="290748" y="69829"/>
                  </a:lnTo>
                  <a:lnTo>
                    <a:pt x="145389" y="47792"/>
                  </a:lnTo>
                  <a:lnTo>
                    <a:pt x="0" y="25786"/>
                  </a:lnTo>
                  <a:lnTo>
                    <a:pt x="1981" y="12893"/>
                  </a:lnTo>
                  <a:lnTo>
                    <a:pt x="3931" y="0"/>
                  </a:lnTo>
                  <a:lnTo>
                    <a:pt x="149291" y="22006"/>
                  </a:lnTo>
                </a:path>
                <a:path w="314325" h="69850">
                  <a:moveTo>
                    <a:pt x="288157" y="43037"/>
                  </a:moveTo>
                  <a:lnTo>
                    <a:pt x="313883" y="469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89" name="object 689"/>
            <p:cNvSpPr/>
            <p:nvPr/>
          </p:nvSpPr>
          <p:spPr>
            <a:xfrm>
              <a:off x="12540752" y="6948891"/>
              <a:ext cx="5715" cy="4445"/>
            </a:xfrm>
            <a:custGeom>
              <a:avLst/>
              <a:gdLst/>
              <a:ahLst/>
              <a:cxnLst/>
              <a:rect l="l" t="t" r="r" b="b"/>
              <a:pathLst>
                <a:path w="5715" h="4445">
                  <a:moveTo>
                    <a:pt x="5181" y="0"/>
                  </a:moveTo>
                  <a:lnTo>
                    <a:pt x="0" y="3840"/>
                  </a:lnTo>
                  <a:lnTo>
                    <a:pt x="2773" y="3992"/>
                  </a:lnTo>
                  <a:lnTo>
                    <a:pt x="4511" y="2712"/>
                  </a:lnTo>
                  <a:lnTo>
                    <a:pt x="51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90" name="object 690"/>
            <p:cNvSpPr/>
            <p:nvPr/>
          </p:nvSpPr>
          <p:spPr>
            <a:xfrm>
              <a:off x="12447635" y="6948891"/>
              <a:ext cx="98425" cy="488950"/>
            </a:xfrm>
            <a:custGeom>
              <a:avLst/>
              <a:gdLst/>
              <a:ahLst/>
              <a:cxnLst/>
              <a:rect l="l" t="t" r="r" b="b"/>
              <a:pathLst>
                <a:path w="98425" h="488950">
                  <a:moveTo>
                    <a:pt x="93116" y="3840"/>
                  </a:moveTo>
                  <a:lnTo>
                    <a:pt x="95890" y="3992"/>
                  </a:lnTo>
                  <a:lnTo>
                    <a:pt x="97627" y="2712"/>
                  </a:lnTo>
                  <a:lnTo>
                    <a:pt x="98297" y="0"/>
                  </a:lnTo>
                </a:path>
                <a:path w="98425" h="488950">
                  <a:moveTo>
                    <a:pt x="73182" y="5455"/>
                  </a:moveTo>
                  <a:lnTo>
                    <a:pt x="0" y="4887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691" name="object 69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190567" y="7085837"/>
              <a:ext cx="240609" cy="101163"/>
            </a:xfrm>
            <a:prstGeom prst="rect">
              <a:avLst/>
            </a:prstGeom>
          </p:spPr>
        </p:pic>
        <p:sp>
          <p:nvSpPr>
            <p:cNvPr id="692" name="object 692"/>
            <p:cNvSpPr/>
            <p:nvPr/>
          </p:nvSpPr>
          <p:spPr>
            <a:xfrm>
              <a:off x="12150364" y="7397800"/>
              <a:ext cx="320675" cy="74295"/>
            </a:xfrm>
            <a:custGeom>
              <a:avLst/>
              <a:gdLst/>
              <a:ahLst/>
              <a:cxnLst/>
              <a:rect l="l" t="t" r="r" b="b"/>
              <a:pathLst>
                <a:path w="320675" h="74295">
                  <a:moveTo>
                    <a:pt x="3901" y="0"/>
                  </a:moveTo>
                  <a:lnTo>
                    <a:pt x="0" y="25786"/>
                  </a:lnTo>
                  <a:lnTo>
                    <a:pt x="316443" y="73700"/>
                  </a:lnTo>
                  <a:lnTo>
                    <a:pt x="320344" y="47914"/>
                  </a:lnTo>
                  <a:lnTo>
                    <a:pt x="39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93" name="object 693"/>
            <p:cNvSpPr/>
            <p:nvPr/>
          </p:nvSpPr>
          <p:spPr>
            <a:xfrm>
              <a:off x="12150363" y="7397800"/>
              <a:ext cx="320675" cy="74295"/>
            </a:xfrm>
            <a:custGeom>
              <a:avLst/>
              <a:gdLst/>
              <a:ahLst/>
              <a:cxnLst/>
              <a:rect l="l" t="t" r="r" b="b"/>
              <a:pathLst>
                <a:path w="320675" h="74295">
                  <a:moveTo>
                    <a:pt x="162123" y="23957"/>
                  </a:moveTo>
                  <a:lnTo>
                    <a:pt x="320344" y="47914"/>
                  </a:lnTo>
                  <a:lnTo>
                    <a:pt x="318394" y="60807"/>
                  </a:lnTo>
                  <a:lnTo>
                    <a:pt x="316443" y="73700"/>
                  </a:lnTo>
                  <a:lnTo>
                    <a:pt x="158221" y="49743"/>
                  </a:lnTo>
                  <a:lnTo>
                    <a:pt x="0" y="25786"/>
                  </a:lnTo>
                  <a:lnTo>
                    <a:pt x="1950" y="12893"/>
                  </a:lnTo>
                  <a:lnTo>
                    <a:pt x="3901" y="0"/>
                  </a:lnTo>
                  <a:lnTo>
                    <a:pt x="162123" y="239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94" name="object 694"/>
            <p:cNvSpPr/>
            <p:nvPr/>
          </p:nvSpPr>
          <p:spPr>
            <a:xfrm>
              <a:off x="12156216" y="7372289"/>
              <a:ext cx="295275" cy="69850"/>
            </a:xfrm>
            <a:custGeom>
              <a:avLst/>
              <a:gdLst/>
              <a:ahLst/>
              <a:cxnLst/>
              <a:rect l="l" t="t" r="r" b="b"/>
              <a:pathLst>
                <a:path w="295275" h="69850">
                  <a:moveTo>
                    <a:pt x="3931" y="0"/>
                  </a:moveTo>
                  <a:lnTo>
                    <a:pt x="1981" y="12893"/>
                  </a:lnTo>
                  <a:lnTo>
                    <a:pt x="0" y="25816"/>
                  </a:lnTo>
                  <a:lnTo>
                    <a:pt x="290748" y="69829"/>
                  </a:lnTo>
                  <a:lnTo>
                    <a:pt x="294650" y="44043"/>
                  </a:lnTo>
                  <a:lnTo>
                    <a:pt x="39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95" name="object 695"/>
            <p:cNvSpPr/>
            <p:nvPr/>
          </p:nvSpPr>
          <p:spPr>
            <a:xfrm>
              <a:off x="12156216" y="7372288"/>
              <a:ext cx="295275" cy="69850"/>
            </a:xfrm>
            <a:custGeom>
              <a:avLst/>
              <a:gdLst/>
              <a:ahLst/>
              <a:cxnLst/>
              <a:rect l="l" t="t" r="r" b="b"/>
              <a:pathLst>
                <a:path w="295275" h="69850">
                  <a:moveTo>
                    <a:pt x="145389" y="47823"/>
                  </a:moveTo>
                  <a:lnTo>
                    <a:pt x="0" y="25816"/>
                  </a:lnTo>
                  <a:lnTo>
                    <a:pt x="1981" y="12893"/>
                  </a:lnTo>
                  <a:lnTo>
                    <a:pt x="3931" y="0"/>
                  </a:lnTo>
                  <a:lnTo>
                    <a:pt x="149291" y="22037"/>
                  </a:lnTo>
                  <a:lnTo>
                    <a:pt x="294650" y="44043"/>
                  </a:lnTo>
                  <a:lnTo>
                    <a:pt x="292699" y="56936"/>
                  </a:lnTo>
                  <a:lnTo>
                    <a:pt x="290748" y="69829"/>
                  </a:lnTo>
                  <a:lnTo>
                    <a:pt x="145389" y="478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96" name="object 696"/>
            <p:cNvSpPr/>
            <p:nvPr/>
          </p:nvSpPr>
          <p:spPr>
            <a:xfrm>
              <a:off x="12229368" y="6900976"/>
              <a:ext cx="4445" cy="5715"/>
            </a:xfrm>
            <a:custGeom>
              <a:avLst/>
              <a:gdLst/>
              <a:ahLst/>
              <a:cxnLst/>
              <a:rect l="l" t="t" r="r" b="b"/>
              <a:pathLst>
                <a:path w="4445" h="5715">
                  <a:moveTo>
                    <a:pt x="152" y="0"/>
                  </a:moveTo>
                  <a:lnTo>
                    <a:pt x="0" y="2773"/>
                  </a:lnTo>
                  <a:lnTo>
                    <a:pt x="1280" y="4511"/>
                  </a:lnTo>
                  <a:lnTo>
                    <a:pt x="3992" y="521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97" name="object 697"/>
            <p:cNvSpPr/>
            <p:nvPr/>
          </p:nvSpPr>
          <p:spPr>
            <a:xfrm>
              <a:off x="12229368" y="6900976"/>
              <a:ext cx="4445" cy="5715"/>
            </a:xfrm>
            <a:custGeom>
              <a:avLst/>
              <a:gdLst/>
              <a:ahLst/>
              <a:cxnLst/>
              <a:rect l="l" t="t" r="r" b="b"/>
              <a:pathLst>
                <a:path w="4445" h="5715">
                  <a:moveTo>
                    <a:pt x="3992" y="5212"/>
                  </a:moveTo>
                  <a:lnTo>
                    <a:pt x="1280" y="4511"/>
                  </a:lnTo>
                  <a:lnTo>
                    <a:pt x="0" y="2773"/>
                  </a:lnTo>
                  <a:lnTo>
                    <a:pt x="1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698" name="object 69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223363" y="6930359"/>
              <a:ext cx="226253" cy="157307"/>
            </a:xfrm>
            <a:prstGeom prst="rect">
              <a:avLst/>
            </a:prstGeom>
          </p:spPr>
        </p:pic>
        <p:pic>
          <p:nvPicPr>
            <p:cNvPr id="699" name="object 69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157313" y="7151278"/>
              <a:ext cx="258836" cy="255544"/>
            </a:xfrm>
            <a:prstGeom prst="rect">
              <a:avLst/>
            </a:prstGeom>
          </p:spPr>
        </p:pic>
        <p:sp>
          <p:nvSpPr>
            <p:cNvPr id="700" name="object 700"/>
            <p:cNvSpPr/>
            <p:nvPr/>
          </p:nvSpPr>
          <p:spPr>
            <a:xfrm>
              <a:off x="9194413" y="7132503"/>
              <a:ext cx="311785" cy="311785"/>
            </a:xfrm>
            <a:custGeom>
              <a:avLst/>
              <a:gdLst/>
              <a:ahLst/>
              <a:cxnLst/>
              <a:rect l="l" t="t" r="r" b="b"/>
              <a:pathLst>
                <a:path w="311784" h="311784">
                  <a:moveTo>
                    <a:pt x="40965" y="0"/>
                  </a:moveTo>
                  <a:lnTo>
                    <a:pt x="0" y="270510"/>
                  </a:lnTo>
                  <a:lnTo>
                    <a:pt x="270509" y="311475"/>
                  </a:lnTo>
                  <a:lnTo>
                    <a:pt x="311475" y="40965"/>
                  </a:lnTo>
                  <a:lnTo>
                    <a:pt x="4096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01" name="object 701"/>
            <p:cNvSpPr/>
            <p:nvPr/>
          </p:nvSpPr>
          <p:spPr>
            <a:xfrm>
              <a:off x="9194413" y="7132502"/>
              <a:ext cx="311785" cy="311785"/>
            </a:xfrm>
            <a:custGeom>
              <a:avLst/>
              <a:gdLst/>
              <a:ahLst/>
              <a:cxnLst/>
              <a:rect l="l" t="t" r="r" b="b"/>
              <a:pathLst>
                <a:path w="311784" h="311784">
                  <a:moveTo>
                    <a:pt x="270509" y="311475"/>
                  </a:moveTo>
                  <a:lnTo>
                    <a:pt x="40965" y="0"/>
                  </a:lnTo>
                </a:path>
                <a:path w="311784" h="311784">
                  <a:moveTo>
                    <a:pt x="311475" y="40965"/>
                  </a:moveTo>
                  <a:lnTo>
                    <a:pt x="0" y="270509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02" name="object 702"/>
            <p:cNvSpPr/>
            <p:nvPr/>
          </p:nvSpPr>
          <p:spPr>
            <a:xfrm>
              <a:off x="9464916" y="7149299"/>
              <a:ext cx="74295" cy="299085"/>
            </a:xfrm>
            <a:custGeom>
              <a:avLst/>
              <a:gdLst/>
              <a:ahLst/>
              <a:cxnLst/>
              <a:rect l="l" t="t" r="r" b="b"/>
              <a:pathLst>
                <a:path w="74295" h="299084">
                  <a:moveTo>
                    <a:pt x="73761" y="0"/>
                  </a:moveTo>
                  <a:lnTo>
                    <a:pt x="40970" y="24168"/>
                  </a:lnTo>
                  <a:lnTo>
                    <a:pt x="0" y="294678"/>
                  </a:lnTo>
                  <a:lnTo>
                    <a:pt x="28473" y="298983"/>
                  </a:lnTo>
                  <a:lnTo>
                    <a:pt x="737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03" name="object 703"/>
            <p:cNvSpPr/>
            <p:nvPr/>
          </p:nvSpPr>
          <p:spPr>
            <a:xfrm>
              <a:off x="9464923" y="7149297"/>
              <a:ext cx="74295" cy="299085"/>
            </a:xfrm>
            <a:custGeom>
              <a:avLst/>
              <a:gdLst/>
              <a:ahLst/>
              <a:cxnLst/>
              <a:rect l="l" t="t" r="r" b="b"/>
              <a:pathLst>
                <a:path w="74295" h="299084">
                  <a:moveTo>
                    <a:pt x="40965" y="24170"/>
                  </a:moveTo>
                  <a:lnTo>
                    <a:pt x="0" y="294680"/>
                  </a:lnTo>
                </a:path>
                <a:path w="74295" h="299084">
                  <a:moveTo>
                    <a:pt x="73761" y="0"/>
                  </a:moveTo>
                  <a:lnTo>
                    <a:pt x="28468" y="298978"/>
                  </a:lnTo>
                </a:path>
                <a:path w="74295" h="299084">
                  <a:moveTo>
                    <a:pt x="73761" y="0"/>
                  </a:moveTo>
                  <a:lnTo>
                    <a:pt x="28468" y="298978"/>
                  </a:lnTo>
                </a:path>
                <a:path w="74295" h="299084">
                  <a:moveTo>
                    <a:pt x="40965" y="24170"/>
                  </a:moveTo>
                  <a:lnTo>
                    <a:pt x="0" y="29468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04" name="object 704"/>
            <p:cNvSpPr/>
            <p:nvPr/>
          </p:nvSpPr>
          <p:spPr>
            <a:xfrm>
              <a:off x="9235376" y="7104011"/>
              <a:ext cx="303530" cy="69850"/>
            </a:xfrm>
            <a:custGeom>
              <a:avLst/>
              <a:gdLst/>
              <a:ahLst/>
              <a:cxnLst/>
              <a:rect l="l" t="t" r="r" b="b"/>
              <a:pathLst>
                <a:path w="303529" h="69850">
                  <a:moveTo>
                    <a:pt x="303301" y="45288"/>
                  </a:moveTo>
                  <a:lnTo>
                    <a:pt x="4330" y="0"/>
                  </a:lnTo>
                  <a:lnTo>
                    <a:pt x="0" y="28498"/>
                  </a:lnTo>
                  <a:lnTo>
                    <a:pt x="270510" y="69456"/>
                  </a:lnTo>
                  <a:lnTo>
                    <a:pt x="303301" y="452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05" name="object 705"/>
            <p:cNvSpPr/>
            <p:nvPr/>
          </p:nvSpPr>
          <p:spPr>
            <a:xfrm>
              <a:off x="9235378" y="7104004"/>
              <a:ext cx="303530" cy="69850"/>
            </a:xfrm>
            <a:custGeom>
              <a:avLst/>
              <a:gdLst/>
              <a:ahLst/>
              <a:cxnLst/>
              <a:rect l="l" t="t" r="r" b="b"/>
              <a:pathLst>
                <a:path w="303529" h="69850">
                  <a:moveTo>
                    <a:pt x="0" y="28498"/>
                  </a:moveTo>
                  <a:lnTo>
                    <a:pt x="270509" y="69463"/>
                  </a:lnTo>
                </a:path>
                <a:path w="303529" h="69850">
                  <a:moveTo>
                    <a:pt x="4328" y="0"/>
                  </a:moveTo>
                  <a:lnTo>
                    <a:pt x="303306" y="45293"/>
                  </a:lnTo>
                </a:path>
                <a:path w="303529" h="69850">
                  <a:moveTo>
                    <a:pt x="4328" y="0"/>
                  </a:moveTo>
                  <a:lnTo>
                    <a:pt x="303306" y="45293"/>
                  </a:lnTo>
                </a:path>
                <a:path w="303529" h="69850">
                  <a:moveTo>
                    <a:pt x="0" y="28498"/>
                  </a:moveTo>
                  <a:lnTo>
                    <a:pt x="270509" y="6946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706" name="object 706"/>
          <p:cNvSpPr txBox="1"/>
          <p:nvPr/>
        </p:nvSpPr>
        <p:spPr>
          <a:xfrm>
            <a:off x="8006805" y="4359735"/>
            <a:ext cx="270164" cy="89768"/>
          </a:xfrm>
          <a:prstGeom prst="rect">
            <a:avLst/>
          </a:prstGeom>
          <a:solidFill>
            <a:srgbClr val="FFFFFF"/>
          </a:solidFill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210">
              <a:lnSpc>
                <a:spcPts val="743"/>
              </a:lnSpc>
            </a:pPr>
            <a:r>
              <a:rPr sz="648" spc="-17" dirty="0">
                <a:latin typeface="Arial"/>
                <a:cs typeface="Arial"/>
              </a:rPr>
              <a:t>103</a:t>
            </a:r>
            <a:endParaRPr sz="648">
              <a:latin typeface="Arial"/>
              <a:cs typeface="Arial"/>
            </a:endParaRPr>
          </a:p>
        </p:txBody>
      </p:sp>
      <p:sp>
        <p:nvSpPr>
          <p:cNvPr id="707" name="object 707"/>
          <p:cNvSpPr txBox="1"/>
          <p:nvPr/>
        </p:nvSpPr>
        <p:spPr>
          <a:xfrm>
            <a:off x="7943989" y="4457395"/>
            <a:ext cx="397019" cy="111074"/>
          </a:xfrm>
          <a:prstGeom prst="rect">
            <a:avLst/>
          </a:prstGeom>
        </p:spPr>
        <p:txBody>
          <a:bodyPr vert="horz" wrap="square" lIns="0" tIns="11257" rIns="0" bIns="0" rtlCol="0">
            <a:spAutoFit/>
          </a:bodyPr>
          <a:lstStyle/>
          <a:p>
            <a:pPr marL="8659">
              <a:spcBef>
                <a:spcPts val="89"/>
              </a:spcBef>
            </a:pPr>
            <a:r>
              <a:rPr sz="648" dirty="0">
                <a:latin typeface="Arial"/>
                <a:cs typeface="Arial"/>
              </a:rPr>
              <a:t>99.6</a:t>
            </a:r>
            <a:r>
              <a:rPr sz="648" spc="51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48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708" name="object 708"/>
          <p:cNvSpPr txBox="1"/>
          <p:nvPr/>
        </p:nvSpPr>
        <p:spPr>
          <a:xfrm>
            <a:off x="7832806" y="4210881"/>
            <a:ext cx="618692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dirty="0">
                <a:latin typeface="Arial"/>
                <a:cs typeface="Arial"/>
              </a:rPr>
              <a:t>Su</a:t>
            </a:r>
            <a:r>
              <a:rPr sz="818" spc="-27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te</a:t>
            </a:r>
            <a:r>
              <a:rPr sz="818" spc="-14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-</a:t>
            </a:r>
            <a:r>
              <a:rPr sz="818" spc="-24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3</a:t>
            </a:r>
            <a:r>
              <a:rPr sz="818" spc="-20" dirty="0">
                <a:latin typeface="Arial"/>
                <a:cs typeface="Arial"/>
              </a:rPr>
              <a:t> </a:t>
            </a:r>
            <a:r>
              <a:rPr sz="818" spc="-17" dirty="0">
                <a:latin typeface="Arial"/>
                <a:cs typeface="Arial"/>
              </a:rPr>
              <a:t>Bed</a:t>
            </a:r>
            <a:endParaRPr sz="818">
              <a:latin typeface="Arial"/>
              <a:cs typeface="Arial"/>
            </a:endParaRPr>
          </a:p>
        </p:txBody>
      </p:sp>
      <p:sp>
        <p:nvSpPr>
          <p:cNvPr id="709" name="object 709"/>
          <p:cNvSpPr txBox="1"/>
          <p:nvPr/>
        </p:nvSpPr>
        <p:spPr>
          <a:xfrm>
            <a:off x="7647848" y="3064312"/>
            <a:ext cx="397019" cy="369729"/>
          </a:xfrm>
          <a:prstGeom prst="rect">
            <a:avLst/>
          </a:prstGeom>
        </p:spPr>
        <p:txBody>
          <a:bodyPr vert="horz" wrap="square" lIns="0" tIns="18617" rIns="0" bIns="0" rtlCol="0">
            <a:spAutoFit/>
          </a:bodyPr>
          <a:lstStyle/>
          <a:p>
            <a:pPr marL="10391">
              <a:spcBef>
                <a:spcPts val="147"/>
              </a:spcBef>
            </a:pPr>
            <a:r>
              <a:rPr sz="818" dirty="0">
                <a:latin typeface="Arial"/>
                <a:cs typeface="Arial"/>
              </a:rPr>
              <a:t>Corr</a:t>
            </a:r>
            <a:r>
              <a:rPr sz="818" spc="-55" dirty="0">
                <a:latin typeface="Arial"/>
                <a:cs typeface="Arial"/>
              </a:rPr>
              <a:t> </a:t>
            </a:r>
            <a:r>
              <a:rPr sz="818" spc="-17" dirty="0">
                <a:latin typeface="Arial"/>
                <a:cs typeface="Arial"/>
              </a:rPr>
              <a:t>dor</a:t>
            </a:r>
            <a:endParaRPr sz="818">
              <a:latin typeface="Arial"/>
              <a:cs typeface="Arial"/>
            </a:endParaRPr>
          </a:p>
          <a:p>
            <a:pPr marL="125986">
              <a:spcBef>
                <a:spcPts val="89"/>
              </a:spcBef>
            </a:pPr>
            <a:r>
              <a:rPr sz="648" spc="-17" dirty="0">
                <a:latin typeface="Arial"/>
                <a:cs typeface="Arial"/>
              </a:rPr>
              <a:t>106</a:t>
            </a:r>
            <a:endParaRPr sz="648">
              <a:latin typeface="Arial"/>
              <a:cs typeface="Arial"/>
            </a:endParaRPr>
          </a:p>
          <a:p>
            <a:pPr marL="8659">
              <a:spcBef>
                <a:spcPts val="116"/>
              </a:spcBef>
            </a:pPr>
            <a:r>
              <a:rPr sz="648" dirty="0">
                <a:latin typeface="Arial"/>
                <a:cs typeface="Arial"/>
              </a:rPr>
              <a:t>13.8</a:t>
            </a:r>
            <a:r>
              <a:rPr sz="648" spc="51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48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grpSp>
        <p:nvGrpSpPr>
          <p:cNvPr id="710" name="object 710"/>
          <p:cNvGrpSpPr/>
          <p:nvPr/>
        </p:nvGrpSpPr>
        <p:grpSpPr>
          <a:xfrm>
            <a:off x="6085042" y="1265469"/>
            <a:ext cx="276658" cy="105208"/>
            <a:chOff x="7756328" y="1856020"/>
            <a:chExt cx="405765" cy="154305"/>
          </a:xfrm>
        </p:grpSpPr>
        <p:sp>
          <p:nvSpPr>
            <p:cNvPr id="711" name="object 711"/>
            <p:cNvSpPr/>
            <p:nvPr/>
          </p:nvSpPr>
          <p:spPr>
            <a:xfrm>
              <a:off x="7761091" y="1860782"/>
              <a:ext cx="396240" cy="144780"/>
            </a:xfrm>
            <a:custGeom>
              <a:avLst/>
              <a:gdLst/>
              <a:ahLst/>
              <a:cxnLst/>
              <a:rect l="l" t="t" r="r" b="b"/>
              <a:pathLst>
                <a:path w="396240" h="144780">
                  <a:moveTo>
                    <a:pt x="395841" y="0"/>
                  </a:moveTo>
                  <a:lnTo>
                    <a:pt x="0" y="0"/>
                  </a:lnTo>
                  <a:lnTo>
                    <a:pt x="0" y="144722"/>
                  </a:lnTo>
                  <a:lnTo>
                    <a:pt x="395841" y="144722"/>
                  </a:lnTo>
                  <a:lnTo>
                    <a:pt x="395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12" name="object 712"/>
            <p:cNvSpPr/>
            <p:nvPr/>
          </p:nvSpPr>
          <p:spPr>
            <a:xfrm>
              <a:off x="7761091" y="1860782"/>
              <a:ext cx="396240" cy="144780"/>
            </a:xfrm>
            <a:custGeom>
              <a:avLst/>
              <a:gdLst/>
              <a:ahLst/>
              <a:cxnLst/>
              <a:rect l="l" t="t" r="r" b="b"/>
              <a:pathLst>
                <a:path w="396240" h="144780">
                  <a:moveTo>
                    <a:pt x="0" y="0"/>
                  </a:moveTo>
                  <a:lnTo>
                    <a:pt x="395840" y="0"/>
                  </a:lnTo>
                  <a:lnTo>
                    <a:pt x="395840" y="144722"/>
                  </a:lnTo>
                  <a:lnTo>
                    <a:pt x="0" y="14472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713" name="object 713"/>
          <p:cNvSpPr txBox="1"/>
          <p:nvPr/>
        </p:nvSpPr>
        <p:spPr>
          <a:xfrm>
            <a:off x="6142891" y="1252751"/>
            <a:ext cx="161059" cy="111511"/>
          </a:xfrm>
          <a:prstGeom prst="rect">
            <a:avLst/>
          </a:prstGeom>
        </p:spPr>
        <p:txBody>
          <a:bodyPr vert="horz" wrap="square" lIns="0" tIns="11690" rIns="0" bIns="0" rtlCol="0">
            <a:spAutoFit/>
          </a:bodyPr>
          <a:lstStyle/>
          <a:p>
            <a:pPr marL="8659">
              <a:spcBef>
                <a:spcPts val="92"/>
              </a:spcBef>
            </a:pPr>
            <a:r>
              <a:rPr sz="648" spc="-17" dirty="0">
                <a:latin typeface="Arial"/>
                <a:cs typeface="Arial"/>
              </a:rPr>
              <a:t>120</a:t>
            </a:r>
            <a:endParaRPr sz="648">
              <a:latin typeface="Arial"/>
              <a:cs typeface="Arial"/>
            </a:endParaRPr>
          </a:p>
        </p:txBody>
      </p:sp>
      <p:sp>
        <p:nvSpPr>
          <p:cNvPr id="714" name="object 714"/>
          <p:cNvSpPr/>
          <p:nvPr/>
        </p:nvSpPr>
        <p:spPr>
          <a:xfrm>
            <a:off x="6057283" y="1382329"/>
            <a:ext cx="332076" cy="98714"/>
          </a:xfrm>
          <a:custGeom>
            <a:avLst/>
            <a:gdLst/>
            <a:ahLst/>
            <a:cxnLst/>
            <a:rect l="l" t="t" r="r" b="b"/>
            <a:pathLst>
              <a:path w="487045" h="144780">
                <a:moveTo>
                  <a:pt x="486826" y="0"/>
                </a:moveTo>
                <a:lnTo>
                  <a:pt x="0" y="0"/>
                </a:lnTo>
                <a:lnTo>
                  <a:pt x="0" y="144722"/>
                </a:lnTo>
                <a:lnTo>
                  <a:pt x="486826" y="144722"/>
                </a:lnTo>
                <a:lnTo>
                  <a:pt x="486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15" name="object 715"/>
          <p:cNvSpPr txBox="1"/>
          <p:nvPr/>
        </p:nvSpPr>
        <p:spPr>
          <a:xfrm>
            <a:off x="6049372" y="1366365"/>
            <a:ext cx="351125" cy="111511"/>
          </a:xfrm>
          <a:prstGeom prst="rect">
            <a:avLst/>
          </a:prstGeom>
        </p:spPr>
        <p:txBody>
          <a:bodyPr vert="horz" wrap="square" lIns="0" tIns="11690" rIns="0" bIns="0" rtlCol="0">
            <a:spAutoFit/>
          </a:bodyPr>
          <a:lstStyle/>
          <a:p>
            <a:pPr marL="8659">
              <a:spcBef>
                <a:spcPts val="92"/>
              </a:spcBef>
            </a:pPr>
            <a:r>
              <a:rPr sz="648" dirty="0">
                <a:latin typeface="Arial"/>
                <a:cs typeface="Arial"/>
              </a:rPr>
              <a:t>5.9</a:t>
            </a:r>
            <a:r>
              <a:rPr sz="648" spc="31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55" dirty="0">
                <a:latin typeface="Arial"/>
                <a:cs typeface="Arial"/>
              </a:rPr>
              <a:t> </a:t>
            </a:r>
            <a:r>
              <a:rPr sz="648" spc="3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716" name="object 716"/>
          <p:cNvSpPr/>
          <p:nvPr/>
        </p:nvSpPr>
        <p:spPr>
          <a:xfrm>
            <a:off x="6032657" y="1138908"/>
            <a:ext cx="381433" cy="118630"/>
          </a:xfrm>
          <a:custGeom>
            <a:avLst/>
            <a:gdLst/>
            <a:ahLst/>
            <a:cxnLst/>
            <a:rect l="l" t="t" r="r" b="b"/>
            <a:pathLst>
              <a:path w="559434" h="173989">
                <a:moveTo>
                  <a:pt x="559064" y="0"/>
                </a:moveTo>
                <a:lnTo>
                  <a:pt x="0" y="0"/>
                </a:lnTo>
                <a:lnTo>
                  <a:pt x="0" y="173736"/>
                </a:lnTo>
                <a:lnTo>
                  <a:pt x="559064" y="173736"/>
                </a:lnTo>
                <a:lnTo>
                  <a:pt x="559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17" name="object 717"/>
          <p:cNvSpPr txBox="1"/>
          <p:nvPr/>
        </p:nvSpPr>
        <p:spPr>
          <a:xfrm>
            <a:off x="6024435" y="1119858"/>
            <a:ext cx="398751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spc="-7" dirty="0">
                <a:latin typeface="Arial"/>
                <a:cs typeface="Arial"/>
              </a:rPr>
              <a:t>Elevator</a:t>
            </a:r>
            <a:endParaRPr sz="818">
              <a:latin typeface="Arial"/>
              <a:cs typeface="Arial"/>
            </a:endParaRPr>
          </a:p>
        </p:txBody>
      </p:sp>
      <p:sp>
        <p:nvSpPr>
          <p:cNvPr id="718" name="object 718"/>
          <p:cNvSpPr/>
          <p:nvPr/>
        </p:nvSpPr>
        <p:spPr>
          <a:xfrm>
            <a:off x="4214643" y="1520079"/>
            <a:ext cx="270164" cy="98714"/>
          </a:xfrm>
          <a:custGeom>
            <a:avLst/>
            <a:gdLst/>
            <a:ahLst/>
            <a:cxnLst/>
            <a:rect l="l" t="t" r="r" b="b"/>
            <a:pathLst>
              <a:path w="396239" h="144780">
                <a:moveTo>
                  <a:pt x="395841" y="0"/>
                </a:moveTo>
                <a:lnTo>
                  <a:pt x="0" y="0"/>
                </a:lnTo>
                <a:lnTo>
                  <a:pt x="0" y="144721"/>
                </a:lnTo>
                <a:lnTo>
                  <a:pt x="395841" y="144721"/>
                </a:lnTo>
                <a:lnTo>
                  <a:pt x="3958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19" name="object 719"/>
          <p:cNvSpPr txBox="1"/>
          <p:nvPr/>
        </p:nvSpPr>
        <p:spPr>
          <a:xfrm>
            <a:off x="4214642" y="1520080"/>
            <a:ext cx="270164" cy="89768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210">
              <a:lnSpc>
                <a:spcPts val="743"/>
              </a:lnSpc>
            </a:pPr>
            <a:r>
              <a:rPr sz="648" spc="-17" dirty="0">
                <a:latin typeface="Arial"/>
                <a:cs typeface="Arial"/>
              </a:rPr>
              <a:t>109</a:t>
            </a:r>
            <a:endParaRPr sz="648">
              <a:latin typeface="Arial"/>
              <a:cs typeface="Arial"/>
            </a:endParaRPr>
          </a:p>
        </p:txBody>
      </p:sp>
      <p:sp>
        <p:nvSpPr>
          <p:cNvPr id="720" name="object 720"/>
          <p:cNvSpPr/>
          <p:nvPr/>
        </p:nvSpPr>
        <p:spPr>
          <a:xfrm>
            <a:off x="4159550" y="1633693"/>
            <a:ext cx="380134" cy="98714"/>
          </a:xfrm>
          <a:custGeom>
            <a:avLst/>
            <a:gdLst/>
            <a:ahLst/>
            <a:cxnLst/>
            <a:rect l="l" t="t" r="r" b="b"/>
            <a:pathLst>
              <a:path w="557529" h="144780">
                <a:moveTo>
                  <a:pt x="557448" y="0"/>
                </a:moveTo>
                <a:lnTo>
                  <a:pt x="0" y="0"/>
                </a:lnTo>
                <a:lnTo>
                  <a:pt x="0" y="144721"/>
                </a:lnTo>
                <a:lnTo>
                  <a:pt x="557448" y="144721"/>
                </a:lnTo>
                <a:lnTo>
                  <a:pt x="557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21" name="object 721"/>
          <p:cNvSpPr txBox="1"/>
          <p:nvPr/>
        </p:nvSpPr>
        <p:spPr>
          <a:xfrm>
            <a:off x="4151827" y="1617730"/>
            <a:ext cx="397019" cy="111511"/>
          </a:xfrm>
          <a:prstGeom prst="rect">
            <a:avLst/>
          </a:prstGeom>
        </p:spPr>
        <p:txBody>
          <a:bodyPr vert="horz" wrap="square" lIns="0" tIns="11690" rIns="0" bIns="0" rtlCol="0">
            <a:spAutoFit/>
          </a:bodyPr>
          <a:lstStyle/>
          <a:p>
            <a:pPr marL="8659">
              <a:spcBef>
                <a:spcPts val="92"/>
              </a:spcBef>
            </a:pPr>
            <a:r>
              <a:rPr sz="648" dirty="0">
                <a:latin typeface="Arial"/>
                <a:cs typeface="Arial"/>
              </a:rPr>
              <a:t>31.9</a:t>
            </a:r>
            <a:r>
              <a:rPr sz="648" spc="51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48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722" name="object 722"/>
          <p:cNvSpPr/>
          <p:nvPr/>
        </p:nvSpPr>
        <p:spPr>
          <a:xfrm>
            <a:off x="4147413" y="1390273"/>
            <a:ext cx="404380" cy="118630"/>
          </a:xfrm>
          <a:custGeom>
            <a:avLst/>
            <a:gdLst/>
            <a:ahLst/>
            <a:cxnLst/>
            <a:rect l="l" t="t" r="r" b="b"/>
            <a:pathLst>
              <a:path w="593089" h="173989">
                <a:moveTo>
                  <a:pt x="593079" y="0"/>
                </a:moveTo>
                <a:lnTo>
                  <a:pt x="0" y="0"/>
                </a:lnTo>
                <a:lnTo>
                  <a:pt x="0" y="173735"/>
                </a:lnTo>
                <a:lnTo>
                  <a:pt x="593079" y="173735"/>
                </a:lnTo>
                <a:lnTo>
                  <a:pt x="5930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23" name="object 723"/>
          <p:cNvSpPr txBox="1"/>
          <p:nvPr/>
        </p:nvSpPr>
        <p:spPr>
          <a:xfrm>
            <a:off x="4139357" y="1371224"/>
            <a:ext cx="422564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dirty="0">
                <a:latin typeface="Arial"/>
                <a:cs typeface="Arial"/>
              </a:rPr>
              <a:t>Garba</a:t>
            </a:r>
            <a:r>
              <a:rPr sz="818" spc="177" dirty="0">
                <a:latin typeface="Arial"/>
                <a:cs typeface="Arial"/>
              </a:rPr>
              <a:t> </a:t>
            </a:r>
            <a:r>
              <a:rPr sz="818" spc="-34" dirty="0">
                <a:latin typeface="Arial"/>
                <a:cs typeface="Arial"/>
              </a:rPr>
              <a:t>e</a:t>
            </a:r>
            <a:endParaRPr sz="818">
              <a:latin typeface="Arial"/>
              <a:cs typeface="Arial"/>
            </a:endParaRPr>
          </a:p>
        </p:txBody>
      </p:sp>
      <p:grpSp>
        <p:nvGrpSpPr>
          <p:cNvPr id="724" name="object 724"/>
          <p:cNvGrpSpPr/>
          <p:nvPr/>
        </p:nvGrpSpPr>
        <p:grpSpPr>
          <a:xfrm>
            <a:off x="2379464" y="829145"/>
            <a:ext cx="3283527" cy="3822123"/>
            <a:chOff x="2321480" y="1216080"/>
            <a:chExt cx="4815840" cy="5605780"/>
          </a:xfrm>
        </p:grpSpPr>
        <p:sp>
          <p:nvSpPr>
            <p:cNvPr id="725" name="object 725"/>
            <p:cNvSpPr/>
            <p:nvPr/>
          </p:nvSpPr>
          <p:spPr>
            <a:xfrm>
              <a:off x="6737817" y="2297792"/>
              <a:ext cx="216535" cy="215265"/>
            </a:xfrm>
            <a:custGeom>
              <a:avLst/>
              <a:gdLst/>
              <a:ahLst/>
              <a:cxnLst/>
              <a:rect l="l" t="t" r="r" b="b"/>
              <a:pathLst>
                <a:path w="216534" h="215264">
                  <a:moveTo>
                    <a:pt x="216011" y="107045"/>
                  </a:moveTo>
                  <a:lnTo>
                    <a:pt x="215493" y="117631"/>
                  </a:lnTo>
                </a:path>
                <a:path w="216534" h="215264">
                  <a:moveTo>
                    <a:pt x="215493" y="117631"/>
                  </a:moveTo>
                  <a:lnTo>
                    <a:pt x="213939" y="128116"/>
                  </a:lnTo>
                </a:path>
                <a:path w="216534" h="215264">
                  <a:moveTo>
                    <a:pt x="213939" y="128116"/>
                  </a:moveTo>
                  <a:lnTo>
                    <a:pt x="211348" y="138397"/>
                  </a:lnTo>
                </a:path>
                <a:path w="216534" h="215264">
                  <a:moveTo>
                    <a:pt x="211348" y="138397"/>
                  </a:moveTo>
                  <a:lnTo>
                    <a:pt x="209245" y="144322"/>
                  </a:lnTo>
                </a:path>
                <a:path w="216534" h="215264">
                  <a:moveTo>
                    <a:pt x="190164" y="177033"/>
                  </a:moveTo>
                  <a:lnTo>
                    <a:pt x="184373" y="183413"/>
                  </a:lnTo>
                </a:path>
                <a:path w="216534" h="215264">
                  <a:moveTo>
                    <a:pt x="184373" y="183413"/>
                  </a:moveTo>
                  <a:lnTo>
                    <a:pt x="176509" y="190530"/>
                  </a:lnTo>
                </a:path>
                <a:path w="216534" h="215264">
                  <a:moveTo>
                    <a:pt x="176509" y="190530"/>
                  </a:moveTo>
                  <a:lnTo>
                    <a:pt x="168005" y="196842"/>
                  </a:lnTo>
                </a:path>
                <a:path w="216534" h="215264">
                  <a:moveTo>
                    <a:pt x="168005" y="196842"/>
                  </a:moveTo>
                  <a:lnTo>
                    <a:pt x="160903" y="201103"/>
                  </a:lnTo>
                </a:path>
                <a:path w="216534" h="215264">
                  <a:moveTo>
                    <a:pt x="125150" y="213555"/>
                  </a:moveTo>
                  <a:lnTo>
                    <a:pt x="118597" y="214524"/>
                  </a:lnTo>
                </a:path>
                <a:path w="216534" h="215264">
                  <a:moveTo>
                    <a:pt x="118597" y="214524"/>
                  </a:moveTo>
                  <a:lnTo>
                    <a:pt x="107990" y="215045"/>
                  </a:lnTo>
                </a:path>
                <a:path w="216534" h="215264">
                  <a:moveTo>
                    <a:pt x="107990" y="215045"/>
                  </a:moveTo>
                  <a:lnTo>
                    <a:pt x="97414" y="214524"/>
                  </a:lnTo>
                </a:path>
                <a:path w="216534" h="215264">
                  <a:moveTo>
                    <a:pt x="97414" y="214524"/>
                  </a:moveTo>
                  <a:lnTo>
                    <a:pt x="87264" y="213018"/>
                  </a:lnTo>
                </a:path>
                <a:path w="216534" h="215264">
                  <a:moveTo>
                    <a:pt x="51968" y="199223"/>
                  </a:moveTo>
                  <a:lnTo>
                    <a:pt x="48005" y="196842"/>
                  </a:lnTo>
                </a:path>
                <a:path w="216534" h="215264">
                  <a:moveTo>
                    <a:pt x="48005" y="196842"/>
                  </a:moveTo>
                  <a:lnTo>
                    <a:pt x="39502" y="190530"/>
                  </a:lnTo>
                </a:path>
                <a:path w="216534" h="215264">
                  <a:moveTo>
                    <a:pt x="39502" y="190530"/>
                  </a:moveTo>
                  <a:lnTo>
                    <a:pt x="31638" y="183413"/>
                  </a:lnTo>
                </a:path>
                <a:path w="216534" h="215264">
                  <a:moveTo>
                    <a:pt x="31638" y="183413"/>
                  </a:moveTo>
                  <a:lnTo>
                    <a:pt x="24505" y="175558"/>
                  </a:lnTo>
                </a:path>
                <a:path w="216534" h="215264">
                  <a:moveTo>
                    <a:pt x="24505" y="175558"/>
                  </a:moveTo>
                  <a:lnTo>
                    <a:pt x="23530" y="174220"/>
                  </a:lnTo>
                </a:path>
                <a:path w="216534" h="215264">
                  <a:moveTo>
                    <a:pt x="5547" y="140881"/>
                  </a:moveTo>
                  <a:lnTo>
                    <a:pt x="4663" y="138397"/>
                  </a:lnTo>
                </a:path>
                <a:path w="216534" h="215264">
                  <a:moveTo>
                    <a:pt x="4663" y="138397"/>
                  </a:moveTo>
                  <a:lnTo>
                    <a:pt x="2072" y="128116"/>
                  </a:lnTo>
                </a:path>
                <a:path w="216534" h="215264">
                  <a:moveTo>
                    <a:pt x="2072" y="128116"/>
                  </a:moveTo>
                  <a:lnTo>
                    <a:pt x="518" y="117631"/>
                  </a:lnTo>
                </a:path>
                <a:path w="216534" h="215264">
                  <a:moveTo>
                    <a:pt x="518" y="117631"/>
                  </a:moveTo>
                  <a:lnTo>
                    <a:pt x="0" y="107045"/>
                  </a:lnTo>
                </a:path>
                <a:path w="216534" h="215264">
                  <a:moveTo>
                    <a:pt x="0" y="107045"/>
                  </a:moveTo>
                  <a:lnTo>
                    <a:pt x="182" y="103394"/>
                  </a:lnTo>
                </a:path>
                <a:path w="216534" h="215264">
                  <a:moveTo>
                    <a:pt x="8016" y="66324"/>
                  </a:moveTo>
                  <a:lnTo>
                    <a:pt x="8229" y="65714"/>
                  </a:lnTo>
                </a:path>
                <a:path w="216534" h="215264">
                  <a:moveTo>
                    <a:pt x="8229" y="65714"/>
                  </a:moveTo>
                  <a:lnTo>
                    <a:pt x="12771" y="56135"/>
                  </a:lnTo>
                </a:path>
                <a:path w="216534" h="215264">
                  <a:moveTo>
                    <a:pt x="12771" y="56135"/>
                  </a:moveTo>
                  <a:lnTo>
                    <a:pt x="18196" y="47042"/>
                  </a:lnTo>
                </a:path>
                <a:path w="216534" h="215264">
                  <a:moveTo>
                    <a:pt x="18196" y="47042"/>
                  </a:moveTo>
                  <a:lnTo>
                    <a:pt x="24505" y="38529"/>
                  </a:lnTo>
                </a:path>
                <a:path w="216534" h="215264">
                  <a:moveTo>
                    <a:pt x="24505" y="38529"/>
                  </a:moveTo>
                  <a:lnTo>
                    <a:pt x="28315" y="34347"/>
                  </a:lnTo>
                </a:path>
                <a:path w="216534" h="215264">
                  <a:moveTo>
                    <a:pt x="58308" y="11222"/>
                  </a:moveTo>
                  <a:lnTo>
                    <a:pt x="66690" y="7266"/>
                  </a:lnTo>
                </a:path>
                <a:path w="216534" h="215264">
                  <a:moveTo>
                    <a:pt x="66690" y="7266"/>
                  </a:moveTo>
                  <a:lnTo>
                    <a:pt x="76657" y="3697"/>
                  </a:lnTo>
                </a:path>
                <a:path w="216534" h="215264">
                  <a:moveTo>
                    <a:pt x="76657" y="3697"/>
                  </a:moveTo>
                  <a:lnTo>
                    <a:pt x="86928" y="1121"/>
                  </a:lnTo>
                </a:path>
                <a:path w="216534" h="215264">
                  <a:moveTo>
                    <a:pt x="86928" y="1121"/>
                  </a:moveTo>
                  <a:lnTo>
                    <a:pt x="94487" y="0"/>
                  </a:lnTo>
                </a:path>
                <a:path w="216534" h="215264">
                  <a:moveTo>
                    <a:pt x="132313" y="1929"/>
                  </a:moveTo>
                  <a:lnTo>
                    <a:pt x="139354" y="3697"/>
                  </a:lnTo>
                </a:path>
                <a:path w="216534" h="215264">
                  <a:moveTo>
                    <a:pt x="139354" y="3697"/>
                  </a:moveTo>
                  <a:lnTo>
                    <a:pt x="149321" y="7266"/>
                  </a:lnTo>
                </a:path>
                <a:path w="216534" h="215264">
                  <a:moveTo>
                    <a:pt x="149321" y="7266"/>
                  </a:moveTo>
                  <a:lnTo>
                    <a:pt x="158922" y="11798"/>
                  </a:lnTo>
                </a:path>
                <a:path w="216534" h="215264">
                  <a:moveTo>
                    <a:pt x="158922" y="11798"/>
                  </a:moveTo>
                  <a:lnTo>
                    <a:pt x="167182" y="16748"/>
                  </a:lnTo>
                </a:path>
                <a:path w="216534" h="215264">
                  <a:moveTo>
                    <a:pt x="194675" y="42806"/>
                  </a:moveTo>
                  <a:lnTo>
                    <a:pt x="197815" y="47042"/>
                  </a:lnTo>
                </a:path>
                <a:path w="216534" h="215264">
                  <a:moveTo>
                    <a:pt x="197815" y="47042"/>
                  </a:moveTo>
                  <a:lnTo>
                    <a:pt x="203240" y="56135"/>
                  </a:lnTo>
                </a:path>
                <a:path w="216534" h="215264">
                  <a:moveTo>
                    <a:pt x="203240" y="56135"/>
                  </a:moveTo>
                  <a:lnTo>
                    <a:pt x="207782" y="65714"/>
                  </a:lnTo>
                </a:path>
                <a:path w="216534" h="215264">
                  <a:moveTo>
                    <a:pt x="207782" y="65714"/>
                  </a:moveTo>
                  <a:lnTo>
                    <a:pt x="211348" y="75694"/>
                  </a:lnTo>
                </a:path>
                <a:path w="216534" h="215264">
                  <a:moveTo>
                    <a:pt x="211348" y="75694"/>
                  </a:moveTo>
                  <a:lnTo>
                    <a:pt x="211592" y="766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26" name="object 726"/>
            <p:cNvSpPr/>
            <p:nvPr/>
          </p:nvSpPr>
          <p:spPr>
            <a:xfrm>
              <a:off x="5250972" y="4279635"/>
              <a:ext cx="112395" cy="1007744"/>
            </a:xfrm>
            <a:custGeom>
              <a:avLst/>
              <a:gdLst/>
              <a:ahLst/>
              <a:cxnLst/>
              <a:rect l="l" t="t" r="r" b="b"/>
              <a:pathLst>
                <a:path w="112395" h="1007745">
                  <a:moveTo>
                    <a:pt x="0" y="0"/>
                  </a:moveTo>
                  <a:lnTo>
                    <a:pt x="24414" y="1007699"/>
                  </a:lnTo>
                  <a:lnTo>
                    <a:pt x="112196" y="915558"/>
                  </a:lnTo>
                  <a:lnTo>
                    <a:pt x="92141" y="87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27" name="object 727"/>
            <p:cNvSpPr/>
            <p:nvPr/>
          </p:nvSpPr>
          <p:spPr>
            <a:xfrm>
              <a:off x="5250972" y="4279635"/>
              <a:ext cx="112395" cy="1007744"/>
            </a:xfrm>
            <a:custGeom>
              <a:avLst/>
              <a:gdLst/>
              <a:ahLst/>
              <a:cxnLst/>
              <a:rect l="l" t="t" r="r" b="b"/>
              <a:pathLst>
                <a:path w="112395" h="1007745">
                  <a:moveTo>
                    <a:pt x="0" y="0"/>
                  </a:moveTo>
                  <a:lnTo>
                    <a:pt x="24414" y="1007699"/>
                  </a:lnTo>
                  <a:lnTo>
                    <a:pt x="112196" y="915558"/>
                  </a:lnTo>
                  <a:lnTo>
                    <a:pt x="92141" y="87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28" name="object 728"/>
            <p:cNvSpPr/>
            <p:nvPr/>
          </p:nvSpPr>
          <p:spPr>
            <a:xfrm>
              <a:off x="5251703" y="4294631"/>
              <a:ext cx="109855" cy="984885"/>
            </a:xfrm>
            <a:custGeom>
              <a:avLst/>
              <a:gdLst/>
              <a:ahLst/>
              <a:cxnLst/>
              <a:rect l="l" t="t" r="r" b="b"/>
              <a:pathLst>
                <a:path w="109854" h="984885">
                  <a:moveTo>
                    <a:pt x="94487" y="152399"/>
                  </a:moveTo>
                  <a:lnTo>
                    <a:pt x="0" y="60959"/>
                  </a:lnTo>
                </a:path>
                <a:path w="109854" h="984885">
                  <a:moveTo>
                    <a:pt x="94487" y="234695"/>
                  </a:moveTo>
                  <a:lnTo>
                    <a:pt x="3047" y="143255"/>
                  </a:lnTo>
                </a:path>
                <a:path w="109854" h="984885">
                  <a:moveTo>
                    <a:pt x="97535" y="320039"/>
                  </a:moveTo>
                  <a:lnTo>
                    <a:pt x="6095" y="225551"/>
                  </a:lnTo>
                </a:path>
                <a:path w="109854" h="984885">
                  <a:moveTo>
                    <a:pt x="100583" y="402335"/>
                  </a:moveTo>
                  <a:lnTo>
                    <a:pt x="6095" y="310895"/>
                  </a:lnTo>
                </a:path>
                <a:path w="109854" h="984885">
                  <a:moveTo>
                    <a:pt x="100583" y="484631"/>
                  </a:moveTo>
                  <a:lnTo>
                    <a:pt x="9143" y="393191"/>
                  </a:lnTo>
                </a:path>
                <a:path w="109854" h="984885">
                  <a:moveTo>
                    <a:pt x="103631" y="569975"/>
                  </a:moveTo>
                  <a:lnTo>
                    <a:pt x="12191" y="478535"/>
                  </a:lnTo>
                </a:path>
                <a:path w="109854" h="984885">
                  <a:moveTo>
                    <a:pt x="106679" y="652271"/>
                  </a:moveTo>
                  <a:lnTo>
                    <a:pt x="12191" y="560831"/>
                  </a:lnTo>
                </a:path>
                <a:path w="109854" h="984885">
                  <a:moveTo>
                    <a:pt x="106679" y="737615"/>
                  </a:moveTo>
                  <a:lnTo>
                    <a:pt x="15239" y="643127"/>
                  </a:lnTo>
                </a:path>
                <a:path w="109854" h="984885">
                  <a:moveTo>
                    <a:pt x="109727" y="819911"/>
                  </a:moveTo>
                  <a:lnTo>
                    <a:pt x="18287" y="728471"/>
                  </a:lnTo>
                </a:path>
                <a:path w="109854" h="984885">
                  <a:moveTo>
                    <a:pt x="109727" y="902207"/>
                  </a:moveTo>
                  <a:lnTo>
                    <a:pt x="18287" y="810767"/>
                  </a:lnTo>
                </a:path>
                <a:path w="109854" h="984885">
                  <a:moveTo>
                    <a:pt x="70103" y="944879"/>
                  </a:moveTo>
                  <a:lnTo>
                    <a:pt x="21335" y="896111"/>
                  </a:lnTo>
                </a:path>
                <a:path w="109854" h="984885">
                  <a:moveTo>
                    <a:pt x="30479" y="984503"/>
                  </a:moveTo>
                  <a:lnTo>
                    <a:pt x="24383" y="978407"/>
                  </a:lnTo>
                </a:path>
                <a:path w="109854" h="984885">
                  <a:moveTo>
                    <a:pt x="24383" y="972311"/>
                  </a:moveTo>
                  <a:lnTo>
                    <a:pt x="109727" y="883919"/>
                  </a:lnTo>
                </a:path>
                <a:path w="109854" h="984885">
                  <a:moveTo>
                    <a:pt x="21335" y="893063"/>
                  </a:moveTo>
                  <a:lnTo>
                    <a:pt x="109727" y="804671"/>
                  </a:lnTo>
                </a:path>
                <a:path w="109854" h="984885">
                  <a:moveTo>
                    <a:pt x="18287" y="813815"/>
                  </a:moveTo>
                  <a:lnTo>
                    <a:pt x="106679" y="725423"/>
                  </a:lnTo>
                </a:path>
                <a:path w="109854" h="984885">
                  <a:moveTo>
                    <a:pt x="18287" y="731519"/>
                  </a:moveTo>
                  <a:lnTo>
                    <a:pt x="106679" y="646175"/>
                  </a:lnTo>
                </a:path>
                <a:path w="109854" h="984885">
                  <a:moveTo>
                    <a:pt x="15239" y="652271"/>
                  </a:moveTo>
                  <a:lnTo>
                    <a:pt x="103631" y="566927"/>
                  </a:lnTo>
                </a:path>
                <a:path w="109854" h="984885">
                  <a:moveTo>
                    <a:pt x="12191" y="573023"/>
                  </a:moveTo>
                  <a:lnTo>
                    <a:pt x="100583" y="484631"/>
                  </a:lnTo>
                </a:path>
                <a:path w="109854" h="984885">
                  <a:moveTo>
                    <a:pt x="12191" y="493775"/>
                  </a:moveTo>
                  <a:lnTo>
                    <a:pt x="100583" y="405383"/>
                  </a:lnTo>
                </a:path>
                <a:path w="109854" h="984885">
                  <a:moveTo>
                    <a:pt x="9143" y="414527"/>
                  </a:moveTo>
                  <a:lnTo>
                    <a:pt x="97535" y="326135"/>
                  </a:lnTo>
                </a:path>
                <a:path w="109854" h="984885">
                  <a:moveTo>
                    <a:pt x="9143" y="335279"/>
                  </a:moveTo>
                  <a:lnTo>
                    <a:pt x="94487" y="246887"/>
                  </a:lnTo>
                </a:path>
                <a:path w="109854" h="984885">
                  <a:moveTo>
                    <a:pt x="6095" y="256031"/>
                  </a:moveTo>
                  <a:lnTo>
                    <a:pt x="94487" y="167639"/>
                  </a:lnTo>
                </a:path>
                <a:path w="109854" h="984885">
                  <a:moveTo>
                    <a:pt x="3047" y="176783"/>
                  </a:moveTo>
                  <a:lnTo>
                    <a:pt x="91439" y="88391"/>
                  </a:lnTo>
                </a:path>
                <a:path w="109854" h="984885">
                  <a:moveTo>
                    <a:pt x="3047" y="97535"/>
                  </a:moveTo>
                  <a:lnTo>
                    <a:pt x="57911" y="39623"/>
                  </a:lnTo>
                </a:path>
                <a:path w="109854" h="984885">
                  <a:moveTo>
                    <a:pt x="0" y="18287"/>
                  </a:moveTo>
                  <a:lnTo>
                    <a:pt x="1523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29" name="object 729"/>
            <p:cNvSpPr/>
            <p:nvPr/>
          </p:nvSpPr>
          <p:spPr>
            <a:xfrm>
              <a:off x="5250972" y="4279635"/>
              <a:ext cx="112395" cy="1007744"/>
            </a:xfrm>
            <a:custGeom>
              <a:avLst/>
              <a:gdLst/>
              <a:ahLst/>
              <a:cxnLst/>
              <a:rect l="l" t="t" r="r" b="b"/>
              <a:pathLst>
                <a:path w="112395" h="1007745">
                  <a:moveTo>
                    <a:pt x="112196" y="915558"/>
                  </a:moveTo>
                  <a:lnTo>
                    <a:pt x="92141" y="87782"/>
                  </a:lnTo>
                </a:path>
                <a:path w="112395" h="1007745">
                  <a:moveTo>
                    <a:pt x="24414" y="1007699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30" name="object 730"/>
            <p:cNvSpPr/>
            <p:nvPr/>
          </p:nvSpPr>
          <p:spPr>
            <a:xfrm>
              <a:off x="5250972" y="4279635"/>
              <a:ext cx="112395" cy="1007744"/>
            </a:xfrm>
            <a:custGeom>
              <a:avLst/>
              <a:gdLst/>
              <a:ahLst/>
              <a:cxnLst/>
              <a:rect l="l" t="t" r="r" b="b"/>
              <a:pathLst>
                <a:path w="112395" h="1007745">
                  <a:moveTo>
                    <a:pt x="24414" y="1007699"/>
                  </a:moveTo>
                  <a:lnTo>
                    <a:pt x="0" y="0"/>
                  </a:lnTo>
                </a:path>
                <a:path w="112395" h="1007745">
                  <a:moveTo>
                    <a:pt x="112196" y="915558"/>
                  </a:moveTo>
                  <a:lnTo>
                    <a:pt x="92141" y="87782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31" name="object 731"/>
            <p:cNvSpPr/>
            <p:nvPr/>
          </p:nvSpPr>
          <p:spPr>
            <a:xfrm>
              <a:off x="7018416" y="4234677"/>
              <a:ext cx="112395" cy="1007744"/>
            </a:xfrm>
            <a:custGeom>
              <a:avLst/>
              <a:gdLst/>
              <a:ahLst/>
              <a:cxnLst/>
              <a:rect l="l" t="t" r="r" b="b"/>
              <a:pathLst>
                <a:path w="112395" h="1007745">
                  <a:moveTo>
                    <a:pt x="87812" y="0"/>
                  </a:moveTo>
                  <a:lnTo>
                    <a:pt x="0" y="92141"/>
                  </a:lnTo>
                  <a:lnTo>
                    <a:pt x="20055" y="919916"/>
                  </a:lnTo>
                  <a:lnTo>
                    <a:pt x="112227" y="1007699"/>
                  </a:lnTo>
                  <a:lnTo>
                    <a:pt x="87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32" name="object 732"/>
            <p:cNvSpPr/>
            <p:nvPr/>
          </p:nvSpPr>
          <p:spPr>
            <a:xfrm>
              <a:off x="7018416" y="4234677"/>
              <a:ext cx="112395" cy="1007744"/>
            </a:xfrm>
            <a:custGeom>
              <a:avLst/>
              <a:gdLst/>
              <a:ahLst/>
              <a:cxnLst/>
              <a:rect l="l" t="t" r="r" b="b"/>
              <a:pathLst>
                <a:path w="112395" h="1007745">
                  <a:moveTo>
                    <a:pt x="87812" y="0"/>
                  </a:moveTo>
                  <a:lnTo>
                    <a:pt x="0" y="92141"/>
                  </a:lnTo>
                  <a:lnTo>
                    <a:pt x="20055" y="919916"/>
                  </a:lnTo>
                  <a:lnTo>
                    <a:pt x="112227" y="1007699"/>
                  </a:lnTo>
                  <a:lnTo>
                    <a:pt x="87812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33" name="object 733"/>
            <p:cNvSpPr/>
            <p:nvPr/>
          </p:nvSpPr>
          <p:spPr>
            <a:xfrm>
              <a:off x="7019543" y="4242815"/>
              <a:ext cx="109855" cy="981710"/>
            </a:xfrm>
            <a:custGeom>
              <a:avLst/>
              <a:gdLst/>
              <a:ahLst/>
              <a:cxnLst/>
              <a:rect l="l" t="t" r="r" b="b"/>
              <a:pathLst>
                <a:path w="109854" h="981710">
                  <a:moveTo>
                    <a:pt x="88391" y="9143"/>
                  </a:moveTo>
                  <a:lnTo>
                    <a:pt x="79247" y="0"/>
                  </a:lnTo>
                </a:path>
                <a:path w="109854" h="981710">
                  <a:moveTo>
                    <a:pt x="88391" y="94487"/>
                  </a:moveTo>
                  <a:lnTo>
                    <a:pt x="36575" y="42671"/>
                  </a:lnTo>
                </a:path>
                <a:path w="109854" h="981710">
                  <a:moveTo>
                    <a:pt x="91439" y="176783"/>
                  </a:moveTo>
                  <a:lnTo>
                    <a:pt x="0" y="85343"/>
                  </a:lnTo>
                </a:path>
                <a:path w="109854" h="981710">
                  <a:moveTo>
                    <a:pt x="94487" y="262127"/>
                  </a:moveTo>
                  <a:lnTo>
                    <a:pt x="0" y="167639"/>
                  </a:lnTo>
                </a:path>
                <a:path w="109854" h="981710">
                  <a:moveTo>
                    <a:pt x="94487" y="344423"/>
                  </a:moveTo>
                  <a:lnTo>
                    <a:pt x="3047" y="252983"/>
                  </a:lnTo>
                </a:path>
                <a:path w="109854" h="981710">
                  <a:moveTo>
                    <a:pt x="97535" y="426719"/>
                  </a:moveTo>
                  <a:lnTo>
                    <a:pt x="6095" y="335279"/>
                  </a:lnTo>
                </a:path>
                <a:path w="109854" h="981710">
                  <a:moveTo>
                    <a:pt x="100583" y="512063"/>
                  </a:moveTo>
                  <a:lnTo>
                    <a:pt x="6095" y="420623"/>
                  </a:lnTo>
                </a:path>
                <a:path w="109854" h="981710">
                  <a:moveTo>
                    <a:pt x="100583" y="594359"/>
                  </a:moveTo>
                  <a:lnTo>
                    <a:pt x="9143" y="502919"/>
                  </a:lnTo>
                </a:path>
                <a:path w="109854" h="981710">
                  <a:moveTo>
                    <a:pt x="103631" y="679703"/>
                  </a:moveTo>
                  <a:lnTo>
                    <a:pt x="12191" y="585215"/>
                  </a:lnTo>
                </a:path>
                <a:path w="109854" h="981710">
                  <a:moveTo>
                    <a:pt x="106679" y="761999"/>
                  </a:moveTo>
                  <a:lnTo>
                    <a:pt x="12191" y="670559"/>
                  </a:lnTo>
                </a:path>
                <a:path w="109854" h="981710">
                  <a:moveTo>
                    <a:pt x="106679" y="844295"/>
                  </a:moveTo>
                  <a:lnTo>
                    <a:pt x="15239" y="752855"/>
                  </a:lnTo>
                </a:path>
                <a:path w="109854" h="981710">
                  <a:moveTo>
                    <a:pt x="109727" y="929639"/>
                  </a:moveTo>
                  <a:lnTo>
                    <a:pt x="18287" y="838199"/>
                  </a:lnTo>
                </a:path>
                <a:path w="109854" h="981710">
                  <a:moveTo>
                    <a:pt x="91439" y="981455"/>
                  </a:moveTo>
                  <a:lnTo>
                    <a:pt x="109727" y="960119"/>
                  </a:lnTo>
                </a:path>
                <a:path w="109854" h="981710">
                  <a:moveTo>
                    <a:pt x="48767" y="941831"/>
                  </a:moveTo>
                  <a:lnTo>
                    <a:pt x="109727" y="880871"/>
                  </a:lnTo>
                </a:path>
                <a:path w="109854" h="981710">
                  <a:moveTo>
                    <a:pt x="18287" y="890015"/>
                  </a:moveTo>
                  <a:lnTo>
                    <a:pt x="106679" y="801623"/>
                  </a:lnTo>
                </a:path>
                <a:path w="109854" h="981710">
                  <a:moveTo>
                    <a:pt x="15239" y="810767"/>
                  </a:moveTo>
                  <a:lnTo>
                    <a:pt x="103631" y="722375"/>
                  </a:lnTo>
                </a:path>
                <a:path w="109854" h="981710">
                  <a:moveTo>
                    <a:pt x="15239" y="731519"/>
                  </a:moveTo>
                  <a:lnTo>
                    <a:pt x="103631" y="643127"/>
                  </a:lnTo>
                </a:path>
                <a:path w="109854" h="981710">
                  <a:moveTo>
                    <a:pt x="12191" y="652271"/>
                  </a:moveTo>
                  <a:lnTo>
                    <a:pt x="100583" y="563879"/>
                  </a:lnTo>
                </a:path>
                <a:path w="109854" h="981710">
                  <a:moveTo>
                    <a:pt x="12191" y="569975"/>
                  </a:moveTo>
                  <a:lnTo>
                    <a:pt x="97535" y="484631"/>
                  </a:lnTo>
                </a:path>
                <a:path w="109854" h="981710">
                  <a:moveTo>
                    <a:pt x="9143" y="490727"/>
                  </a:moveTo>
                  <a:lnTo>
                    <a:pt x="97535" y="405383"/>
                  </a:lnTo>
                </a:path>
                <a:path w="109854" h="981710">
                  <a:moveTo>
                    <a:pt x="6095" y="411479"/>
                  </a:moveTo>
                  <a:lnTo>
                    <a:pt x="94487" y="323087"/>
                  </a:lnTo>
                </a:path>
                <a:path w="109854" h="981710">
                  <a:moveTo>
                    <a:pt x="6095" y="332231"/>
                  </a:moveTo>
                  <a:lnTo>
                    <a:pt x="91439" y="243839"/>
                  </a:lnTo>
                </a:path>
                <a:path w="109854" h="981710">
                  <a:moveTo>
                    <a:pt x="3047" y="252983"/>
                  </a:moveTo>
                  <a:lnTo>
                    <a:pt x="91439" y="164591"/>
                  </a:lnTo>
                </a:path>
                <a:path w="109854" h="981710">
                  <a:moveTo>
                    <a:pt x="0" y="173735"/>
                  </a:moveTo>
                  <a:lnTo>
                    <a:pt x="88391" y="85343"/>
                  </a:lnTo>
                </a:path>
                <a:path w="109854" h="981710">
                  <a:moveTo>
                    <a:pt x="0" y="94487"/>
                  </a:moveTo>
                  <a:lnTo>
                    <a:pt x="88391" y="60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34" name="object 734"/>
            <p:cNvSpPr/>
            <p:nvPr/>
          </p:nvSpPr>
          <p:spPr>
            <a:xfrm>
              <a:off x="7018415" y="4234677"/>
              <a:ext cx="112395" cy="1007744"/>
            </a:xfrm>
            <a:custGeom>
              <a:avLst/>
              <a:gdLst/>
              <a:ahLst/>
              <a:cxnLst/>
              <a:rect l="l" t="t" r="r" b="b"/>
              <a:pathLst>
                <a:path w="112395" h="1007745">
                  <a:moveTo>
                    <a:pt x="0" y="92141"/>
                  </a:moveTo>
                  <a:lnTo>
                    <a:pt x="20055" y="919916"/>
                  </a:lnTo>
                </a:path>
                <a:path w="112395" h="1007745">
                  <a:moveTo>
                    <a:pt x="87812" y="0"/>
                  </a:moveTo>
                  <a:lnTo>
                    <a:pt x="112227" y="100769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35" name="object 735"/>
            <p:cNvSpPr/>
            <p:nvPr/>
          </p:nvSpPr>
          <p:spPr>
            <a:xfrm>
              <a:off x="7018415" y="4234677"/>
              <a:ext cx="112395" cy="1007744"/>
            </a:xfrm>
            <a:custGeom>
              <a:avLst/>
              <a:gdLst/>
              <a:ahLst/>
              <a:cxnLst/>
              <a:rect l="l" t="t" r="r" b="b"/>
              <a:pathLst>
                <a:path w="112395" h="1007745">
                  <a:moveTo>
                    <a:pt x="87812" y="0"/>
                  </a:moveTo>
                  <a:lnTo>
                    <a:pt x="112227" y="1007699"/>
                  </a:lnTo>
                </a:path>
                <a:path w="112395" h="1007745">
                  <a:moveTo>
                    <a:pt x="0" y="92141"/>
                  </a:moveTo>
                  <a:lnTo>
                    <a:pt x="20055" y="919916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736" name="object 7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34265" y="5154594"/>
              <a:ext cx="102778" cy="96377"/>
            </a:xfrm>
            <a:prstGeom prst="rect">
              <a:avLst/>
            </a:prstGeom>
          </p:spPr>
        </p:pic>
        <p:sp>
          <p:nvSpPr>
            <p:cNvPr id="737" name="object 737"/>
            <p:cNvSpPr/>
            <p:nvPr/>
          </p:nvSpPr>
          <p:spPr>
            <a:xfrm>
              <a:off x="5275386" y="5163677"/>
              <a:ext cx="1390650" cy="123825"/>
            </a:xfrm>
            <a:custGeom>
              <a:avLst/>
              <a:gdLst/>
              <a:ahLst/>
              <a:cxnLst/>
              <a:rect l="l" t="t" r="r" b="b"/>
              <a:pathLst>
                <a:path w="1390650" h="123825">
                  <a:moveTo>
                    <a:pt x="1388455" y="0"/>
                  </a:moveTo>
                  <a:lnTo>
                    <a:pt x="87782" y="31516"/>
                  </a:lnTo>
                  <a:lnTo>
                    <a:pt x="0" y="123657"/>
                  </a:lnTo>
                  <a:lnTo>
                    <a:pt x="1390619" y="89976"/>
                  </a:lnTo>
                  <a:lnTo>
                    <a:pt x="1388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38" name="object 738"/>
            <p:cNvSpPr/>
            <p:nvPr/>
          </p:nvSpPr>
          <p:spPr>
            <a:xfrm>
              <a:off x="5275386" y="5163677"/>
              <a:ext cx="1390650" cy="123825"/>
            </a:xfrm>
            <a:custGeom>
              <a:avLst/>
              <a:gdLst/>
              <a:ahLst/>
              <a:cxnLst/>
              <a:rect l="l" t="t" r="r" b="b"/>
              <a:pathLst>
                <a:path w="1390650" h="123825">
                  <a:moveTo>
                    <a:pt x="1388455" y="0"/>
                  </a:moveTo>
                  <a:lnTo>
                    <a:pt x="87782" y="31516"/>
                  </a:lnTo>
                  <a:lnTo>
                    <a:pt x="0" y="123657"/>
                  </a:lnTo>
                  <a:lnTo>
                    <a:pt x="1390619" y="89976"/>
                  </a:lnTo>
                  <a:lnTo>
                    <a:pt x="1388455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39" name="object 739"/>
            <p:cNvSpPr/>
            <p:nvPr/>
          </p:nvSpPr>
          <p:spPr>
            <a:xfrm>
              <a:off x="5282183" y="5163311"/>
              <a:ext cx="1384300" cy="125095"/>
            </a:xfrm>
            <a:custGeom>
              <a:avLst/>
              <a:gdLst/>
              <a:ahLst/>
              <a:cxnLst/>
              <a:rect l="l" t="t" r="r" b="b"/>
              <a:pathLst>
                <a:path w="1384300" h="125095">
                  <a:moveTo>
                    <a:pt x="1383791" y="33527"/>
                  </a:moveTo>
                  <a:lnTo>
                    <a:pt x="1350263" y="0"/>
                  </a:lnTo>
                </a:path>
                <a:path w="1384300" h="125095">
                  <a:moveTo>
                    <a:pt x="1359407" y="91439"/>
                  </a:moveTo>
                  <a:lnTo>
                    <a:pt x="1271015" y="3047"/>
                  </a:lnTo>
                </a:path>
                <a:path w="1384300" h="125095">
                  <a:moveTo>
                    <a:pt x="1280159" y="91439"/>
                  </a:moveTo>
                  <a:lnTo>
                    <a:pt x="1191767" y="6095"/>
                  </a:lnTo>
                </a:path>
                <a:path w="1384300" h="125095">
                  <a:moveTo>
                    <a:pt x="1200911" y="94487"/>
                  </a:moveTo>
                  <a:lnTo>
                    <a:pt x="1112519" y="6095"/>
                  </a:lnTo>
                </a:path>
                <a:path w="1384300" h="125095">
                  <a:moveTo>
                    <a:pt x="1121663" y="97535"/>
                  </a:moveTo>
                  <a:lnTo>
                    <a:pt x="1033271" y="9143"/>
                  </a:lnTo>
                </a:path>
                <a:path w="1384300" h="125095">
                  <a:moveTo>
                    <a:pt x="1042415" y="97535"/>
                  </a:moveTo>
                  <a:lnTo>
                    <a:pt x="954023" y="12191"/>
                  </a:lnTo>
                </a:path>
                <a:path w="1384300" h="125095">
                  <a:moveTo>
                    <a:pt x="960119" y="100583"/>
                  </a:moveTo>
                  <a:lnTo>
                    <a:pt x="874775" y="12191"/>
                  </a:lnTo>
                </a:path>
                <a:path w="1384300" h="125095">
                  <a:moveTo>
                    <a:pt x="880871" y="103631"/>
                  </a:moveTo>
                  <a:lnTo>
                    <a:pt x="792479" y="15239"/>
                  </a:lnTo>
                </a:path>
                <a:path w="1384300" h="125095">
                  <a:moveTo>
                    <a:pt x="801623" y="103631"/>
                  </a:moveTo>
                  <a:lnTo>
                    <a:pt x="713231" y="15239"/>
                  </a:lnTo>
                </a:path>
                <a:path w="1384300" h="125095">
                  <a:moveTo>
                    <a:pt x="722375" y="106679"/>
                  </a:moveTo>
                  <a:lnTo>
                    <a:pt x="633983" y="18287"/>
                  </a:lnTo>
                </a:path>
                <a:path w="1384300" h="125095">
                  <a:moveTo>
                    <a:pt x="643127" y="109727"/>
                  </a:moveTo>
                  <a:lnTo>
                    <a:pt x="554735" y="21335"/>
                  </a:lnTo>
                </a:path>
                <a:path w="1384300" h="125095">
                  <a:moveTo>
                    <a:pt x="563879" y="109727"/>
                  </a:moveTo>
                  <a:lnTo>
                    <a:pt x="475487" y="21335"/>
                  </a:lnTo>
                </a:path>
                <a:path w="1384300" h="125095">
                  <a:moveTo>
                    <a:pt x="484631" y="112775"/>
                  </a:moveTo>
                  <a:lnTo>
                    <a:pt x="396239" y="24383"/>
                  </a:lnTo>
                </a:path>
                <a:path w="1384300" h="125095">
                  <a:moveTo>
                    <a:pt x="405383" y="112775"/>
                  </a:moveTo>
                  <a:lnTo>
                    <a:pt x="316991" y="27431"/>
                  </a:lnTo>
                </a:path>
                <a:path w="1384300" h="125095">
                  <a:moveTo>
                    <a:pt x="326135" y="115823"/>
                  </a:moveTo>
                  <a:lnTo>
                    <a:pt x="237743" y="27431"/>
                  </a:lnTo>
                </a:path>
                <a:path w="1384300" h="125095">
                  <a:moveTo>
                    <a:pt x="246887" y="118871"/>
                  </a:moveTo>
                  <a:lnTo>
                    <a:pt x="158495" y="30479"/>
                  </a:lnTo>
                </a:path>
                <a:path w="1384300" h="125095">
                  <a:moveTo>
                    <a:pt x="164591" y="118871"/>
                  </a:moveTo>
                  <a:lnTo>
                    <a:pt x="79247" y="33527"/>
                  </a:lnTo>
                </a:path>
                <a:path w="1384300" h="125095">
                  <a:moveTo>
                    <a:pt x="85343" y="121919"/>
                  </a:moveTo>
                  <a:lnTo>
                    <a:pt x="39623" y="76199"/>
                  </a:lnTo>
                </a:path>
                <a:path w="1384300" h="125095">
                  <a:moveTo>
                    <a:pt x="6095" y="124967"/>
                  </a:moveTo>
                  <a:lnTo>
                    <a:pt x="0" y="115823"/>
                  </a:lnTo>
                </a:path>
                <a:path w="1384300" h="125095">
                  <a:moveTo>
                    <a:pt x="1307591" y="91439"/>
                  </a:moveTo>
                  <a:lnTo>
                    <a:pt x="1380743" y="18287"/>
                  </a:lnTo>
                </a:path>
                <a:path w="1384300" h="125095">
                  <a:moveTo>
                    <a:pt x="1222247" y="94487"/>
                  </a:moveTo>
                  <a:lnTo>
                    <a:pt x="1316735" y="3047"/>
                  </a:lnTo>
                </a:path>
                <a:path w="1384300" h="125095">
                  <a:moveTo>
                    <a:pt x="1139951" y="97535"/>
                  </a:moveTo>
                  <a:lnTo>
                    <a:pt x="1231391" y="3047"/>
                  </a:lnTo>
                </a:path>
                <a:path w="1384300" h="125095">
                  <a:moveTo>
                    <a:pt x="1057655" y="97535"/>
                  </a:moveTo>
                  <a:lnTo>
                    <a:pt x="1149095" y="6095"/>
                  </a:lnTo>
                </a:path>
                <a:path w="1384300" h="125095">
                  <a:moveTo>
                    <a:pt x="972311" y="100583"/>
                  </a:moveTo>
                  <a:lnTo>
                    <a:pt x="1063751" y="9143"/>
                  </a:lnTo>
                </a:path>
                <a:path w="1384300" h="125095">
                  <a:moveTo>
                    <a:pt x="890015" y="103631"/>
                  </a:moveTo>
                  <a:lnTo>
                    <a:pt x="981455" y="9143"/>
                  </a:lnTo>
                </a:path>
                <a:path w="1384300" h="125095">
                  <a:moveTo>
                    <a:pt x="804671" y="103631"/>
                  </a:moveTo>
                  <a:lnTo>
                    <a:pt x="899159" y="12191"/>
                  </a:lnTo>
                </a:path>
                <a:path w="1384300" h="125095">
                  <a:moveTo>
                    <a:pt x="722375" y="106679"/>
                  </a:moveTo>
                  <a:lnTo>
                    <a:pt x="813815" y="15239"/>
                  </a:lnTo>
                </a:path>
                <a:path w="1384300" h="125095">
                  <a:moveTo>
                    <a:pt x="640079" y="109727"/>
                  </a:moveTo>
                  <a:lnTo>
                    <a:pt x="731519" y="15239"/>
                  </a:lnTo>
                </a:path>
                <a:path w="1384300" h="125095">
                  <a:moveTo>
                    <a:pt x="554735" y="109727"/>
                  </a:moveTo>
                  <a:lnTo>
                    <a:pt x="646175" y="18287"/>
                  </a:lnTo>
                </a:path>
                <a:path w="1384300" h="125095">
                  <a:moveTo>
                    <a:pt x="472439" y="112775"/>
                  </a:moveTo>
                  <a:lnTo>
                    <a:pt x="563879" y="21335"/>
                  </a:lnTo>
                </a:path>
                <a:path w="1384300" h="125095">
                  <a:moveTo>
                    <a:pt x="387095" y="115823"/>
                  </a:moveTo>
                  <a:lnTo>
                    <a:pt x="481583" y="21335"/>
                  </a:lnTo>
                </a:path>
                <a:path w="1384300" h="125095">
                  <a:moveTo>
                    <a:pt x="304799" y="115823"/>
                  </a:moveTo>
                  <a:lnTo>
                    <a:pt x="396239" y="24383"/>
                  </a:lnTo>
                </a:path>
                <a:path w="1384300" h="125095">
                  <a:moveTo>
                    <a:pt x="222503" y="118871"/>
                  </a:moveTo>
                  <a:lnTo>
                    <a:pt x="313943" y="27431"/>
                  </a:lnTo>
                </a:path>
                <a:path w="1384300" h="125095">
                  <a:moveTo>
                    <a:pt x="137159" y="121919"/>
                  </a:moveTo>
                  <a:lnTo>
                    <a:pt x="231647" y="27431"/>
                  </a:lnTo>
                </a:path>
                <a:path w="1384300" h="125095">
                  <a:moveTo>
                    <a:pt x="54863" y="121919"/>
                  </a:moveTo>
                  <a:lnTo>
                    <a:pt x="146303" y="304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40" name="object 740"/>
            <p:cNvSpPr/>
            <p:nvPr/>
          </p:nvSpPr>
          <p:spPr>
            <a:xfrm>
              <a:off x="5275386" y="5163677"/>
              <a:ext cx="1390650" cy="123825"/>
            </a:xfrm>
            <a:custGeom>
              <a:avLst/>
              <a:gdLst/>
              <a:ahLst/>
              <a:cxnLst/>
              <a:rect l="l" t="t" r="r" b="b"/>
              <a:pathLst>
                <a:path w="1390650" h="123825">
                  <a:moveTo>
                    <a:pt x="0" y="123657"/>
                  </a:moveTo>
                  <a:lnTo>
                    <a:pt x="1390619" y="89976"/>
                  </a:lnTo>
                </a:path>
                <a:path w="1390650" h="123825">
                  <a:moveTo>
                    <a:pt x="87782" y="31516"/>
                  </a:moveTo>
                  <a:lnTo>
                    <a:pt x="1388455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41" name="object 741"/>
            <p:cNvSpPr/>
            <p:nvPr/>
          </p:nvSpPr>
          <p:spPr>
            <a:xfrm>
              <a:off x="5275386" y="5154594"/>
              <a:ext cx="1765300" cy="133350"/>
            </a:xfrm>
            <a:custGeom>
              <a:avLst/>
              <a:gdLst/>
              <a:ahLst/>
              <a:cxnLst/>
              <a:rect l="l" t="t" r="r" b="b"/>
              <a:pathLst>
                <a:path w="1765300" h="133350">
                  <a:moveTo>
                    <a:pt x="87782" y="40599"/>
                  </a:moveTo>
                  <a:lnTo>
                    <a:pt x="1388455" y="9083"/>
                  </a:lnTo>
                </a:path>
                <a:path w="1765300" h="133350">
                  <a:moveTo>
                    <a:pt x="0" y="132740"/>
                  </a:moveTo>
                  <a:lnTo>
                    <a:pt x="1390619" y="99059"/>
                  </a:lnTo>
                </a:path>
                <a:path w="1765300" h="133350">
                  <a:moveTo>
                    <a:pt x="1389552" y="54071"/>
                  </a:moveTo>
                  <a:lnTo>
                    <a:pt x="1388455" y="9083"/>
                  </a:lnTo>
                </a:path>
                <a:path w="1765300" h="133350">
                  <a:moveTo>
                    <a:pt x="1764182" y="44988"/>
                  </a:moveTo>
                  <a:lnTo>
                    <a:pt x="1763085" y="0"/>
                  </a:lnTo>
                </a:path>
                <a:path w="1765300" h="133350">
                  <a:moveTo>
                    <a:pt x="1389552" y="54071"/>
                  </a:moveTo>
                  <a:lnTo>
                    <a:pt x="1390619" y="99059"/>
                  </a:lnTo>
                </a:path>
                <a:path w="1765300" h="133350">
                  <a:moveTo>
                    <a:pt x="1764182" y="44988"/>
                  </a:moveTo>
                  <a:lnTo>
                    <a:pt x="1765279" y="89976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42" name="object 742"/>
            <p:cNvSpPr/>
            <p:nvPr/>
          </p:nvSpPr>
          <p:spPr>
            <a:xfrm>
              <a:off x="6664360" y="5176540"/>
              <a:ext cx="375920" cy="55244"/>
            </a:xfrm>
            <a:custGeom>
              <a:avLst/>
              <a:gdLst/>
              <a:ahLst/>
              <a:cxnLst/>
              <a:rect l="l" t="t" r="r" b="b"/>
              <a:pathLst>
                <a:path w="375920" h="55245">
                  <a:moveTo>
                    <a:pt x="375787" y="46055"/>
                  </a:moveTo>
                  <a:lnTo>
                    <a:pt x="374660" y="0"/>
                  </a:lnTo>
                </a:path>
                <a:path w="375920" h="55245">
                  <a:moveTo>
                    <a:pt x="1127" y="55138"/>
                  </a:moveTo>
                  <a:lnTo>
                    <a:pt x="0" y="908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43" name="object 743"/>
            <p:cNvSpPr/>
            <p:nvPr/>
          </p:nvSpPr>
          <p:spPr>
            <a:xfrm>
              <a:off x="7025335" y="5176540"/>
              <a:ext cx="15240" cy="46990"/>
            </a:xfrm>
            <a:custGeom>
              <a:avLst/>
              <a:gdLst/>
              <a:ahLst/>
              <a:cxnLst/>
              <a:rect l="l" t="t" r="r" b="b"/>
              <a:pathLst>
                <a:path w="15240" h="46989">
                  <a:moveTo>
                    <a:pt x="13685" y="0"/>
                  </a:moveTo>
                  <a:lnTo>
                    <a:pt x="0" y="335"/>
                  </a:lnTo>
                  <a:lnTo>
                    <a:pt x="1127" y="46390"/>
                  </a:lnTo>
                  <a:lnTo>
                    <a:pt x="14813" y="46055"/>
                  </a:lnTo>
                  <a:lnTo>
                    <a:pt x="136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44" name="object 744"/>
            <p:cNvSpPr/>
            <p:nvPr/>
          </p:nvSpPr>
          <p:spPr>
            <a:xfrm>
              <a:off x="7025334" y="5176540"/>
              <a:ext cx="15240" cy="46990"/>
            </a:xfrm>
            <a:custGeom>
              <a:avLst/>
              <a:gdLst/>
              <a:ahLst/>
              <a:cxnLst/>
              <a:rect l="l" t="t" r="r" b="b"/>
              <a:pathLst>
                <a:path w="15240" h="46989">
                  <a:moveTo>
                    <a:pt x="14813" y="46055"/>
                  </a:moveTo>
                  <a:lnTo>
                    <a:pt x="1127" y="46390"/>
                  </a:lnTo>
                  <a:lnTo>
                    <a:pt x="0" y="335"/>
                  </a:lnTo>
                  <a:lnTo>
                    <a:pt x="13685" y="0"/>
                  </a:lnTo>
                  <a:lnTo>
                    <a:pt x="14813" y="46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45" name="object 745"/>
            <p:cNvSpPr/>
            <p:nvPr/>
          </p:nvSpPr>
          <p:spPr>
            <a:xfrm>
              <a:off x="6664360" y="5185288"/>
              <a:ext cx="15240" cy="46990"/>
            </a:xfrm>
            <a:custGeom>
              <a:avLst/>
              <a:gdLst/>
              <a:ahLst/>
              <a:cxnLst/>
              <a:rect l="l" t="t" r="r" b="b"/>
              <a:pathLst>
                <a:path w="15240" h="46989">
                  <a:moveTo>
                    <a:pt x="13685" y="0"/>
                  </a:moveTo>
                  <a:lnTo>
                    <a:pt x="0" y="335"/>
                  </a:lnTo>
                  <a:lnTo>
                    <a:pt x="1127" y="46390"/>
                  </a:lnTo>
                  <a:lnTo>
                    <a:pt x="14813" y="46055"/>
                  </a:lnTo>
                  <a:lnTo>
                    <a:pt x="136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46" name="object 746"/>
            <p:cNvSpPr/>
            <p:nvPr/>
          </p:nvSpPr>
          <p:spPr>
            <a:xfrm>
              <a:off x="6664360" y="5185287"/>
              <a:ext cx="15240" cy="46990"/>
            </a:xfrm>
            <a:custGeom>
              <a:avLst/>
              <a:gdLst/>
              <a:ahLst/>
              <a:cxnLst/>
              <a:rect l="l" t="t" r="r" b="b"/>
              <a:pathLst>
                <a:path w="15240" h="46989">
                  <a:moveTo>
                    <a:pt x="14813" y="46055"/>
                  </a:moveTo>
                  <a:lnTo>
                    <a:pt x="1127" y="46390"/>
                  </a:lnTo>
                  <a:lnTo>
                    <a:pt x="0" y="335"/>
                  </a:lnTo>
                  <a:lnTo>
                    <a:pt x="13685" y="0"/>
                  </a:lnTo>
                  <a:lnTo>
                    <a:pt x="14813" y="46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47" name="object 747"/>
            <p:cNvSpPr/>
            <p:nvPr/>
          </p:nvSpPr>
          <p:spPr>
            <a:xfrm>
              <a:off x="6664360" y="5176540"/>
              <a:ext cx="375920" cy="394335"/>
            </a:xfrm>
            <a:custGeom>
              <a:avLst/>
              <a:gdLst/>
              <a:ahLst/>
              <a:cxnLst/>
              <a:rect l="l" t="t" r="r" b="b"/>
              <a:pathLst>
                <a:path w="375920" h="394335">
                  <a:moveTo>
                    <a:pt x="375787" y="46055"/>
                  </a:moveTo>
                  <a:lnTo>
                    <a:pt x="362102" y="46390"/>
                  </a:lnTo>
                </a:path>
                <a:path w="375920" h="394335">
                  <a:moveTo>
                    <a:pt x="1127" y="55138"/>
                  </a:moveTo>
                  <a:lnTo>
                    <a:pt x="14813" y="54803"/>
                  </a:lnTo>
                </a:path>
                <a:path w="375920" h="394335">
                  <a:moveTo>
                    <a:pt x="374660" y="0"/>
                  </a:moveTo>
                  <a:lnTo>
                    <a:pt x="360974" y="335"/>
                  </a:lnTo>
                </a:path>
                <a:path w="375920" h="394335">
                  <a:moveTo>
                    <a:pt x="0" y="9083"/>
                  </a:moveTo>
                  <a:lnTo>
                    <a:pt x="13685" y="8747"/>
                  </a:lnTo>
                </a:path>
                <a:path w="375920" h="394335">
                  <a:moveTo>
                    <a:pt x="362102" y="46390"/>
                  </a:moveTo>
                  <a:lnTo>
                    <a:pt x="360974" y="335"/>
                  </a:lnTo>
                </a:path>
                <a:path w="375920" h="394335">
                  <a:moveTo>
                    <a:pt x="14813" y="54803"/>
                  </a:moveTo>
                  <a:lnTo>
                    <a:pt x="13685" y="8747"/>
                  </a:lnTo>
                </a:path>
                <a:path w="375920" h="394335">
                  <a:moveTo>
                    <a:pt x="14813" y="54803"/>
                  </a:moveTo>
                  <a:lnTo>
                    <a:pt x="18929" y="100372"/>
                  </a:lnTo>
                  <a:lnTo>
                    <a:pt x="28892" y="144641"/>
                  </a:lnTo>
                  <a:lnTo>
                    <a:pt x="44466" y="187070"/>
                  </a:lnTo>
                  <a:lnTo>
                    <a:pt x="65412" y="227123"/>
                  </a:lnTo>
                  <a:lnTo>
                    <a:pt x="91492" y="264259"/>
                  </a:lnTo>
                  <a:lnTo>
                    <a:pt x="122468" y="297941"/>
                  </a:lnTo>
                  <a:lnTo>
                    <a:pt x="157604" y="327246"/>
                  </a:lnTo>
                  <a:lnTo>
                    <a:pt x="195954" y="351496"/>
                  </a:lnTo>
                  <a:lnTo>
                    <a:pt x="236970" y="370480"/>
                  </a:lnTo>
                  <a:lnTo>
                    <a:pt x="280102" y="383985"/>
                  </a:lnTo>
                  <a:lnTo>
                    <a:pt x="324800" y="391799"/>
                  </a:lnTo>
                  <a:lnTo>
                    <a:pt x="370514" y="39371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48" name="object 748"/>
            <p:cNvSpPr/>
            <p:nvPr/>
          </p:nvSpPr>
          <p:spPr>
            <a:xfrm>
              <a:off x="7010461" y="5222930"/>
              <a:ext cx="24765" cy="347980"/>
            </a:xfrm>
            <a:custGeom>
              <a:avLst/>
              <a:gdLst/>
              <a:ahLst/>
              <a:cxnLst/>
              <a:rect l="l" t="t" r="r" b="b"/>
              <a:pathLst>
                <a:path w="24765" h="347979">
                  <a:moveTo>
                    <a:pt x="16001" y="0"/>
                  </a:moveTo>
                  <a:lnTo>
                    <a:pt x="0" y="396"/>
                  </a:lnTo>
                  <a:lnTo>
                    <a:pt x="8412" y="347685"/>
                  </a:lnTo>
                  <a:lnTo>
                    <a:pt x="24414" y="347319"/>
                  </a:lnTo>
                  <a:lnTo>
                    <a:pt x="16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49" name="object 749"/>
            <p:cNvSpPr/>
            <p:nvPr/>
          </p:nvSpPr>
          <p:spPr>
            <a:xfrm>
              <a:off x="5275386" y="5222930"/>
              <a:ext cx="1759585" cy="347980"/>
            </a:xfrm>
            <a:custGeom>
              <a:avLst/>
              <a:gdLst/>
              <a:ahLst/>
              <a:cxnLst/>
              <a:rect l="l" t="t" r="r" b="b"/>
              <a:pathLst>
                <a:path w="1759584" h="347979">
                  <a:moveTo>
                    <a:pt x="1751075" y="0"/>
                  </a:moveTo>
                  <a:lnTo>
                    <a:pt x="1759488" y="347319"/>
                  </a:lnTo>
                  <a:lnTo>
                    <a:pt x="1743486" y="347685"/>
                  </a:lnTo>
                  <a:lnTo>
                    <a:pt x="1735073" y="396"/>
                  </a:lnTo>
                  <a:lnTo>
                    <a:pt x="1751075" y="0"/>
                  </a:lnTo>
                  <a:close/>
                </a:path>
                <a:path w="1759584" h="347979">
                  <a:moveTo>
                    <a:pt x="0" y="64404"/>
                  </a:moveTo>
                  <a:lnTo>
                    <a:pt x="1086124" y="3809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50" name="object 750"/>
            <p:cNvSpPr/>
            <p:nvPr/>
          </p:nvSpPr>
          <p:spPr>
            <a:xfrm>
              <a:off x="3564270" y="6533936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70">
                  <a:moveTo>
                    <a:pt x="273527" y="0"/>
                  </a:moveTo>
                  <a:lnTo>
                    <a:pt x="0" y="6614"/>
                  </a:lnTo>
                  <a:lnTo>
                    <a:pt x="6644" y="280141"/>
                  </a:lnTo>
                  <a:lnTo>
                    <a:pt x="280141" y="273497"/>
                  </a:lnTo>
                  <a:lnTo>
                    <a:pt x="27352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51" name="object 751"/>
            <p:cNvSpPr/>
            <p:nvPr/>
          </p:nvSpPr>
          <p:spPr>
            <a:xfrm>
              <a:off x="3564270" y="6533936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70">
                  <a:moveTo>
                    <a:pt x="6644" y="280141"/>
                  </a:moveTo>
                  <a:lnTo>
                    <a:pt x="273527" y="0"/>
                  </a:lnTo>
                </a:path>
                <a:path w="280670" h="280670">
                  <a:moveTo>
                    <a:pt x="0" y="6614"/>
                  </a:moveTo>
                  <a:lnTo>
                    <a:pt x="280141" y="273497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52" name="object 752"/>
            <p:cNvSpPr/>
            <p:nvPr/>
          </p:nvSpPr>
          <p:spPr>
            <a:xfrm>
              <a:off x="2360841" y="4532197"/>
              <a:ext cx="1457960" cy="106045"/>
            </a:xfrm>
            <a:custGeom>
              <a:avLst/>
              <a:gdLst/>
              <a:ahLst/>
              <a:cxnLst/>
              <a:rect l="l" t="t" r="r" b="b"/>
              <a:pathLst>
                <a:path w="1457960" h="106045">
                  <a:moveTo>
                    <a:pt x="1457502" y="70231"/>
                  </a:moveTo>
                  <a:lnTo>
                    <a:pt x="1383804" y="0"/>
                  </a:lnTo>
                  <a:lnTo>
                    <a:pt x="0" y="33528"/>
                  </a:lnTo>
                  <a:lnTo>
                    <a:pt x="1752" y="105524"/>
                  </a:lnTo>
                  <a:lnTo>
                    <a:pt x="1457502" y="702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53" name="object 753"/>
            <p:cNvSpPr/>
            <p:nvPr/>
          </p:nvSpPr>
          <p:spPr>
            <a:xfrm>
              <a:off x="2356192" y="4600719"/>
              <a:ext cx="1425575" cy="0"/>
            </a:xfrm>
            <a:custGeom>
              <a:avLst/>
              <a:gdLst/>
              <a:ahLst/>
              <a:cxnLst/>
              <a:rect l="l" t="t" r="r" b="b"/>
              <a:pathLst>
                <a:path w="1425575">
                  <a:moveTo>
                    <a:pt x="0" y="0"/>
                  </a:moveTo>
                  <a:lnTo>
                    <a:pt x="1425034" y="0"/>
                  </a:lnTo>
                </a:path>
              </a:pathLst>
            </a:custGeom>
            <a:ln w="5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54" name="object 754"/>
            <p:cNvSpPr/>
            <p:nvPr/>
          </p:nvSpPr>
          <p:spPr>
            <a:xfrm>
              <a:off x="2360849" y="4532193"/>
              <a:ext cx="1384300" cy="33655"/>
            </a:xfrm>
            <a:custGeom>
              <a:avLst/>
              <a:gdLst/>
              <a:ahLst/>
              <a:cxnLst/>
              <a:rect l="l" t="t" r="r" b="b"/>
              <a:pathLst>
                <a:path w="1384300" h="33654">
                  <a:moveTo>
                    <a:pt x="0" y="33527"/>
                  </a:moveTo>
                  <a:lnTo>
                    <a:pt x="1383801" y="0"/>
                  </a:lnTo>
                </a:path>
                <a:path w="1384300" h="33654">
                  <a:moveTo>
                    <a:pt x="0" y="33527"/>
                  </a:moveTo>
                  <a:lnTo>
                    <a:pt x="1383801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55" name="object 755"/>
            <p:cNvSpPr/>
            <p:nvPr/>
          </p:nvSpPr>
          <p:spPr>
            <a:xfrm>
              <a:off x="2356192" y="4600719"/>
              <a:ext cx="1425575" cy="0"/>
            </a:xfrm>
            <a:custGeom>
              <a:avLst/>
              <a:gdLst/>
              <a:ahLst/>
              <a:cxnLst/>
              <a:rect l="l" t="t" r="r" b="b"/>
              <a:pathLst>
                <a:path w="1425575">
                  <a:moveTo>
                    <a:pt x="0" y="0"/>
                  </a:moveTo>
                  <a:lnTo>
                    <a:pt x="1425034" y="0"/>
                  </a:lnTo>
                </a:path>
              </a:pathLst>
            </a:custGeom>
            <a:ln w="5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56" name="object 756"/>
            <p:cNvSpPr/>
            <p:nvPr/>
          </p:nvSpPr>
          <p:spPr>
            <a:xfrm>
              <a:off x="6194907" y="5262435"/>
              <a:ext cx="141605" cy="1379220"/>
            </a:xfrm>
            <a:custGeom>
              <a:avLst/>
              <a:gdLst/>
              <a:ahLst/>
              <a:cxnLst/>
              <a:rect l="l" t="t" r="r" b="b"/>
              <a:pathLst>
                <a:path w="141604" h="1379220">
                  <a:moveTo>
                    <a:pt x="141325" y="1376603"/>
                  </a:moveTo>
                  <a:lnTo>
                    <a:pt x="107950" y="0"/>
                  </a:lnTo>
                  <a:lnTo>
                    <a:pt x="0" y="2628"/>
                  </a:lnTo>
                  <a:lnTo>
                    <a:pt x="33375" y="1379220"/>
                  </a:lnTo>
                  <a:lnTo>
                    <a:pt x="141325" y="13766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57" name="object 757"/>
            <p:cNvSpPr/>
            <p:nvPr/>
          </p:nvSpPr>
          <p:spPr>
            <a:xfrm>
              <a:off x="6194907" y="5262432"/>
              <a:ext cx="141605" cy="1379220"/>
            </a:xfrm>
            <a:custGeom>
              <a:avLst/>
              <a:gdLst/>
              <a:ahLst/>
              <a:cxnLst/>
              <a:rect l="l" t="t" r="r" b="b"/>
              <a:pathLst>
                <a:path w="141604" h="1379220">
                  <a:moveTo>
                    <a:pt x="0" y="2621"/>
                  </a:moveTo>
                  <a:lnTo>
                    <a:pt x="33375" y="1379219"/>
                  </a:lnTo>
                </a:path>
                <a:path w="141604" h="1379220">
                  <a:moveTo>
                    <a:pt x="107960" y="0"/>
                  </a:moveTo>
                  <a:lnTo>
                    <a:pt x="141335" y="1376598"/>
                  </a:lnTo>
                </a:path>
                <a:path w="141604" h="1379220">
                  <a:moveTo>
                    <a:pt x="107960" y="0"/>
                  </a:moveTo>
                  <a:lnTo>
                    <a:pt x="141335" y="1376598"/>
                  </a:lnTo>
                </a:path>
                <a:path w="141604" h="1379220">
                  <a:moveTo>
                    <a:pt x="6370" y="265694"/>
                  </a:moveTo>
                  <a:lnTo>
                    <a:pt x="33375" y="1379219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58" name="object 758"/>
            <p:cNvSpPr/>
            <p:nvPr/>
          </p:nvSpPr>
          <p:spPr>
            <a:xfrm>
              <a:off x="6188506" y="5258653"/>
              <a:ext cx="18415" cy="229235"/>
            </a:xfrm>
            <a:custGeom>
              <a:avLst/>
              <a:gdLst/>
              <a:ahLst/>
              <a:cxnLst/>
              <a:rect l="l" t="t" r="r" b="b"/>
              <a:pathLst>
                <a:path w="18414" h="229235">
                  <a:moveTo>
                    <a:pt x="0" y="229148"/>
                  </a:moveTo>
                  <a:lnTo>
                    <a:pt x="18135" y="229148"/>
                  </a:lnTo>
                </a:path>
                <a:path w="18414" h="229235">
                  <a:moveTo>
                    <a:pt x="9067" y="0"/>
                  </a:moveTo>
                  <a:lnTo>
                    <a:pt x="9067" y="225948"/>
                  </a:lnTo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59" name="object 759"/>
            <p:cNvSpPr/>
            <p:nvPr/>
          </p:nvSpPr>
          <p:spPr>
            <a:xfrm>
              <a:off x="3809936" y="5384418"/>
              <a:ext cx="78105" cy="1423035"/>
            </a:xfrm>
            <a:custGeom>
              <a:avLst/>
              <a:gdLst/>
              <a:ahLst/>
              <a:cxnLst/>
              <a:rect l="l" t="t" r="r" b="b"/>
              <a:pathLst>
                <a:path w="78104" h="1423034">
                  <a:moveTo>
                    <a:pt x="78028" y="1421980"/>
                  </a:moveTo>
                  <a:lnTo>
                    <a:pt x="44615" y="42494"/>
                  </a:lnTo>
                  <a:lnTo>
                    <a:pt x="0" y="0"/>
                  </a:lnTo>
                  <a:lnTo>
                    <a:pt x="34467" y="1423022"/>
                  </a:lnTo>
                  <a:lnTo>
                    <a:pt x="78028" y="1421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60" name="object 760"/>
            <p:cNvSpPr/>
            <p:nvPr/>
          </p:nvSpPr>
          <p:spPr>
            <a:xfrm>
              <a:off x="3809938" y="5384413"/>
              <a:ext cx="78105" cy="1423035"/>
            </a:xfrm>
            <a:custGeom>
              <a:avLst/>
              <a:gdLst/>
              <a:ahLst/>
              <a:cxnLst/>
              <a:rect l="l" t="t" r="r" b="b"/>
              <a:pathLst>
                <a:path w="78104" h="1423034">
                  <a:moveTo>
                    <a:pt x="78028" y="1421983"/>
                  </a:moveTo>
                  <a:lnTo>
                    <a:pt x="44622" y="42489"/>
                  </a:lnTo>
                </a:path>
                <a:path w="78104" h="1423034">
                  <a:moveTo>
                    <a:pt x="27157" y="1120719"/>
                  </a:moveTo>
                  <a:lnTo>
                    <a:pt x="0" y="0"/>
                  </a:lnTo>
                </a:path>
                <a:path w="78104" h="1423034">
                  <a:moveTo>
                    <a:pt x="34472" y="1423019"/>
                  </a:moveTo>
                  <a:lnTo>
                    <a:pt x="27858" y="1149522"/>
                  </a:lnTo>
                </a:path>
                <a:path w="78104" h="1423034">
                  <a:moveTo>
                    <a:pt x="27157" y="1120719"/>
                  </a:moveTo>
                  <a:lnTo>
                    <a:pt x="0" y="0"/>
                  </a:lnTo>
                </a:path>
                <a:path w="78104" h="1423034">
                  <a:moveTo>
                    <a:pt x="78028" y="1421983"/>
                  </a:moveTo>
                  <a:lnTo>
                    <a:pt x="44622" y="42489"/>
                  </a:lnTo>
                </a:path>
                <a:path w="78104" h="1423034">
                  <a:moveTo>
                    <a:pt x="34472" y="1423019"/>
                  </a:moveTo>
                  <a:lnTo>
                    <a:pt x="27858" y="1149522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61" name="object 761"/>
            <p:cNvSpPr/>
            <p:nvPr/>
          </p:nvSpPr>
          <p:spPr>
            <a:xfrm>
              <a:off x="5258866" y="5348356"/>
              <a:ext cx="41275" cy="45085"/>
            </a:xfrm>
            <a:custGeom>
              <a:avLst/>
              <a:gdLst/>
              <a:ahLst/>
              <a:cxnLst/>
              <a:rect l="l" t="t" r="r" b="b"/>
              <a:pathLst>
                <a:path w="41275" h="45085">
                  <a:moveTo>
                    <a:pt x="39776" y="0"/>
                  </a:moveTo>
                  <a:lnTo>
                    <a:pt x="0" y="944"/>
                  </a:lnTo>
                  <a:lnTo>
                    <a:pt x="1066" y="44500"/>
                  </a:lnTo>
                  <a:lnTo>
                    <a:pt x="40843" y="43555"/>
                  </a:lnTo>
                  <a:lnTo>
                    <a:pt x="39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62" name="object 762"/>
            <p:cNvSpPr/>
            <p:nvPr/>
          </p:nvSpPr>
          <p:spPr>
            <a:xfrm>
              <a:off x="5258866" y="5348356"/>
              <a:ext cx="41275" cy="45085"/>
            </a:xfrm>
            <a:custGeom>
              <a:avLst/>
              <a:gdLst/>
              <a:ahLst/>
              <a:cxnLst/>
              <a:rect l="l" t="t" r="r" b="b"/>
              <a:pathLst>
                <a:path w="41275" h="45085">
                  <a:moveTo>
                    <a:pt x="1066" y="44500"/>
                  </a:moveTo>
                  <a:lnTo>
                    <a:pt x="40843" y="43555"/>
                  </a:lnTo>
                </a:path>
                <a:path w="41275" h="45085">
                  <a:moveTo>
                    <a:pt x="0" y="944"/>
                  </a:moveTo>
                  <a:lnTo>
                    <a:pt x="39776" y="0"/>
                  </a:lnTo>
                </a:path>
                <a:path w="41275" h="45085">
                  <a:moveTo>
                    <a:pt x="0" y="944"/>
                  </a:moveTo>
                  <a:lnTo>
                    <a:pt x="39776" y="0"/>
                  </a:lnTo>
                </a:path>
                <a:path w="41275" h="45085">
                  <a:moveTo>
                    <a:pt x="1066" y="44500"/>
                  </a:moveTo>
                  <a:lnTo>
                    <a:pt x="40843" y="43555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63" name="object 763"/>
            <p:cNvSpPr/>
            <p:nvPr/>
          </p:nvSpPr>
          <p:spPr>
            <a:xfrm>
              <a:off x="4804684" y="5358383"/>
              <a:ext cx="80645" cy="45720"/>
            </a:xfrm>
            <a:custGeom>
              <a:avLst/>
              <a:gdLst/>
              <a:ahLst/>
              <a:cxnLst/>
              <a:rect l="l" t="t" r="r" b="b"/>
              <a:pathLst>
                <a:path w="80645" h="45720">
                  <a:moveTo>
                    <a:pt x="79552" y="0"/>
                  </a:moveTo>
                  <a:lnTo>
                    <a:pt x="0" y="1920"/>
                  </a:lnTo>
                  <a:lnTo>
                    <a:pt x="1066" y="45476"/>
                  </a:lnTo>
                  <a:lnTo>
                    <a:pt x="80589" y="43555"/>
                  </a:lnTo>
                  <a:lnTo>
                    <a:pt x="79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64" name="object 764"/>
            <p:cNvSpPr/>
            <p:nvPr/>
          </p:nvSpPr>
          <p:spPr>
            <a:xfrm>
              <a:off x="4804684" y="5358383"/>
              <a:ext cx="80645" cy="45720"/>
            </a:xfrm>
            <a:custGeom>
              <a:avLst/>
              <a:gdLst/>
              <a:ahLst/>
              <a:cxnLst/>
              <a:rect l="l" t="t" r="r" b="b"/>
              <a:pathLst>
                <a:path w="80645" h="45720">
                  <a:moveTo>
                    <a:pt x="62605" y="43982"/>
                  </a:moveTo>
                  <a:lnTo>
                    <a:pt x="80589" y="43555"/>
                  </a:lnTo>
                </a:path>
                <a:path w="80645" h="45720">
                  <a:moveTo>
                    <a:pt x="1066" y="45476"/>
                  </a:moveTo>
                  <a:lnTo>
                    <a:pt x="19049" y="45049"/>
                  </a:lnTo>
                </a:path>
                <a:path w="80645" h="45720">
                  <a:moveTo>
                    <a:pt x="0" y="1920"/>
                  </a:moveTo>
                  <a:lnTo>
                    <a:pt x="79552" y="0"/>
                  </a:lnTo>
                </a:path>
                <a:path w="80645" h="45720">
                  <a:moveTo>
                    <a:pt x="0" y="1920"/>
                  </a:moveTo>
                  <a:lnTo>
                    <a:pt x="79552" y="0"/>
                  </a:lnTo>
                </a:path>
                <a:path w="80645" h="45720">
                  <a:moveTo>
                    <a:pt x="62605" y="43982"/>
                  </a:moveTo>
                  <a:lnTo>
                    <a:pt x="80589" y="43555"/>
                  </a:lnTo>
                </a:path>
                <a:path w="80645" h="45720">
                  <a:moveTo>
                    <a:pt x="1066" y="45476"/>
                  </a:moveTo>
                  <a:lnTo>
                    <a:pt x="19049" y="45049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65" name="object 765"/>
            <p:cNvSpPr/>
            <p:nvPr/>
          </p:nvSpPr>
          <p:spPr>
            <a:xfrm>
              <a:off x="3809936" y="5369394"/>
              <a:ext cx="621665" cy="57785"/>
            </a:xfrm>
            <a:custGeom>
              <a:avLst/>
              <a:gdLst/>
              <a:ahLst/>
              <a:cxnLst/>
              <a:rect l="l" t="t" r="r" b="b"/>
              <a:pathLst>
                <a:path w="621664" h="57785">
                  <a:moveTo>
                    <a:pt x="621144" y="43548"/>
                  </a:moveTo>
                  <a:lnTo>
                    <a:pt x="620115" y="0"/>
                  </a:lnTo>
                  <a:lnTo>
                    <a:pt x="0" y="15024"/>
                  </a:lnTo>
                  <a:lnTo>
                    <a:pt x="44615" y="57518"/>
                  </a:lnTo>
                  <a:lnTo>
                    <a:pt x="621144" y="43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66" name="object 766"/>
            <p:cNvSpPr/>
            <p:nvPr/>
          </p:nvSpPr>
          <p:spPr>
            <a:xfrm>
              <a:off x="3809938" y="5360304"/>
              <a:ext cx="996315" cy="66675"/>
            </a:xfrm>
            <a:custGeom>
              <a:avLst/>
              <a:gdLst/>
              <a:ahLst/>
              <a:cxnLst/>
              <a:rect l="l" t="t" r="r" b="b"/>
              <a:pathLst>
                <a:path w="996314" h="66675">
                  <a:moveTo>
                    <a:pt x="44622" y="66598"/>
                  </a:moveTo>
                  <a:lnTo>
                    <a:pt x="621151" y="52638"/>
                  </a:lnTo>
                </a:path>
                <a:path w="996314" h="66675">
                  <a:moveTo>
                    <a:pt x="0" y="24109"/>
                  </a:moveTo>
                  <a:lnTo>
                    <a:pt x="620115" y="9083"/>
                  </a:lnTo>
                </a:path>
                <a:path w="996314" h="66675">
                  <a:moveTo>
                    <a:pt x="0" y="24109"/>
                  </a:moveTo>
                  <a:lnTo>
                    <a:pt x="620115" y="9083"/>
                  </a:lnTo>
                </a:path>
                <a:path w="996314" h="66675">
                  <a:moveTo>
                    <a:pt x="44622" y="66598"/>
                  </a:moveTo>
                  <a:lnTo>
                    <a:pt x="621151" y="52638"/>
                  </a:lnTo>
                </a:path>
                <a:path w="996314" h="66675">
                  <a:moveTo>
                    <a:pt x="620633" y="30876"/>
                  </a:moveTo>
                  <a:lnTo>
                    <a:pt x="620115" y="9083"/>
                  </a:lnTo>
                </a:path>
                <a:path w="996314" h="66675">
                  <a:moveTo>
                    <a:pt x="995293" y="21793"/>
                  </a:moveTo>
                  <a:lnTo>
                    <a:pt x="994745" y="0"/>
                  </a:lnTo>
                </a:path>
                <a:path w="996314" h="66675">
                  <a:moveTo>
                    <a:pt x="620633" y="30876"/>
                  </a:moveTo>
                  <a:lnTo>
                    <a:pt x="621151" y="52638"/>
                  </a:lnTo>
                </a:path>
                <a:path w="996314" h="66675">
                  <a:moveTo>
                    <a:pt x="995293" y="21793"/>
                  </a:moveTo>
                  <a:lnTo>
                    <a:pt x="995812" y="43555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67" name="object 767"/>
            <p:cNvSpPr/>
            <p:nvPr/>
          </p:nvSpPr>
          <p:spPr>
            <a:xfrm>
              <a:off x="4430146" y="5364083"/>
              <a:ext cx="375920" cy="45085"/>
            </a:xfrm>
            <a:custGeom>
              <a:avLst/>
              <a:gdLst/>
              <a:ahLst/>
              <a:cxnLst/>
              <a:rect l="l" t="t" r="r" b="b"/>
              <a:pathLst>
                <a:path w="375920" h="45085">
                  <a:moveTo>
                    <a:pt x="375513" y="35996"/>
                  </a:moveTo>
                  <a:lnTo>
                    <a:pt x="374629" y="0"/>
                  </a:lnTo>
                </a:path>
                <a:path w="375920" h="45085">
                  <a:moveTo>
                    <a:pt x="853" y="45079"/>
                  </a:moveTo>
                  <a:lnTo>
                    <a:pt x="0" y="908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68" name="object 768"/>
            <p:cNvSpPr/>
            <p:nvPr/>
          </p:nvSpPr>
          <p:spPr>
            <a:xfrm>
              <a:off x="4791120" y="5364083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3655" y="0"/>
                  </a:moveTo>
                  <a:lnTo>
                    <a:pt x="0" y="335"/>
                  </a:lnTo>
                  <a:lnTo>
                    <a:pt x="853" y="36332"/>
                  </a:lnTo>
                  <a:lnTo>
                    <a:pt x="14538" y="35996"/>
                  </a:lnTo>
                  <a:lnTo>
                    <a:pt x="136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69" name="object 769"/>
            <p:cNvSpPr/>
            <p:nvPr/>
          </p:nvSpPr>
          <p:spPr>
            <a:xfrm>
              <a:off x="4791120" y="5364083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4538" y="35996"/>
                  </a:moveTo>
                  <a:lnTo>
                    <a:pt x="853" y="36332"/>
                  </a:lnTo>
                  <a:lnTo>
                    <a:pt x="0" y="335"/>
                  </a:lnTo>
                  <a:lnTo>
                    <a:pt x="13655" y="0"/>
                  </a:lnTo>
                  <a:lnTo>
                    <a:pt x="14538" y="359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70" name="object 770"/>
            <p:cNvSpPr/>
            <p:nvPr/>
          </p:nvSpPr>
          <p:spPr>
            <a:xfrm>
              <a:off x="4430146" y="5372831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3655" y="0"/>
                  </a:moveTo>
                  <a:lnTo>
                    <a:pt x="0" y="335"/>
                  </a:lnTo>
                  <a:lnTo>
                    <a:pt x="853" y="36332"/>
                  </a:lnTo>
                  <a:lnTo>
                    <a:pt x="14538" y="35996"/>
                  </a:lnTo>
                  <a:lnTo>
                    <a:pt x="136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71" name="object 771"/>
            <p:cNvSpPr/>
            <p:nvPr/>
          </p:nvSpPr>
          <p:spPr>
            <a:xfrm>
              <a:off x="4430146" y="5372831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4538" y="35996"/>
                  </a:moveTo>
                  <a:lnTo>
                    <a:pt x="853" y="36332"/>
                  </a:lnTo>
                  <a:lnTo>
                    <a:pt x="0" y="335"/>
                  </a:lnTo>
                  <a:lnTo>
                    <a:pt x="13655" y="0"/>
                  </a:lnTo>
                  <a:lnTo>
                    <a:pt x="14538" y="359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72" name="object 772"/>
            <p:cNvSpPr/>
            <p:nvPr/>
          </p:nvSpPr>
          <p:spPr>
            <a:xfrm>
              <a:off x="4430146" y="5364083"/>
              <a:ext cx="375920" cy="384175"/>
            </a:xfrm>
            <a:custGeom>
              <a:avLst/>
              <a:gdLst/>
              <a:ahLst/>
              <a:cxnLst/>
              <a:rect l="l" t="t" r="r" b="b"/>
              <a:pathLst>
                <a:path w="375920" h="384175">
                  <a:moveTo>
                    <a:pt x="375513" y="35996"/>
                  </a:moveTo>
                  <a:lnTo>
                    <a:pt x="361828" y="36332"/>
                  </a:lnTo>
                </a:path>
                <a:path w="375920" h="384175">
                  <a:moveTo>
                    <a:pt x="853" y="45079"/>
                  </a:moveTo>
                  <a:lnTo>
                    <a:pt x="14538" y="44744"/>
                  </a:lnTo>
                </a:path>
                <a:path w="375920" h="384175">
                  <a:moveTo>
                    <a:pt x="374629" y="0"/>
                  </a:moveTo>
                  <a:lnTo>
                    <a:pt x="360974" y="335"/>
                  </a:lnTo>
                </a:path>
                <a:path w="375920" h="384175">
                  <a:moveTo>
                    <a:pt x="0" y="9083"/>
                  </a:moveTo>
                  <a:lnTo>
                    <a:pt x="13655" y="8747"/>
                  </a:lnTo>
                </a:path>
                <a:path w="375920" h="384175">
                  <a:moveTo>
                    <a:pt x="361828" y="36332"/>
                  </a:moveTo>
                  <a:lnTo>
                    <a:pt x="360974" y="335"/>
                  </a:lnTo>
                </a:path>
                <a:path w="375920" h="384175">
                  <a:moveTo>
                    <a:pt x="14538" y="44744"/>
                  </a:moveTo>
                  <a:lnTo>
                    <a:pt x="13655" y="8747"/>
                  </a:lnTo>
                </a:path>
                <a:path w="375920" h="384175">
                  <a:moveTo>
                    <a:pt x="14538" y="44744"/>
                  </a:moveTo>
                  <a:lnTo>
                    <a:pt x="18866" y="91525"/>
                  </a:lnTo>
                  <a:lnTo>
                    <a:pt x="29256" y="136324"/>
                  </a:lnTo>
                  <a:lnTo>
                    <a:pt x="45269" y="178725"/>
                  </a:lnTo>
                  <a:lnTo>
                    <a:pt x="66470" y="218311"/>
                  </a:lnTo>
                  <a:lnTo>
                    <a:pt x="92418" y="254664"/>
                  </a:lnTo>
                  <a:lnTo>
                    <a:pt x="122678" y="287369"/>
                  </a:lnTo>
                  <a:lnTo>
                    <a:pt x="156810" y="316007"/>
                  </a:lnTo>
                  <a:lnTo>
                    <a:pt x="194377" y="340163"/>
                  </a:lnTo>
                  <a:lnTo>
                    <a:pt x="234942" y="359419"/>
                  </a:lnTo>
                  <a:lnTo>
                    <a:pt x="278066" y="373359"/>
                  </a:lnTo>
                  <a:lnTo>
                    <a:pt x="323311" y="381565"/>
                  </a:lnTo>
                  <a:lnTo>
                    <a:pt x="370240" y="38362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73" name="object 773"/>
            <p:cNvSpPr/>
            <p:nvPr/>
          </p:nvSpPr>
          <p:spPr>
            <a:xfrm>
              <a:off x="4775972" y="5400415"/>
              <a:ext cx="24765" cy="347980"/>
            </a:xfrm>
            <a:custGeom>
              <a:avLst/>
              <a:gdLst/>
              <a:ahLst/>
              <a:cxnLst/>
              <a:rect l="l" t="t" r="r" b="b"/>
              <a:pathLst>
                <a:path w="24764" h="347979">
                  <a:moveTo>
                    <a:pt x="16002" y="0"/>
                  </a:moveTo>
                  <a:lnTo>
                    <a:pt x="0" y="396"/>
                  </a:lnTo>
                  <a:lnTo>
                    <a:pt x="8412" y="347685"/>
                  </a:lnTo>
                  <a:lnTo>
                    <a:pt x="24414" y="347289"/>
                  </a:lnTo>
                  <a:lnTo>
                    <a:pt x="16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74" name="object 774"/>
            <p:cNvSpPr/>
            <p:nvPr/>
          </p:nvSpPr>
          <p:spPr>
            <a:xfrm>
              <a:off x="4775972" y="5400415"/>
              <a:ext cx="24765" cy="347980"/>
            </a:xfrm>
            <a:custGeom>
              <a:avLst/>
              <a:gdLst/>
              <a:ahLst/>
              <a:cxnLst/>
              <a:rect l="l" t="t" r="r" b="b"/>
              <a:pathLst>
                <a:path w="24764" h="347979">
                  <a:moveTo>
                    <a:pt x="16001" y="0"/>
                  </a:moveTo>
                  <a:lnTo>
                    <a:pt x="24414" y="347289"/>
                  </a:lnTo>
                  <a:lnTo>
                    <a:pt x="8412" y="347685"/>
                  </a:lnTo>
                  <a:lnTo>
                    <a:pt x="0" y="396"/>
                  </a:lnTo>
                  <a:lnTo>
                    <a:pt x="16001" y="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75" name="object 775"/>
            <p:cNvSpPr/>
            <p:nvPr/>
          </p:nvSpPr>
          <p:spPr>
            <a:xfrm>
              <a:off x="4884236" y="5349300"/>
              <a:ext cx="375920" cy="52705"/>
            </a:xfrm>
            <a:custGeom>
              <a:avLst/>
              <a:gdLst/>
              <a:ahLst/>
              <a:cxnLst/>
              <a:rect l="l" t="t" r="r" b="b"/>
              <a:pathLst>
                <a:path w="375920" h="52704">
                  <a:moveTo>
                    <a:pt x="375178" y="21793"/>
                  </a:moveTo>
                  <a:lnTo>
                    <a:pt x="374629" y="0"/>
                  </a:lnTo>
                </a:path>
                <a:path w="375920" h="52704">
                  <a:moveTo>
                    <a:pt x="518" y="30876"/>
                  </a:moveTo>
                  <a:lnTo>
                    <a:pt x="0" y="9083"/>
                  </a:lnTo>
                </a:path>
                <a:path w="375920" h="52704">
                  <a:moveTo>
                    <a:pt x="375178" y="21793"/>
                  </a:moveTo>
                  <a:lnTo>
                    <a:pt x="375696" y="43555"/>
                  </a:lnTo>
                </a:path>
                <a:path w="375920" h="52704">
                  <a:moveTo>
                    <a:pt x="518" y="30876"/>
                  </a:moveTo>
                  <a:lnTo>
                    <a:pt x="1036" y="52638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76" name="object 776"/>
            <p:cNvSpPr/>
            <p:nvPr/>
          </p:nvSpPr>
          <p:spPr>
            <a:xfrm>
              <a:off x="4884328" y="5353080"/>
              <a:ext cx="375920" cy="45085"/>
            </a:xfrm>
            <a:custGeom>
              <a:avLst/>
              <a:gdLst/>
              <a:ahLst/>
              <a:cxnLst/>
              <a:rect l="l" t="t" r="r" b="b"/>
              <a:pathLst>
                <a:path w="375920" h="45085">
                  <a:moveTo>
                    <a:pt x="853" y="45079"/>
                  </a:moveTo>
                  <a:lnTo>
                    <a:pt x="0" y="9083"/>
                  </a:lnTo>
                </a:path>
                <a:path w="375920" h="45085">
                  <a:moveTo>
                    <a:pt x="375513" y="35996"/>
                  </a:moveTo>
                  <a:lnTo>
                    <a:pt x="374629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77" name="object 777"/>
            <p:cNvSpPr/>
            <p:nvPr/>
          </p:nvSpPr>
          <p:spPr>
            <a:xfrm>
              <a:off x="4884328" y="5361828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3655" y="0"/>
                  </a:moveTo>
                  <a:lnTo>
                    <a:pt x="0" y="335"/>
                  </a:lnTo>
                  <a:lnTo>
                    <a:pt x="853" y="36332"/>
                  </a:lnTo>
                  <a:lnTo>
                    <a:pt x="14538" y="35996"/>
                  </a:lnTo>
                  <a:lnTo>
                    <a:pt x="136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78" name="object 778"/>
            <p:cNvSpPr/>
            <p:nvPr/>
          </p:nvSpPr>
          <p:spPr>
            <a:xfrm>
              <a:off x="4884328" y="5361828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853" y="36332"/>
                  </a:moveTo>
                  <a:lnTo>
                    <a:pt x="14538" y="35996"/>
                  </a:lnTo>
                  <a:lnTo>
                    <a:pt x="13655" y="0"/>
                  </a:lnTo>
                  <a:lnTo>
                    <a:pt x="0" y="335"/>
                  </a:lnTo>
                  <a:lnTo>
                    <a:pt x="853" y="363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79" name="object 779"/>
            <p:cNvSpPr/>
            <p:nvPr/>
          </p:nvSpPr>
          <p:spPr>
            <a:xfrm>
              <a:off x="5245303" y="5353080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3655" y="0"/>
                  </a:moveTo>
                  <a:lnTo>
                    <a:pt x="0" y="335"/>
                  </a:lnTo>
                  <a:lnTo>
                    <a:pt x="853" y="36332"/>
                  </a:lnTo>
                  <a:lnTo>
                    <a:pt x="14538" y="35996"/>
                  </a:lnTo>
                  <a:lnTo>
                    <a:pt x="136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80" name="object 780"/>
            <p:cNvSpPr/>
            <p:nvPr/>
          </p:nvSpPr>
          <p:spPr>
            <a:xfrm>
              <a:off x="5245303" y="5353080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853" y="36332"/>
                  </a:moveTo>
                  <a:lnTo>
                    <a:pt x="14538" y="35996"/>
                  </a:lnTo>
                  <a:lnTo>
                    <a:pt x="13655" y="0"/>
                  </a:lnTo>
                  <a:lnTo>
                    <a:pt x="0" y="335"/>
                  </a:lnTo>
                  <a:lnTo>
                    <a:pt x="853" y="363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81" name="object 781"/>
            <p:cNvSpPr/>
            <p:nvPr/>
          </p:nvSpPr>
          <p:spPr>
            <a:xfrm>
              <a:off x="4884328" y="5353080"/>
              <a:ext cx="375920" cy="392430"/>
            </a:xfrm>
            <a:custGeom>
              <a:avLst/>
              <a:gdLst/>
              <a:ahLst/>
              <a:cxnLst/>
              <a:rect l="l" t="t" r="r" b="b"/>
              <a:pathLst>
                <a:path w="375920" h="392429">
                  <a:moveTo>
                    <a:pt x="853" y="45079"/>
                  </a:moveTo>
                  <a:lnTo>
                    <a:pt x="14538" y="44744"/>
                  </a:lnTo>
                </a:path>
                <a:path w="375920" h="392429">
                  <a:moveTo>
                    <a:pt x="375513" y="35996"/>
                  </a:moveTo>
                  <a:lnTo>
                    <a:pt x="361828" y="36332"/>
                  </a:lnTo>
                </a:path>
                <a:path w="375920" h="392429">
                  <a:moveTo>
                    <a:pt x="0" y="9083"/>
                  </a:moveTo>
                  <a:lnTo>
                    <a:pt x="13655" y="8747"/>
                  </a:lnTo>
                </a:path>
                <a:path w="375920" h="392429">
                  <a:moveTo>
                    <a:pt x="374629" y="0"/>
                  </a:moveTo>
                  <a:lnTo>
                    <a:pt x="360974" y="335"/>
                  </a:lnTo>
                </a:path>
                <a:path w="375920" h="392429">
                  <a:moveTo>
                    <a:pt x="14538" y="44744"/>
                  </a:moveTo>
                  <a:lnTo>
                    <a:pt x="13655" y="8747"/>
                  </a:lnTo>
                </a:path>
                <a:path w="375920" h="392429">
                  <a:moveTo>
                    <a:pt x="361828" y="36332"/>
                  </a:moveTo>
                  <a:lnTo>
                    <a:pt x="360974" y="335"/>
                  </a:lnTo>
                </a:path>
                <a:path w="375920" h="392429">
                  <a:moveTo>
                    <a:pt x="22951" y="392033"/>
                  </a:moveTo>
                  <a:lnTo>
                    <a:pt x="68520" y="387917"/>
                  </a:lnTo>
                  <a:lnTo>
                    <a:pt x="112788" y="377954"/>
                  </a:lnTo>
                  <a:lnTo>
                    <a:pt x="155215" y="362380"/>
                  </a:lnTo>
                  <a:lnTo>
                    <a:pt x="195262" y="341434"/>
                  </a:lnTo>
                  <a:lnTo>
                    <a:pt x="232390" y="315354"/>
                  </a:lnTo>
                  <a:lnTo>
                    <a:pt x="266059" y="284378"/>
                  </a:lnTo>
                  <a:lnTo>
                    <a:pt x="295376" y="249242"/>
                  </a:lnTo>
                  <a:lnTo>
                    <a:pt x="319634" y="210892"/>
                  </a:lnTo>
                  <a:lnTo>
                    <a:pt x="338621" y="169876"/>
                  </a:lnTo>
                  <a:lnTo>
                    <a:pt x="352124" y="126744"/>
                  </a:lnTo>
                  <a:lnTo>
                    <a:pt x="359930" y="82046"/>
                  </a:lnTo>
                  <a:lnTo>
                    <a:pt x="361828" y="36332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82" name="object 782"/>
            <p:cNvSpPr/>
            <p:nvPr/>
          </p:nvSpPr>
          <p:spPr>
            <a:xfrm>
              <a:off x="4898867" y="5397428"/>
              <a:ext cx="24765" cy="347980"/>
            </a:xfrm>
            <a:custGeom>
              <a:avLst/>
              <a:gdLst/>
              <a:ahLst/>
              <a:cxnLst/>
              <a:rect l="l" t="t" r="r" b="b"/>
              <a:pathLst>
                <a:path w="24764" h="347979">
                  <a:moveTo>
                    <a:pt x="16001" y="0"/>
                  </a:moveTo>
                  <a:lnTo>
                    <a:pt x="0" y="396"/>
                  </a:lnTo>
                  <a:lnTo>
                    <a:pt x="8412" y="347685"/>
                  </a:lnTo>
                  <a:lnTo>
                    <a:pt x="24414" y="347319"/>
                  </a:lnTo>
                  <a:lnTo>
                    <a:pt x="16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83" name="object 783"/>
            <p:cNvSpPr/>
            <p:nvPr/>
          </p:nvSpPr>
          <p:spPr>
            <a:xfrm>
              <a:off x="4898867" y="5397428"/>
              <a:ext cx="24765" cy="347980"/>
            </a:xfrm>
            <a:custGeom>
              <a:avLst/>
              <a:gdLst/>
              <a:ahLst/>
              <a:cxnLst/>
              <a:rect l="l" t="t" r="r" b="b"/>
              <a:pathLst>
                <a:path w="24764" h="347979">
                  <a:moveTo>
                    <a:pt x="0" y="396"/>
                  </a:moveTo>
                  <a:lnTo>
                    <a:pt x="8412" y="347685"/>
                  </a:lnTo>
                  <a:lnTo>
                    <a:pt x="24414" y="347319"/>
                  </a:lnTo>
                  <a:lnTo>
                    <a:pt x="16001" y="0"/>
                  </a:lnTo>
                  <a:lnTo>
                    <a:pt x="0" y="396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84" name="object 784"/>
            <p:cNvSpPr/>
            <p:nvPr/>
          </p:nvSpPr>
          <p:spPr>
            <a:xfrm>
              <a:off x="4856165" y="6741048"/>
              <a:ext cx="45085" cy="41910"/>
            </a:xfrm>
            <a:custGeom>
              <a:avLst/>
              <a:gdLst/>
              <a:ahLst/>
              <a:cxnLst/>
              <a:rect l="l" t="t" r="r" b="b"/>
              <a:pathLst>
                <a:path w="45085" h="41909">
                  <a:moveTo>
                    <a:pt x="43555" y="0"/>
                  </a:moveTo>
                  <a:lnTo>
                    <a:pt x="0" y="1066"/>
                  </a:lnTo>
                  <a:lnTo>
                    <a:pt x="1005" y="41849"/>
                  </a:lnTo>
                  <a:lnTo>
                    <a:pt x="44561" y="40812"/>
                  </a:lnTo>
                  <a:lnTo>
                    <a:pt x="43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85" name="object 785"/>
            <p:cNvSpPr/>
            <p:nvPr/>
          </p:nvSpPr>
          <p:spPr>
            <a:xfrm>
              <a:off x="4856165" y="6741048"/>
              <a:ext cx="45085" cy="41910"/>
            </a:xfrm>
            <a:custGeom>
              <a:avLst/>
              <a:gdLst/>
              <a:ahLst/>
              <a:cxnLst/>
              <a:rect l="l" t="t" r="r" b="b"/>
              <a:pathLst>
                <a:path w="45085" h="41909">
                  <a:moveTo>
                    <a:pt x="0" y="1066"/>
                  </a:moveTo>
                  <a:lnTo>
                    <a:pt x="1005" y="41849"/>
                  </a:lnTo>
                </a:path>
                <a:path w="45085" h="41909">
                  <a:moveTo>
                    <a:pt x="43555" y="0"/>
                  </a:moveTo>
                  <a:lnTo>
                    <a:pt x="44561" y="40812"/>
                  </a:lnTo>
                </a:path>
                <a:path w="45085" h="41909">
                  <a:moveTo>
                    <a:pt x="43555" y="0"/>
                  </a:moveTo>
                  <a:lnTo>
                    <a:pt x="44561" y="40812"/>
                  </a:lnTo>
                </a:path>
                <a:path w="45085" h="41909">
                  <a:moveTo>
                    <a:pt x="0" y="1066"/>
                  </a:moveTo>
                  <a:lnTo>
                    <a:pt x="1005" y="41849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86" name="object 786"/>
            <p:cNvSpPr/>
            <p:nvPr/>
          </p:nvSpPr>
          <p:spPr>
            <a:xfrm>
              <a:off x="4823726" y="5402376"/>
              <a:ext cx="64769" cy="873760"/>
            </a:xfrm>
            <a:custGeom>
              <a:avLst/>
              <a:gdLst/>
              <a:ahLst/>
              <a:cxnLst/>
              <a:rect l="l" t="t" r="r" b="b"/>
              <a:pathLst>
                <a:path w="64770" h="873760">
                  <a:moveTo>
                    <a:pt x="64681" y="872274"/>
                  </a:moveTo>
                  <a:lnTo>
                    <a:pt x="43561" y="0"/>
                  </a:lnTo>
                  <a:lnTo>
                    <a:pt x="0" y="1066"/>
                  </a:lnTo>
                  <a:lnTo>
                    <a:pt x="21158" y="873340"/>
                  </a:lnTo>
                  <a:lnTo>
                    <a:pt x="64681" y="8722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87" name="object 787"/>
            <p:cNvSpPr/>
            <p:nvPr/>
          </p:nvSpPr>
          <p:spPr>
            <a:xfrm>
              <a:off x="4823734" y="5402366"/>
              <a:ext cx="64769" cy="873760"/>
            </a:xfrm>
            <a:custGeom>
              <a:avLst/>
              <a:gdLst/>
              <a:ahLst/>
              <a:cxnLst/>
              <a:rect l="l" t="t" r="r" b="b"/>
              <a:pathLst>
                <a:path w="64770" h="873760">
                  <a:moveTo>
                    <a:pt x="0" y="1066"/>
                  </a:moveTo>
                  <a:lnTo>
                    <a:pt x="21153" y="873343"/>
                  </a:lnTo>
                </a:path>
                <a:path w="64770" h="873760">
                  <a:moveTo>
                    <a:pt x="63886" y="839632"/>
                  </a:moveTo>
                  <a:lnTo>
                    <a:pt x="64678" y="872276"/>
                  </a:lnTo>
                </a:path>
                <a:path w="64770" h="873760">
                  <a:moveTo>
                    <a:pt x="43555" y="0"/>
                  </a:moveTo>
                  <a:lnTo>
                    <a:pt x="62849" y="796107"/>
                  </a:lnTo>
                </a:path>
                <a:path w="64770" h="873760">
                  <a:moveTo>
                    <a:pt x="63886" y="839632"/>
                  </a:moveTo>
                  <a:lnTo>
                    <a:pt x="64678" y="872276"/>
                  </a:lnTo>
                </a:path>
                <a:path w="64770" h="873760">
                  <a:moveTo>
                    <a:pt x="0" y="1066"/>
                  </a:moveTo>
                  <a:lnTo>
                    <a:pt x="21153" y="873343"/>
                  </a:lnTo>
                </a:path>
                <a:path w="64770" h="873760">
                  <a:moveTo>
                    <a:pt x="43555" y="0"/>
                  </a:moveTo>
                  <a:lnTo>
                    <a:pt x="62849" y="796107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788" name="object 78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41529" y="6268242"/>
              <a:ext cx="164591" cy="480273"/>
            </a:xfrm>
            <a:prstGeom prst="rect">
              <a:avLst/>
            </a:prstGeom>
          </p:spPr>
        </p:pic>
        <p:sp>
          <p:nvSpPr>
            <p:cNvPr id="789" name="object 789"/>
            <p:cNvSpPr/>
            <p:nvPr/>
          </p:nvSpPr>
          <p:spPr>
            <a:xfrm>
              <a:off x="5107167" y="6192072"/>
              <a:ext cx="57150" cy="586105"/>
            </a:xfrm>
            <a:custGeom>
              <a:avLst/>
              <a:gdLst/>
              <a:ahLst/>
              <a:cxnLst/>
              <a:rect l="l" t="t" r="r" b="b"/>
              <a:pathLst>
                <a:path w="57150" h="586104">
                  <a:moveTo>
                    <a:pt x="42489" y="0"/>
                  </a:moveTo>
                  <a:lnTo>
                    <a:pt x="0" y="44622"/>
                  </a:lnTo>
                  <a:lnTo>
                    <a:pt x="13106" y="585520"/>
                  </a:lnTo>
                  <a:lnTo>
                    <a:pt x="56662" y="584453"/>
                  </a:lnTo>
                  <a:lnTo>
                    <a:pt x="42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90" name="object 790"/>
            <p:cNvSpPr/>
            <p:nvPr/>
          </p:nvSpPr>
          <p:spPr>
            <a:xfrm>
              <a:off x="5107167" y="6192072"/>
              <a:ext cx="57150" cy="586105"/>
            </a:xfrm>
            <a:custGeom>
              <a:avLst/>
              <a:gdLst/>
              <a:ahLst/>
              <a:cxnLst/>
              <a:rect l="l" t="t" r="r" b="b"/>
              <a:pathLst>
                <a:path w="57150" h="586104">
                  <a:moveTo>
                    <a:pt x="0" y="44622"/>
                  </a:moveTo>
                  <a:lnTo>
                    <a:pt x="13106" y="585520"/>
                  </a:lnTo>
                </a:path>
                <a:path w="57150" h="586104">
                  <a:moveTo>
                    <a:pt x="42489" y="0"/>
                  </a:moveTo>
                  <a:lnTo>
                    <a:pt x="56662" y="584453"/>
                  </a:lnTo>
                </a:path>
                <a:path w="57150" h="586104">
                  <a:moveTo>
                    <a:pt x="42489" y="0"/>
                  </a:moveTo>
                  <a:lnTo>
                    <a:pt x="56662" y="584453"/>
                  </a:lnTo>
                </a:path>
                <a:path w="57150" h="586104">
                  <a:moveTo>
                    <a:pt x="0" y="44622"/>
                  </a:moveTo>
                  <a:lnTo>
                    <a:pt x="13106" y="58552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91" name="object 791"/>
            <p:cNvSpPr/>
            <p:nvPr/>
          </p:nvSpPr>
          <p:spPr>
            <a:xfrm>
              <a:off x="3774821" y="4602428"/>
              <a:ext cx="52069" cy="386715"/>
            </a:xfrm>
            <a:custGeom>
              <a:avLst/>
              <a:gdLst/>
              <a:ahLst/>
              <a:cxnLst/>
              <a:rect l="l" t="t" r="r" b="b"/>
              <a:pathLst>
                <a:path w="52070" h="386714">
                  <a:moveTo>
                    <a:pt x="51841" y="341884"/>
                  </a:moveTo>
                  <a:lnTo>
                    <a:pt x="43522" y="0"/>
                  </a:lnTo>
                  <a:lnTo>
                    <a:pt x="0" y="1066"/>
                  </a:lnTo>
                  <a:lnTo>
                    <a:pt x="9359" y="386511"/>
                  </a:lnTo>
                  <a:lnTo>
                    <a:pt x="51841" y="3418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92" name="object 792"/>
            <p:cNvSpPr/>
            <p:nvPr/>
          </p:nvSpPr>
          <p:spPr>
            <a:xfrm>
              <a:off x="3774825" y="4602419"/>
              <a:ext cx="52069" cy="386715"/>
            </a:xfrm>
            <a:custGeom>
              <a:avLst/>
              <a:gdLst/>
              <a:ahLst/>
              <a:cxnLst/>
              <a:rect l="l" t="t" r="r" b="b"/>
              <a:pathLst>
                <a:path w="52070" h="386714">
                  <a:moveTo>
                    <a:pt x="0" y="1066"/>
                  </a:moveTo>
                  <a:lnTo>
                    <a:pt x="9357" y="386516"/>
                  </a:lnTo>
                </a:path>
                <a:path w="52070" h="386714">
                  <a:moveTo>
                    <a:pt x="43525" y="0"/>
                  </a:moveTo>
                  <a:lnTo>
                    <a:pt x="51846" y="341894"/>
                  </a:lnTo>
                </a:path>
                <a:path w="52070" h="386714">
                  <a:moveTo>
                    <a:pt x="43525" y="0"/>
                  </a:moveTo>
                  <a:lnTo>
                    <a:pt x="51846" y="341894"/>
                  </a:lnTo>
                </a:path>
                <a:path w="52070" h="386714">
                  <a:moveTo>
                    <a:pt x="0" y="1066"/>
                  </a:moveTo>
                  <a:lnTo>
                    <a:pt x="9357" y="386516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93" name="object 793"/>
            <p:cNvSpPr/>
            <p:nvPr/>
          </p:nvSpPr>
          <p:spPr>
            <a:xfrm>
              <a:off x="3811950" y="4596018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6400"/>
                  </a:moveTo>
                  <a:lnTo>
                    <a:pt x="1874" y="10926"/>
                  </a:lnTo>
                  <a:lnTo>
                    <a:pt x="6400" y="12801"/>
                  </a:lnTo>
                  <a:lnTo>
                    <a:pt x="10926" y="10926"/>
                  </a:lnTo>
                  <a:lnTo>
                    <a:pt x="12801" y="6400"/>
                  </a:lnTo>
                  <a:lnTo>
                    <a:pt x="10926" y="1874"/>
                  </a:lnTo>
                  <a:lnTo>
                    <a:pt x="6400" y="0"/>
                  </a:lnTo>
                  <a:lnTo>
                    <a:pt x="1874" y="1874"/>
                  </a:lnTo>
                  <a:lnTo>
                    <a:pt x="0" y="6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94" name="object 794"/>
            <p:cNvSpPr/>
            <p:nvPr/>
          </p:nvSpPr>
          <p:spPr>
            <a:xfrm>
              <a:off x="3534791" y="6512458"/>
              <a:ext cx="36195" cy="302895"/>
            </a:xfrm>
            <a:custGeom>
              <a:avLst/>
              <a:gdLst/>
              <a:ahLst/>
              <a:cxnLst/>
              <a:rect l="l" t="t" r="r" b="b"/>
              <a:pathLst>
                <a:path w="36195" h="302895">
                  <a:moveTo>
                    <a:pt x="36118" y="301625"/>
                  </a:moveTo>
                  <a:lnTo>
                    <a:pt x="29476" y="28092"/>
                  </a:lnTo>
                  <a:lnTo>
                    <a:pt x="0" y="0"/>
                  </a:lnTo>
                  <a:lnTo>
                    <a:pt x="7315" y="302323"/>
                  </a:lnTo>
                  <a:lnTo>
                    <a:pt x="36118" y="3016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95" name="object 795"/>
            <p:cNvSpPr/>
            <p:nvPr/>
          </p:nvSpPr>
          <p:spPr>
            <a:xfrm>
              <a:off x="3534795" y="6512448"/>
              <a:ext cx="36195" cy="302895"/>
            </a:xfrm>
            <a:custGeom>
              <a:avLst/>
              <a:gdLst/>
              <a:ahLst/>
              <a:cxnLst/>
              <a:rect l="l" t="t" r="r" b="b"/>
              <a:pathLst>
                <a:path w="36195" h="302895">
                  <a:moveTo>
                    <a:pt x="36118" y="301630"/>
                  </a:moveTo>
                  <a:lnTo>
                    <a:pt x="29474" y="28102"/>
                  </a:lnTo>
                </a:path>
                <a:path w="36195" h="302895">
                  <a:moveTo>
                    <a:pt x="7315" y="302331"/>
                  </a:moveTo>
                  <a:lnTo>
                    <a:pt x="0" y="0"/>
                  </a:lnTo>
                </a:path>
                <a:path w="36195" h="302895">
                  <a:moveTo>
                    <a:pt x="7315" y="302331"/>
                  </a:moveTo>
                  <a:lnTo>
                    <a:pt x="0" y="0"/>
                  </a:lnTo>
                </a:path>
                <a:path w="36195" h="302895">
                  <a:moveTo>
                    <a:pt x="36118" y="301630"/>
                  </a:moveTo>
                  <a:lnTo>
                    <a:pt x="29474" y="28102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96" name="object 796"/>
            <p:cNvSpPr/>
            <p:nvPr/>
          </p:nvSpPr>
          <p:spPr>
            <a:xfrm>
              <a:off x="3534791" y="6505142"/>
              <a:ext cx="303530" cy="35560"/>
            </a:xfrm>
            <a:custGeom>
              <a:avLst/>
              <a:gdLst/>
              <a:ahLst/>
              <a:cxnLst/>
              <a:rect l="l" t="t" r="r" b="b"/>
              <a:pathLst>
                <a:path w="303529" h="35559">
                  <a:moveTo>
                    <a:pt x="302996" y="28803"/>
                  </a:moveTo>
                  <a:lnTo>
                    <a:pt x="302298" y="0"/>
                  </a:lnTo>
                  <a:lnTo>
                    <a:pt x="0" y="7315"/>
                  </a:lnTo>
                  <a:lnTo>
                    <a:pt x="29476" y="35407"/>
                  </a:lnTo>
                  <a:lnTo>
                    <a:pt x="302996" y="288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97" name="object 797"/>
            <p:cNvSpPr/>
            <p:nvPr/>
          </p:nvSpPr>
          <p:spPr>
            <a:xfrm>
              <a:off x="3534795" y="6505132"/>
              <a:ext cx="303530" cy="35560"/>
            </a:xfrm>
            <a:custGeom>
              <a:avLst/>
              <a:gdLst/>
              <a:ahLst/>
              <a:cxnLst/>
              <a:rect l="l" t="t" r="r" b="b"/>
              <a:pathLst>
                <a:path w="303529" h="35559">
                  <a:moveTo>
                    <a:pt x="29474" y="35417"/>
                  </a:moveTo>
                  <a:lnTo>
                    <a:pt x="303001" y="28803"/>
                  </a:lnTo>
                </a:path>
                <a:path w="303529" h="35559">
                  <a:moveTo>
                    <a:pt x="0" y="7315"/>
                  </a:moveTo>
                  <a:lnTo>
                    <a:pt x="302300" y="0"/>
                  </a:lnTo>
                </a:path>
                <a:path w="303529" h="35559">
                  <a:moveTo>
                    <a:pt x="0" y="7315"/>
                  </a:moveTo>
                  <a:lnTo>
                    <a:pt x="302300" y="0"/>
                  </a:lnTo>
                </a:path>
                <a:path w="303529" h="35559">
                  <a:moveTo>
                    <a:pt x="29474" y="35417"/>
                  </a:moveTo>
                  <a:lnTo>
                    <a:pt x="303001" y="2880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98" name="object 798"/>
            <p:cNvSpPr/>
            <p:nvPr/>
          </p:nvSpPr>
          <p:spPr>
            <a:xfrm>
              <a:off x="2410641" y="5735482"/>
              <a:ext cx="333375" cy="556895"/>
            </a:xfrm>
            <a:custGeom>
              <a:avLst/>
              <a:gdLst/>
              <a:ahLst/>
              <a:cxnLst/>
              <a:rect l="l" t="t" r="r" b="b"/>
              <a:pathLst>
                <a:path w="333375" h="556895">
                  <a:moveTo>
                    <a:pt x="319946" y="0"/>
                  </a:moveTo>
                  <a:lnTo>
                    <a:pt x="0" y="7772"/>
                  </a:lnTo>
                  <a:lnTo>
                    <a:pt x="13298" y="556595"/>
                  </a:lnTo>
                  <a:lnTo>
                    <a:pt x="333246" y="548853"/>
                  </a:lnTo>
                  <a:lnTo>
                    <a:pt x="319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99" name="object 799"/>
            <p:cNvSpPr/>
            <p:nvPr/>
          </p:nvSpPr>
          <p:spPr>
            <a:xfrm>
              <a:off x="2410641" y="5735482"/>
              <a:ext cx="333375" cy="556895"/>
            </a:xfrm>
            <a:custGeom>
              <a:avLst/>
              <a:gdLst/>
              <a:ahLst/>
              <a:cxnLst/>
              <a:rect l="l" t="t" r="r" b="b"/>
              <a:pathLst>
                <a:path w="333375" h="556895">
                  <a:moveTo>
                    <a:pt x="173272" y="552724"/>
                  </a:moveTo>
                  <a:lnTo>
                    <a:pt x="13298" y="556595"/>
                  </a:lnTo>
                  <a:lnTo>
                    <a:pt x="6650" y="282183"/>
                  </a:lnTo>
                  <a:lnTo>
                    <a:pt x="0" y="7772"/>
                  </a:lnTo>
                  <a:lnTo>
                    <a:pt x="159974" y="3901"/>
                  </a:lnTo>
                  <a:lnTo>
                    <a:pt x="319945" y="0"/>
                  </a:lnTo>
                  <a:lnTo>
                    <a:pt x="326596" y="274441"/>
                  </a:lnTo>
                  <a:lnTo>
                    <a:pt x="333246" y="548853"/>
                  </a:lnTo>
                  <a:lnTo>
                    <a:pt x="173272" y="5527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00" name="object 800"/>
            <p:cNvSpPr/>
            <p:nvPr/>
          </p:nvSpPr>
          <p:spPr>
            <a:xfrm>
              <a:off x="2446721" y="6233312"/>
              <a:ext cx="294640" cy="33655"/>
            </a:xfrm>
            <a:custGeom>
              <a:avLst/>
              <a:gdLst/>
              <a:ahLst/>
              <a:cxnLst/>
              <a:rect l="l" t="t" r="r" b="b"/>
              <a:pathLst>
                <a:path w="294639" h="33654">
                  <a:moveTo>
                    <a:pt x="293949" y="0"/>
                  </a:moveTo>
                  <a:lnTo>
                    <a:pt x="0" y="7132"/>
                  </a:lnTo>
                  <a:lnTo>
                    <a:pt x="631" y="33223"/>
                  </a:lnTo>
                  <a:lnTo>
                    <a:pt x="294582" y="26090"/>
                  </a:lnTo>
                  <a:lnTo>
                    <a:pt x="2939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01" name="object 801"/>
            <p:cNvSpPr/>
            <p:nvPr/>
          </p:nvSpPr>
          <p:spPr>
            <a:xfrm>
              <a:off x="2427905" y="6233312"/>
              <a:ext cx="313690" cy="34290"/>
            </a:xfrm>
            <a:custGeom>
              <a:avLst/>
              <a:gdLst/>
              <a:ahLst/>
              <a:cxnLst/>
              <a:rect l="l" t="t" r="r" b="b"/>
              <a:pathLst>
                <a:path w="313689" h="34289">
                  <a:moveTo>
                    <a:pt x="166420" y="29657"/>
                  </a:moveTo>
                  <a:lnTo>
                    <a:pt x="19446" y="33223"/>
                  </a:lnTo>
                  <a:lnTo>
                    <a:pt x="19132" y="20177"/>
                  </a:lnTo>
                  <a:lnTo>
                    <a:pt x="18815" y="7132"/>
                  </a:lnTo>
                  <a:lnTo>
                    <a:pt x="165789" y="3566"/>
                  </a:lnTo>
                  <a:lnTo>
                    <a:pt x="312764" y="0"/>
                  </a:lnTo>
                  <a:lnTo>
                    <a:pt x="313081" y="13045"/>
                  </a:lnTo>
                  <a:lnTo>
                    <a:pt x="313398" y="26090"/>
                  </a:lnTo>
                  <a:lnTo>
                    <a:pt x="166420" y="29657"/>
                  </a:lnTo>
                </a:path>
                <a:path w="313689" h="34289">
                  <a:moveTo>
                    <a:pt x="25996" y="33040"/>
                  </a:moveTo>
                  <a:lnTo>
                    <a:pt x="0" y="336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02" name="object 802"/>
            <p:cNvSpPr/>
            <p:nvPr/>
          </p:nvSpPr>
          <p:spPr>
            <a:xfrm>
              <a:off x="2423447" y="6266992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80" h="5079">
                  <a:moveTo>
                    <a:pt x="4458" y="0"/>
                  </a:moveTo>
                  <a:lnTo>
                    <a:pt x="1681" y="335"/>
                  </a:lnTo>
                  <a:lnTo>
                    <a:pt x="198" y="1889"/>
                  </a:lnTo>
                  <a:lnTo>
                    <a:pt x="0" y="4693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03" name="object 803"/>
            <p:cNvSpPr/>
            <p:nvPr/>
          </p:nvSpPr>
          <p:spPr>
            <a:xfrm>
              <a:off x="2423446" y="6266992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80" h="5079">
                  <a:moveTo>
                    <a:pt x="4459" y="0"/>
                  </a:moveTo>
                  <a:lnTo>
                    <a:pt x="1682" y="335"/>
                  </a:lnTo>
                  <a:lnTo>
                    <a:pt x="198" y="1889"/>
                  </a:lnTo>
                  <a:lnTo>
                    <a:pt x="0" y="46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04" name="object 804"/>
            <p:cNvSpPr/>
            <p:nvPr/>
          </p:nvSpPr>
          <p:spPr>
            <a:xfrm>
              <a:off x="2441321" y="5772393"/>
              <a:ext cx="0" cy="490855"/>
            </a:xfrm>
            <a:custGeom>
              <a:avLst/>
              <a:gdLst/>
              <a:ahLst/>
              <a:cxnLst/>
              <a:rect l="l" t="t" r="r" b="b"/>
              <a:pathLst>
                <a:path h="490854">
                  <a:moveTo>
                    <a:pt x="0" y="0"/>
                  </a:moveTo>
                  <a:lnTo>
                    <a:pt x="0" y="22433"/>
                  </a:lnTo>
                </a:path>
                <a:path h="490854">
                  <a:moveTo>
                    <a:pt x="0" y="22433"/>
                  </a:moveTo>
                  <a:lnTo>
                    <a:pt x="0" y="490484"/>
                  </a:lnTo>
                </a:path>
              </a:pathLst>
            </a:custGeom>
            <a:ln w="13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805" name="object 80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510076" y="6009009"/>
              <a:ext cx="228182" cy="107716"/>
            </a:xfrm>
            <a:prstGeom prst="rect">
              <a:avLst/>
            </a:prstGeom>
          </p:spPr>
        </p:pic>
        <p:sp>
          <p:nvSpPr>
            <p:cNvPr id="806" name="object 806"/>
            <p:cNvSpPr/>
            <p:nvPr/>
          </p:nvSpPr>
          <p:spPr>
            <a:xfrm>
              <a:off x="2410641" y="5735482"/>
              <a:ext cx="320675" cy="34290"/>
            </a:xfrm>
            <a:custGeom>
              <a:avLst/>
              <a:gdLst/>
              <a:ahLst/>
              <a:cxnLst/>
              <a:rect l="l" t="t" r="r" b="b"/>
              <a:pathLst>
                <a:path w="320675" h="34289">
                  <a:moveTo>
                    <a:pt x="319946" y="0"/>
                  </a:moveTo>
                  <a:lnTo>
                    <a:pt x="0" y="7772"/>
                  </a:lnTo>
                  <a:lnTo>
                    <a:pt x="633" y="33863"/>
                  </a:lnTo>
                  <a:lnTo>
                    <a:pt x="320579" y="26090"/>
                  </a:lnTo>
                  <a:lnTo>
                    <a:pt x="319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07" name="object 807"/>
            <p:cNvSpPr/>
            <p:nvPr/>
          </p:nvSpPr>
          <p:spPr>
            <a:xfrm>
              <a:off x="2410641" y="5735482"/>
              <a:ext cx="320675" cy="34290"/>
            </a:xfrm>
            <a:custGeom>
              <a:avLst/>
              <a:gdLst/>
              <a:ahLst/>
              <a:cxnLst/>
              <a:rect l="l" t="t" r="r" b="b"/>
              <a:pathLst>
                <a:path w="320675" h="34289">
                  <a:moveTo>
                    <a:pt x="160605" y="29961"/>
                  </a:moveTo>
                  <a:lnTo>
                    <a:pt x="633" y="33863"/>
                  </a:lnTo>
                  <a:lnTo>
                    <a:pt x="316" y="20817"/>
                  </a:lnTo>
                  <a:lnTo>
                    <a:pt x="0" y="7772"/>
                  </a:lnTo>
                  <a:lnTo>
                    <a:pt x="159974" y="3901"/>
                  </a:lnTo>
                  <a:lnTo>
                    <a:pt x="319945" y="0"/>
                  </a:lnTo>
                  <a:lnTo>
                    <a:pt x="320262" y="13045"/>
                  </a:lnTo>
                  <a:lnTo>
                    <a:pt x="320579" y="26090"/>
                  </a:lnTo>
                  <a:lnTo>
                    <a:pt x="160605" y="299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08" name="object 808"/>
            <p:cNvSpPr/>
            <p:nvPr/>
          </p:nvSpPr>
          <p:spPr>
            <a:xfrm>
              <a:off x="2435291" y="5761634"/>
              <a:ext cx="294640" cy="33655"/>
            </a:xfrm>
            <a:custGeom>
              <a:avLst/>
              <a:gdLst/>
              <a:ahLst/>
              <a:cxnLst/>
              <a:rect l="l" t="t" r="r" b="b"/>
              <a:pathLst>
                <a:path w="294639" h="33654">
                  <a:moveTo>
                    <a:pt x="293949" y="0"/>
                  </a:moveTo>
                  <a:lnTo>
                    <a:pt x="0" y="7101"/>
                  </a:lnTo>
                  <a:lnTo>
                    <a:pt x="631" y="33192"/>
                  </a:lnTo>
                  <a:lnTo>
                    <a:pt x="294582" y="26060"/>
                  </a:lnTo>
                  <a:lnTo>
                    <a:pt x="2939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09" name="object 809"/>
            <p:cNvSpPr/>
            <p:nvPr/>
          </p:nvSpPr>
          <p:spPr>
            <a:xfrm>
              <a:off x="2435290" y="5761634"/>
              <a:ext cx="294640" cy="33655"/>
            </a:xfrm>
            <a:custGeom>
              <a:avLst/>
              <a:gdLst/>
              <a:ahLst/>
              <a:cxnLst/>
              <a:rect l="l" t="t" r="r" b="b"/>
              <a:pathLst>
                <a:path w="294639" h="33654">
                  <a:moveTo>
                    <a:pt x="146974" y="3566"/>
                  </a:moveTo>
                  <a:lnTo>
                    <a:pt x="293949" y="0"/>
                  </a:lnTo>
                  <a:lnTo>
                    <a:pt x="294266" y="13045"/>
                  </a:lnTo>
                  <a:lnTo>
                    <a:pt x="294583" y="26060"/>
                  </a:lnTo>
                  <a:lnTo>
                    <a:pt x="147608" y="29626"/>
                  </a:lnTo>
                  <a:lnTo>
                    <a:pt x="630" y="33192"/>
                  </a:lnTo>
                  <a:lnTo>
                    <a:pt x="316" y="20147"/>
                  </a:lnTo>
                  <a:lnTo>
                    <a:pt x="0" y="7101"/>
                  </a:lnTo>
                  <a:lnTo>
                    <a:pt x="146974" y="35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810" name="object 81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12509" y="6114897"/>
              <a:ext cx="231797" cy="149931"/>
            </a:xfrm>
            <a:prstGeom prst="rect">
              <a:avLst/>
            </a:prstGeom>
          </p:spPr>
        </p:pic>
        <p:pic>
          <p:nvPicPr>
            <p:cNvPr id="811" name="object 81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504626" y="5786749"/>
              <a:ext cx="233525" cy="229575"/>
            </a:xfrm>
            <a:prstGeom prst="rect">
              <a:avLst/>
            </a:prstGeom>
          </p:spPr>
        </p:pic>
        <p:sp>
          <p:nvSpPr>
            <p:cNvPr id="812" name="object 812"/>
            <p:cNvSpPr/>
            <p:nvPr/>
          </p:nvSpPr>
          <p:spPr>
            <a:xfrm>
              <a:off x="3521202" y="4879268"/>
              <a:ext cx="63500" cy="3175"/>
            </a:xfrm>
            <a:custGeom>
              <a:avLst/>
              <a:gdLst/>
              <a:ahLst/>
              <a:cxnLst/>
              <a:rect l="l" t="t" r="r" b="b"/>
              <a:pathLst>
                <a:path w="63500" h="3175">
                  <a:moveTo>
                    <a:pt x="63337" y="0"/>
                  </a:moveTo>
                  <a:lnTo>
                    <a:pt x="0" y="1524"/>
                  </a:lnTo>
                  <a:lnTo>
                    <a:pt x="30" y="2956"/>
                  </a:lnTo>
                  <a:lnTo>
                    <a:pt x="63367" y="1432"/>
                  </a:lnTo>
                  <a:lnTo>
                    <a:pt x="633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13" name="object 813"/>
            <p:cNvSpPr/>
            <p:nvPr/>
          </p:nvSpPr>
          <p:spPr>
            <a:xfrm>
              <a:off x="3521201" y="4879268"/>
              <a:ext cx="63500" cy="3175"/>
            </a:xfrm>
            <a:custGeom>
              <a:avLst/>
              <a:gdLst/>
              <a:ahLst/>
              <a:cxnLst/>
              <a:rect l="l" t="t" r="r" b="b"/>
              <a:pathLst>
                <a:path w="63500" h="3175">
                  <a:moveTo>
                    <a:pt x="63337" y="0"/>
                  </a:moveTo>
                  <a:lnTo>
                    <a:pt x="63367" y="1432"/>
                  </a:lnTo>
                  <a:lnTo>
                    <a:pt x="30" y="2956"/>
                  </a:lnTo>
                  <a:lnTo>
                    <a:pt x="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14" name="object 814"/>
            <p:cNvSpPr/>
            <p:nvPr/>
          </p:nvSpPr>
          <p:spPr>
            <a:xfrm>
              <a:off x="3750472" y="4874971"/>
              <a:ext cx="11430" cy="13970"/>
            </a:xfrm>
            <a:custGeom>
              <a:avLst/>
              <a:gdLst/>
              <a:ahLst/>
              <a:cxnLst/>
              <a:rect l="l" t="t" r="r" b="b"/>
              <a:pathLst>
                <a:path w="11429" h="13970">
                  <a:moveTo>
                    <a:pt x="11033" y="0"/>
                  </a:moveTo>
                  <a:lnTo>
                    <a:pt x="0" y="274"/>
                  </a:lnTo>
                  <a:lnTo>
                    <a:pt x="121" y="7406"/>
                  </a:lnTo>
                  <a:lnTo>
                    <a:pt x="91" y="8046"/>
                  </a:lnTo>
                  <a:lnTo>
                    <a:pt x="3810" y="13411"/>
                  </a:lnTo>
                  <a:lnTo>
                    <a:pt x="7833" y="13258"/>
                  </a:lnTo>
                  <a:lnTo>
                    <a:pt x="11338" y="9570"/>
                  </a:lnTo>
                  <a:lnTo>
                    <a:pt x="11308" y="7650"/>
                  </a:lnTo>
                  <a:lnTo>
                    <a:pt x="11186" y="6888"/>
                  </a:lnTo>
                  <a:lnTo>
                    <a:pt x="110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15" name="object 815"/>
            <p:cNvSpPr/>
            <p:nvPr/>
          </p:nvSpPr>
          <p:spPr>
            <a:xfrm>
              <a:off x="3750472" y="4874971"/>
              <a:ext cx="11430" cy="13970"/>
            </a:xfrm>
            <a:custGeom>
              <a:avLst/>
              <a:gdLst/>
              <a:ahLst/>
              <a:cxnLst/>
              <a:rect l="l" t="t" r="r" b="b"/>
              <a:pathLst>
                <a:path w="11429" h="13970">
                  <a:moveTo>
                    <a:pt x="0" y="274"/>
                  </a:moveTo>
                  <a:lnTo>
                    <a:pt x="121" y="7406"/>
                  </a:lnTo>
                  <a:lnTo>
                    <a:pt x="91" y="8046"/>
                  </a:lnTo>
                  <a:lnTo>
                    <a:pt x="121" y="9905"/>
                  </a:lnTo>
                  <a:lnTo>
                    <a:pt x="3809" y="13411"/>
                  </a:lnTo>
                  <a:lnTo>
                    <a:pt x="7833" y="13258"/>
                  </a:lnTo>
                  <a:lnTo>
                    <a:pt x="11338" y="9570"/>
                  </a:lnTo>
                  <a:lnTo>
                    <a:pt x="11308" y="7650"/>
                  </a:lnTo>
                  <a:lnTo>
                    <a:pt x="11186" y="6888"/>
                  </a:lnTo>
                  <a:lnTo>
                    <a:pt x="110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16" name="object 816"/>
            <p:cNvSpPr/>
            <p:nvPr/>
          </p:nvSpPr>
          <p:spPr>
            <a:xfrm>
              <a:off x="3490935" y="4621469"/>
              <a:ext cx="290195" cy="233045"/>
            </a:xfrm>
            <a:custGeom>
              <a:avLst/>
              <a:gdLst/>
              <a:ahLst/>
              <a:cxnLst/>
              <a:rect l="l" t="t" r="r" b="b"/>
              <a:pathLst>
                <a:path w="290195" h="233045">
                  <a:moveTo>
                    <a:pt x="284317" y="0"/>
                  </a:moveTo>
                  <a:lnTo>
                    <a:pt x="0" y="6888"/>
                  </a:lnTo>
                  <a:lnTo>
                    <a:pt x="5486" y="232562"/>
                  </a:lnTo>
                  <a:lnTo>
                    <a:pt x="289803" y="225673"/>
                  </a:lnTo>
                  <a:lnTo>
                    <a:pt x="284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17" name="object 817"/>
            <p:cNvSpPr/>
            <p:nvPr/>
          </p:nvSpPr>
          <p:spPr>
            <a:xfrm>
              <a:off x="3490935" y="4621469"/>
              <a:ext cx="290195" cy="233045"/>
            </a:xfrm>
            <a:custGeom>
              <a:avLst/>
              <a:gdLst/>
              <a:ahLst/>
              <a:cxnLst/>
              <a:rect l="l" t="t" r="r" b="b"/>
              <a:pathLst>
                <a:path w="290195" h="233045">
                  <a:moveTo>
                    <a:pt x="289803" y="225673"/>
                  </a:moveTo>
                  <a:lnTo>
                    <a:pt x="5486" y="232562"/>
                  </a:lnTo>
                  <a:lnTo>
                    <a:pt x="0" y="6888"/>
                  </a:lnTo>
                  <a:lnTo>
                    <a:pt x="284317" y="0"/>
                  </a:lnTo>
                  <a:lnTo>
                    <a:pt x="289803" y="2256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18" name="object 818"/>
            <p:cNvSpPr/>
            <p:nvPr/>
          </p:nvSpPr>
          <p:spPr>
            <a:xfrm>
              <a:off x="3496543" y="4851806"/>
              <a:ext cx="285115" cy="29845"/>
            </a:xfrm>
            <a:custGeom>
              <a:avLst/>
              <a:gdLst/>
              <a:ahLst/>
              <a:cxnLst/>
              <a:rect l="l" t="t" r="r" b="b"/>
              <a:pathLst>
                <a:path w="285114" h="29845">
                  <a:moveTo>
                    <a:pt x="284317" y="0"/>
                  </a:moveTo>
                  <a:lnTo>
                    <a:pt x="0" y="6888"/>
                  </a:lnTo>
                  <a:lnTo>
                    <a:pt x="548" y="29565"/>
                  </a:lnTo>
                  <a:lnTo>
                    <a:pt x="284866" y="22677"/>
                  </a:lnTo>
                  <a:lnTo>
                    <a:pt x="284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19" name="object 819"/>
            <p:cNvSpPr/>
            <p:nvPr/>
          </p:nvSpPr>
          <p:spPr>
            <a:xfrm>
              <a:off x="3496543" y="4851806"/>
              <a:ext cx="285115" cy="29845"/>
            </a:xfrm>
            <a:custGeom>
              <a:avLst/>
              <a:gdLst/>
              <a:ahLst/>
              <a:cxnLst/>
              <a:rect l="l" t="t" r="r" b="b"/>
              <a:pathLst>
                <a:path w="285114" h="29845">
                  <a:moveTo>
                    <a:pt x="0" y="6888"/>
                  </a:moveTo>
                  <a:lnTo>
                    <a:pt x="284317" y="0"/>
                  </a:lnTo>
                  <a:lnTo>
                    <a:pt x="284866" y="22677"/>
                  </a:lnTo>
                  <a:lnTo>
                    <a:pt x="548" y="29565"/>
                  </a:lnTo>
                  <a:lnTo>
                    <a:pt x="0" y="68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20" name="object 820"/>
            <p:cNvSpPr/>
            <p:nvPr/>
          </p:nvSpPr>
          <p:spPr>
            <a:xfrm>
              <a:off x="2362593" y="4603485"/>
              <a:ext cx="1412875" cy="52705"/>
            </a:xfrm>
            <a:custGeom>
              <a:avLst/>
              <a:gdLst/>
              <a:ahLst/>
              <a:cxnLst/>
              <a:rect l="l" t="t" r="r" b="b"/>
              <a:pathLst>
                <a:path w="1412875" h="52704">
                  <a:moveTo>
                    <a:pt x="1412232" y="0"/>
                  </a:moveTo>
                  <a:lnTo>
                    <a:pt x="0" y="34229"/>
                  </a:lnTo>
                  <a:lnTo>
                    <a:pt x="435" y="52212"/>
                  </a:lnTo>
                  <a:lnTo>
                    <a:pt x="1412659" y="17983"/>
                  </a:lnTo>
                  <a:lnTo>
                    <a:pt x="1412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21" name="object 821"/>
            <p:cNvSpPr/>
            <p:nvPr/>
          </p:nvSpPr>
          <p:spPr>
            <a:xfrm>
              <a:off x="2356192" y="4618771"/>
              <a:ext cx="1425575" cy="24130"/>
            </a:xfrm>
            <a:custGeom>
              <a:avLst/>
              <a:gdLst/>
              <a:ahLst/>
              <a:cxnLst/>
              <a:rect l="l" t="t" r="r" b="b"/>
              <a:pathLst>
                <a:path w="1425575" h="24129">
                  <a:moveTo>
                    <a:pt x="0" y="23515"/>
                  </a:moveTo>
                  <a:lnTo>
                    <a:pt x="636373" y="23515"/>
                  </a:lnTo>
                </a:path>
                <a:path w="1425575" h="24129">
                  <a:moveTo>
                    <a:pt x="1133371" y="23515"/>
                  </a:moveTo>
                  <a:lnTo>
                    <a:pt x="1425034" y="23515"/>
                  </a:lnTo>
                </a:path>
                <a:path w="1425575" h="24129">
                  <a:moveTo>
                    <a:pt x="0" y="0"/>
                  </a:moveTo>
                  <a:lnTo>
                    <a:pt x="1425034" y="0"/>
                  </a:lnTo>
                </a:path>
              </a:pathLst>
            </a:custGeom>
            <a:ln w="36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22" name="object 822"/>
            <p:cNvSpPr/>
            <p:nvPr/>
          </p:nvSpPr>
          <p:spPr>
            <a:xfrm>
              <a:off x="2356624" y="4638115"/>
              <a:ext cx="1425575" cy="24130"/>
            </a:xfrm>
            <a:custGeom>
              <a:avLst/>
              <a:gdLst/>
              <a:ahLst/>
              <a:cxnLst/>
              <a:rect l="l" t="t" r="r" b="b"/>
              <a:pathLst>
                <a:path w="1425575" h="24129">
                  <a:moveTo>
                    <a:pt x="635939" y="0"/>
                  </a:moveTo>
                  <a:lnTo>
                    <a:pt x="0" y="0"/>
                  </a:lnTo>
                  <a:lnTo>
                    <a:pt x="0" y="10820"/>
                  </a:lnTo>
                  <a:lnTo>
                    <a:pt x="0" y="13169"/>
                  </a:lnTo>
                  <a:lnTo>
                    <a:pt x="0" y="23990"/>
                  </a:lnTo>
                  <a:lnTo>
                    <a:pt x="635939" y="23990"/>
                  </a:lnTo>
                  <a:lnTo>
                    <a:pt x="635939" y="13169"/>
                  </a:lnTo>
                  <a:lnTo>
                    <a:pt x="635939" y="10820"/>
                  </a:lnTo>
                  <a:lnTo>
                    <a:pt x="635939" y="0"/>
                  </a:lnTo>
                  <a:close/>
                </a:path>
                <a:path w="1425575" h="24129">
                  <a:moveTo>
                    <a:pt x="1425016" y="2349"/>
                  </a:moveTo>
                  <a:lnTo>
                    <a:pt x="1132928" y="2349"/>
                  </a:lnTo>
                  <a:lnTo>
                    <a:pt x="1132928" y="23990"/>
                  </a:lnTo>
                  <a:lnTo>
                    <a:pt x="1425016" y="23990"/>
                  </a:lnTo>
                  <a:lnTo>
                    <a:pt x="1425016" y="2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23" name="object 823"/>
            <p:cNvSpPr/>
            <p:nvPr/>
          </p:nvSpPr>
          <p:spPr>
            <a:xfrm>
              <a:off x="2356628" y="4630003"/>
              <a:ext cx="1425575" cy="5080"/>
            </a:xfrm>
            <a:custGeom>
              <a:avLst/>
              <a:gdLst/>
              <a:ahLst/>
              <a:cxnLst/>
              <a:rect l="l" t="t" r="r" b="b"/>
              <a:pathLst>
                <a:path w="1425575" h="5079">
                  <a:moveTo>
                    <a:pt x="0" y="5021"/>
                  </a:moveTo>
                  <a:lnTo>
                    <a:pt x="1425025" y="5021"/>
                  </a:lnTo>
                </a:path>
                <a:path w="1425575" h="5079">
                  <a:moveTo>
                    <a:pt x="0" y="0"/>
                  </a:moveTo>
                  <a:lnTo>
                    <a:pt x="1425025" y="0"/>
                  </a:lnTo>
                </a:path>
              </a:pathLst>
            </a:custGeom>
            <a:ln w="71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24" name="object 824"/>
            <p:cNvSpPr/>
            <p:nvPr/>
          </p:nvSpPr>
          <p:spPr>
            <a:xfrm>
              <a:off x="2356628" y="4622741"/>
              <a:ext cx="1425575" cy="0"/>
            </a:xfrm>
            <a:custGeom>
              <a:avLst/>
              <a:gdLst/>
              <a:ahLst/>
              <a:cxnLst/>
              <a:rect l="l" t="t" r="r" b="b"/>
              <a:pathLst>
                <a:path w="1425575">
                  <a:moveTo>
                    <a:pt x="0" y="0"/>
                  </a:moveTo>
                  <a:lnTo>
                    <a:pt x="1425025" y="0"/>
                  </a:lnTo>
                </a:path>
              </a:pathLst>
            </a:custGeom>
            <a:ln w="1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25" name="object 825"/>
            <p:cNvSpPr/>
            <p:nvPr/>
          </p:nvSpPr>
          <p:spPr>
            <a:xfrm>
              <a:off x="2356624" y="4638115"/>
              <a:ext cx="1425575" cy="24130"/>
            </a:xfrm>
            <a:custGeom>
              <a:avLst/>
              <a:gdLst/>
              <a:ahLst/>
              <a:cxnLst/>
              <a:rect l="l" t="t" r="r" b="b"/>
              <a:pathLst>
                <a:path w="1425575" h="24129">
                  <a:moveTo>
                    <a:pt x="635939" y="0"/>
                  </a:moveTo>
                  <a:lnTo>
                    <a:pt x="0" y="0"/>
                  </a:lnTo>
                  <a:lnTo>
                    <a:pt x="0" y="10820"/>
                  </a:lnTo>
                  <a:lnTo>
                    <a:pt x="0" y="13169"/>
                  </a:lnTo>
                  <a:lnTo>
                    <a:pt x="0" y="23990"/>
                  </a:lnTo>
                  <a:lnTo>
                    <a:pt x="635939" y="23990"/>
                  </a:lnTo>
                  <a:lnTo>
                    <a:pt x="635939" y="13169"/>
                  </a:lnTo>
                  <a:lnTo>
                    <a:pt x="635939" y="10820"/>
                  </a:lnTo>
                  <a:lnTo>
                    <a:pt x="635939" y="0"/>
                  </a:lnTo>
                  <a:close/>
                </a:path>
                <a:path w="1425575" h="24129">
                  <a:moveTo>
                    <a:pt x="1425016" y="2349"/>
                  </a:moveTo>
                  <a:lnTo>
                    <a:pt x="1132928" y="2349"/>
                  </a:lnTo>
                  <a:lnTo>
                    <a:pt x="1132928" y="23990"/>
                  </a:lnTo>
                  <a:lnTo>
                    <a:pt x="1425016" y="23990"/>
                  </a:lnTo>
                  <a:lnTo>
                    <a:pt x="1425016" y="2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26" name="object 826"/>
            <p:cNvSpPr/>
            <p:nvPr/>
          </p:nvSpPr>
          <p:spPr>
            <a:xfrm>
              <a:off x="2356628" y="4630003"/>
              <a:ext cx="1425575" cy="5080"/>
            </a:xfrm>
            <a:custGeom>
              <a:avLst/>
              <a:gdLst/>
              <a:ahLst/>
              <a:cxnLst/>
              <a:rect l="l" t="t" r="r" b="b"/>
              <a:pathLst>
                <a:path w="1425575" h="5079">
                  <a:moveTo>
                    <a:pt x="0" y="5021"/>
                  </a:moveTo>
                  <a:lnTo>
                    <a:pt x="1425025" y="5021"/>
                  </a:lnTo>
                </a:path>
                <a:path w="1425575" h="5079">
                  <a:moveTo>
                    <a:pt x="0" y="0"/>
                  </a:moveTo>
                  <a:lnTo>
                    <a:pt x="1425025" y="0"/>
                  </a:lnTo>
                </a:path>
              </a:pathLst>
            </a:custGeom>
            <a:ln w="71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27" name="object 827"/>
            <p:cNvSpPr/>
            <p:nvPr/>
          </p:nvSpPr>
          <p:spPr>
            <a:xfrm>
              <a:off x="2356628" y="4622741"/>
              <a:ext cx="1425575" cy="0"/>
            </a:xfrm>
            <a:custGeom>
              <a:avLst/>
              <a:gdLst/>
              <a:ahLst/>
              <a:cxnLst/>
              <a:rect l="l" t="t" r="r" b="b"/>
              <a:pathLst>
                <a:path w="1425575">
                  <a:moveTo>
                    <a:pt x="0" y="0"/>
                  </a:moveTo>
                  <a:lnTo>
                    <a:pt x="1425025" y="0"/>
                  </a:lnTo>
                </a:path>
              </a:pathLst>
            </a:custGeom>
            <a:ln w="1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28" name="object 828"/>
            <p:cNvSpPr/>
            <p:nvPr/>
          </p:nvSpPr>
          <p:spPr>
            <a:xfrm>
              <a:off x="2356192" y="4618771"/>
              <a:ext cx="1425575" cy="24130"/>
            </a:xfrm>
            <a:custGeom>
              <a:avLst/>
              <a:gdLst/>
              <a:ahLst/>
              <a:cxnLst/>
              <a:rect l="l" t="t" r="r" b="b"/>
              <a:pathLst>
                <a:path w="1425575" h="24129">
                  <a:moveTo>
                    <a:pt x="0" y="23515"/>
                  </a:moveTo>
                  <a:lnTo>
                    <a:pt x="636373" y="23515"/>
                  </a:lnTo>
                </a:path>
                <a:path w="1425575" h="24129">
                  <a:moveTo>
                    <a:pt x="1133371" y="23515"/>
                  </a:moveTo>
                  <a:lnTo>
                    <a:pt x="1425034" y="23515"/>
                  </a:lnTo>
                </a:path>
                <a:path w="1425575" h="24129">
                  <a:moveTo>
                    <a:pt x="0" y="0"/>
                  </a:moveTo>
                  <a:lnTo>
                    <a:pt x="1425034" y="0"/>
                  </a:lnTo>
                </a:path>
              </a:pathLst>
            </a:custGeom>
            <a:ln w="36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29" name="object 829"/>
            <p:cNvSpPr/>
            <p:nvPr/>
          </p:nvSpPr>
          <p:spPr>
            <a:xfrm>
              <a:off x="2655600" y="4873904"/>
              <a:ext cx="213995" cy="14604"/>
            </a:xfrm>
            <a:custGeom>
              <a:avLst/>
              <a:gdLst/>
              <a:ahLst/>
              <a:cxnLst/>
              <a:rect l="l" t="t" r="r" b="b"/>
              <a:pathLst>
                <a:path w="213994" h="14604">
                  <a:moveTo>
                    <a:pt x="0" y="5181"/>
                  </a:moveTo>
                  <a:lnTo>
                    <a:pt x="219" y="14173"/>
                  </a:lnTo>
                  <a:lnTo>
                    <a:pt x="213993" y="8991"/>
                  </a:lnTo>
                  <a:lnTo>
                    <a:pt x="21377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30" name="object 830"/>
            <p:cNvSpPr/>
            <p:nvPr/>
          </p:nvSpPr>
          <p:spPr>
            <a:xfrm>
              <a:off x="2872075" y="4640458"/>
              <a:ext cx="126364" cy="242570"/>
            </a:xfrm>
            <a:custGeom>
              <a:avLst/>
              <a:gdLst/>
              <a:ahLst/>
              <a:cxnLst/>
              <a:rect l="l" t="t" r="r" b="b"/>
              <a:pathLst>
                <a:path w="126364" h="242570">
                  <a:moveTo>
                    <a:pt x="120489" y="0"/>
                  </a:moveTo>
                  <a:lnTo>
                    <a:pt x="0" y="2895"/>
                  </a:lnTo>
                  <a:lnTo>
                    <a:pt x="5797" y="242224"/>
                  </a:lnTo>
                  <a:lnTo>
                    <a:pt x="126290" y="239328"/>
                  </a:lnTo>
                  <a:lnTo>
                    <a:pt x="120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31" name="object 831"/>
            <p:cNvSpPr/>
            <p:nvPr/>
          </p:nvSpPr>
          <p:spPr>
            <a:xfrm>
              <a:off x="2872075" y="4640457"/>
              <a:ext cx="126364" cy="242570"/>
            </a:xfrm>
            <a:custGeom>
              <a:avLst/>
              <a:gdLst/>
              <a:ahLst/>
              <a:cxnLst/>
              <a:rect l="l" t="t" r="r" b="b"/>
              <a:pathLst>
                <a:path w="126364" h="242570">
                  <a:moveTo>
                    <a:pt x="120490" y="0"/>
                  </a:moveTo>
                  <a:lnTo>
                    <a:pt x="0" y="2895"/>
                  </a:lnTo>
                  <a:lnTo>
                    <a:pt x="5797" y="242224"/>
                  </a:lnTo>
                  <a:lnTo>
                    <a:pt x="126290" y="239328"/>
                  </a:lnTo>
                  <a:lnTo>
                    <a:pt x="120490" y="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32" name="object 832"/>
            <p:cNvSpPr/>
            <p:nvPr/>
          </p:nvSpPr>
          <p:spPr>
            <a:xfrm>
              <a:off x="2872075" y="4640457"/>
              <a:ext cx="120650" cy="9525"/>
            </a:xfrm>
            <a:custGeom>
              <a:avLst/>
              <a:gdLst/>
              <a:ahLst/>
              <a:cxnLst/>
              <a:rect l="l" t="t" r="r" b="b"/>
              <a:pathLst>
                <a:path w="120650" h="9525">
                  <a:moveTo>
                    <a:pt x="120490" y="0"/>
                  </a:moveTo>
                  <a:lnTo>
                    <a:pt x="0" y="2895"/>
                  </a:lnTo>
                  <a:lnTo>
                    <a:pt x="155" y="9387"/>
                  </a:lnTo>
                  <a:lnTo>
                    <a:pt x="120648" y="6461"/>
                  </a:lnTo>
                  <a:lnTo>
                    <a:pt x="1204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33" name="object 833"/>
            <p:cNvSpPr/>
            <p:nvPr/>
          </p:nvSpPr>
          <p:spPr>
            <a:xfrm>
              <a:off x="2887038" y="4870307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>
                  <a:moveTo>
                    <a:pt x="0" y="0"/>
                  </a:moveTo>
                  <a:lnTo>
                    <a:pt x="105527" y="0"/>
                  </a:lnTo>
                </a:path>
              </a:pathLst>
            </a:custGeom>
            <a:ln w="542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34" name="object 834"/>
            <p:cNvSpPr/>
            <p:nvPr/>
          </p:nvSpPr>
          <p:spPr>
            <a:xfrm>
              <a:off x="2882871" y="4643109"/>
              <a:ext cx="5715" cy="228600"/>
            </a:xfrm>
            <a:custGeom>
              <a:avLst/>
              <a:gdLst/>
              <a:ahLst/>
              <a:cxnLst/>
              <a:rect l="l" t="t" r="r" b="b"/>
              <a:pathLst>
                <a:path w="5714" h="228600">
                  <a:moveTo>
                    <a:pt x="5538" y="2285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835" name="object 8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60968" y="4626254"/>
              <a:ext cx="130881" cy="246827"/>
            </a:xfrm>
            <a:prstGeom prst="rect">
              <a:avLst/>
            </a:prstGeom>
          </p:spPr>
        </p:pic>
        <p:sp>
          <p:nvSpPr>
            <p:cNvPr id="836" name="object 836"/>
            <p:cNvSpPr/>
            <p:nvPr/>
          </p:nvSpPr>
          <p:spPr>
            <a:xfrm>
              <a:off x="2992565" y="4631466"/>
              <a:ext cx="376555" cy="248920"/>
            </a:xfrm>
            <a:custGeom>
              <a:avLst/>
              <a:gdLst/>
              <a:ahLst/>
              <a:cxnLst/>
              <a:rect l="l" t="t" r="r" b="b"/>
              <a:pathLst>
                <a:path w="376554" h="248920">
                  <a:moveTo>
                    <a:pt x="370688" y="0"/>
                  </a:moveTo>
                  <a:lnTo>
                    <a:pt x="0" y="8991"/>
                  </a:lnTo>
                  <a:lnTo>
                    <a:pt x="5800" y="248320"/>
                  </a:lnTo>
                  <a:lnTo>
                    <a:pt x="376480" y="239328"/>
                  </a:lnTo>
                  <a:lnTo>
                    <a:pt x="37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37" name="object 837"/>
            <p:cNvSpPr/>
            <p:nvPr/>
          </p:nvSpPr>
          <p:spPr>
            <a:xfrm>
              <a:off x="2992565" y="4631466"/>
              <a:ext cx="376555" cy="248920"/>
            </a:xfrm>
            <a:custGeom>
              <a:avLst/>
              <a:gdLst/>
              <a:ahLst/>
              <a:cxnLst/>
              <a:rect l="l" t="t" r="r" b="b"/>
              <a:pathLst>
                <a:path w="376554" h="248920">
                  <a:moveTo>
                    <a:pt x="0" y="8991"/>
                  </a:moveTo>
                  <a:lnTo>
                    <a:pt x="370688" y="0"/>
                  </a:lnTo>
                  <a:lnTo>
                    <a:pt x="376479" y="239328"/>
                  </a:lnTo>
                  <a:lnTo>
                    <a:pt x="5800" y="248320"/>
                  </a:lnTo>
                  <a:lnTo>
                    <a:pt x="0" y="8991"/>
                  </a:lnTo>
                  <a:close/>
                </a:path>
                <a:path w="376554" h="248920">
                  <a:moveTo>
                    <a:pt x="0" y="8991"/>
                  </a:moveTo>
                  <a:lnTo>
                    <a:pt x="370688" y="0"/>
                  </a:lnTo>
                  <a:lnTo>
                    <a:pt x="370841" y="6461"/>
                  </a:lnTo>
                  <a:lnTo>
                    <a:pt x="158" y="15453"/>
                  </a:lnTo>
                  <a:lnTo>
                    <a:pt x="0" y="89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38" name="object 838"/>
            <p:cNvSpPr/>
            <p:nvPr/>
          </p:nvSpPr>
          <p:spPr>
            <a:xfrm>
              <a:off x="2992565" y="4631466"/>
              <a:ext cx="376555" cy="248920"/>
            </a:xfrm>
            <a:custGeom>
              <a:avLst/>
              <a:gdLst/>
              <a:ahLst/>
              <a:cxnLst/>
              <a:rect l="l" t="t" r="r" b="b"/>
              <a:pathLst>
                <a:path w="376554" h="248920">
                  <a:moveTo>
                    <a:pt x="370688" y="0"/>
                  </a:moveTo>
                  <a:lnTo>
                    <a:pt x="0" y="8991"/>
                  </a:lnTo>
                </a:path>
                <a:path w="376554" h="248920">
                  <a:moveTo>
                    <a:pt x="376479" y="239328"/>
                  </a:moveTo>
                  <a:lnTo>
                    <a:pt x="5800" y="24832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39" name="object 839"/>
            <p:cNvSpPr/>
            <p:nvPr/>
          </p:nvSpPr>
          <p:spPr>
            <a:xfrm>
              <a:off x="2998104" y="4860005"/>
              <a:ext cx="370840" cy="9525"/>
            </a:xfrm>
            <a:custGeom>
              <a:avLst/>
              <a:gdLst/>
              <a:ahLst/>
              <a:cxnLst/>
              <a:rect l="l" t="t" r="r" b="b"/>
              <a:pathLst>
                <a:path w="370839" h="9525">
                  <a:moveTo>
                    <a:pt x="370697" y="0"/>
                  </a:moveTo>
                  <a:lnTo>
                    <a:pt x="0" y="8961"/>
                  </a:lnTo>
                </a:path>
              </a:pathLst>
            </a:custGeom>
            <a:ln w="31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40" name="object 840"/>
            <p:cNvSpPr/>
            <p:nvPr/>
          </p:nvSpPr>
          <p:spPr>
            <a:xfrm>
              <a:off x="3027395" y="4645151"/>
              <a:ext cx="306705" cy="208915"/>
            </a:xfrm>
            <a:custGeom>
              <a:avLst/>
              <a:gdLst/>
              <a:ahLst/>
              <a:cxnLst/>
              <a:rect l="l" t="t" r="r" b="b"/>
              <a:pathLst>
                <a:path w="306704" h="208914">
                  <a:moveTo>
                    <a:pt x="2234" y="7223"/>
                  </a:moveTo>
                  <a:lnTo>
                    <a:pt x="299313" y="30"/>
                  </a:lnTo>
                  <a:lnTo>
                    <a:pt x="299770" y="0"/>
                  </a:lnTo>
                  <a:lnTo>
                    <a:pt x="300197" y="182"/>
                  </a:lnTo>
                  <a:lnTo>
                    <a:pt x="300624" y="335"/>
                  </a:lnTo>
                  <a:lnTo>
                    <a:pt x="300959" y="640"/>
                  </a:lnTo>
                  <a:lnTo>
                    <a:pt x="301294" y="975"/>
                  </a:lnTo>
                  <a:lnTo>
                    <a:pt x="301477" y="1371"/>
                  </a:lnTo>
                  <a:lnTo>
                    <a:pt x="301660" y="1798"/>
                  </a:lnTo>
                  <a:lnTo>
                    <a:pt x="301660" y="2255"/>
                  </a:lnTo>
                  <a:lnTo>
                    <a:pt x="306415" y="198790"/>
                  </a:lnTo>
                  <a:lnTo>
                    <a:pt x="306445" y="199247"/>
                  </a:lnTo>
                  <a:lnTo>
                    <a:pt x="306263" y="199674"/>
                  </a:lnTo>
                  <a:lnTo>
                    <a:pt x="306110" y="200101"/>
                  </a:lnTo>
                  <a:lnTo>
                    <a:pt x="305805" y="200436"/>
                  </a:lnTo>
                  <a:lnTo>
                    <a:pt x="305470" y="200741"/>
                  </a:lnTo>
                  <a:lnTo>
                    <a:pt x="305074" y="200924"/>
                  </a:lnTo>
                  <a:lnTo>
                    <a:pt x="304647" y="201107"/>
                  </a:lnTo>
                  <a:lnTo>
                    <a:pt x="304190" y="201137"/>
                  </a:lnTo>
                  <a:lnTo>
                    <a:pt x="7104" y="208330"/>
                  </a:lnTo>
                  <a:lnTo>
                    <a:pt x="6879" y="208330"/>
                  </a:lnTo>
                  <a:lnTo>
                    <a:pt x="6659" y="208300"/>
                  </a:lnTo>
                  <a:lnTo>
                    <a:pt x="6437" y="208269"/>
                  </a:lnTo>
                  <a:lnTo>
                    <a:pt x="6227" y="208178"/>
                  </a:lnTo>
                  <a:lnTo>
                    <a:pt x="6016" y="208086"/>
                  </a:lnTo>
                  <a:lnTo>
                    <a:pt x="5827" y="207965"/>
                  </a:lnTo>
                  <a:lnTo>
                    <a:pt x="5635" y="207843"/>
                  </a:lnTo>
                  <a:lnTo>
                    <a:pt x="5474" y="207690"/>
                  </a:lnTo>
                  <a:lnTo>
                    <a:pt x="5309" y="207538"/>
                  </a:lnTo>
                  <a:lnTo>
                    <a:pt x="5181" y="207355"/>
                  </a:lnTo>
                  <a:lnTo>
                    <a:pt x="5050" y="207172"/>
                  </a:lnTo>
                  <a:lnTo>
                    <a:pt x="4959" y="206959"/>
                  </a:lnTo>
                  <a:lnTo>
                    <a:pt x="4870" y="206776"/>
                  </a:lnTo>
                  <a:lnTo>
                    <a:pt x="4818" y="206532"/>
                  </a:lnTo>
                  <a:lnTo>
                    <a:pt x="4770" y="206319"/>
                  </a:lnTo>
                  <a:lnTo>
                    <a:pt x="4764" y="206105"/>
                  </a:lnTo>
                  <a:lnTo>
                    <a:pt x="6" y="9570"/>
                  </a:lnTo>
                  <a:lnTo>
                    <a:pt x="0" y="9326"/>
                  </a:lnTo>
                  <a:lnTo>
                    <a:pt x="36" y="9113"/>
                  </a:lnTo>
                  <a:lnTo>
                    <a:pt x="76" y="8900"/>
                  </a:lnTo>
                  <a:lnTo>
                    <a:pt x="158" y="8686"/>
                  </a:lnTo>
                  <a:lnTo>
                    <a:pt x="237" y="8473"/>
                  </a:lnTo>
                  <a:lnTo>
                    <a:pt x="359" y="8290"/>
                  </a:lnTo>
                  <a:lnTo>
                    <a:pt x="478" y="8077"/>
                  </a:lnTo>
                  <a:lnTo>
                    <a:pt x="633" y="7924"/>
                  </a:lnTo>
                  <a:lnTo>
                    <a:pt x="789" y="7772"/>
                  </a:lnTo>
                  <a:lnTo>
                    <a:pt x="975" y="7650"/>
                  </a:lnTo>
                  <a:lnTo>
                    <a:pt x="1158" y="7498"/>
                  </a:lnTo>
                  <a:lnTo>
                    <a:pt x="1365" y="7406"/>
                  </a:lnTo>
                  <a:lnTo>
                    <a:pt x="1569" y="7315"/>
                  </a:lnTo>
                  <a:lnTo>
                    <a:pt x="1789" y="7284"/>
                  </a:lnTo>
                  <a:lnTo>
                    <a:pt x="2008" y="7223"/>
                  </a:lnTo>
                  <a:lnTo>
                    <a:pt x="2234" y="72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841" name="object 8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038712" y="4680722"/>
              <a:ext cx="284247" cy="162092"/>
            </a:xfrm>
            <a:prstGeom prst="rect">
              <a:avLst/>
            </a:prstGeom>
          </p:spPr>
        </p:pic>
        <p:pic>
          <p:nvPicPr>
            <p:cNvPr id="842" name="object 8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644935" y="4662373"/>
              <a:ext cx="230312" cy="230306"/>
            </a:xfrm>
            <a:prstGeom prst="rect">
              <a:avLst/>
            </a:prstGeom>
          </p:spPr>
        </p:pic>
        <p:sp>
          <p:nvSpPr>
            <p:cNvPr id="843" name="object 843"/>
            <p:cNvSpPr/>
            <p:nvPr/>
          </p:nvSpPr>
          <p:spPr>
            <a:xfrm>
              <a:off x="2363029" y="4648931"/>
              <a:ext cx="285115" cy="246379"/>
            </a:xfrm>
            <a:custGeom>
              <a:avLst/>
              <a:gdLst/>
              <a:ahLst/>
              <a:cxnLst/>
              <a:rect l="l" t="t" r="r" b="b"/>
              <a:pathLst>
                <a:path w="285114" h="246379">
                  <a:moveTo>
                    <a:pt x="278711" y="0"/>
                  </a:moveTo>
                  <a:lnTo>
                    <a:pt x="0" y="6766"/>
                  </a:lnTo>
                  <a:lnTo>
                    <a:pt x="5800" y="246095"/>
                  </a:lnTo>
                  <a:lnTo>
                    <a:pt x="284511" y="239328"/>
                  </a:lnTo>
                  <a:lnTo>
                    <a:pt x="2787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44" name="object 844"/>
            <p:cNvSpPr/>
            <p:nvPr/>
          </p:nvSpPr>
          <p:spPr>
            <a:xfrm>
              <a:off x="2363029" y="4648931"/>
              <a:ext cx="285115" cy="246379"/>
            </a:xfrm>
            <a:custGeom>
              <a:avLst/>
              <a:gdLst/>
              <a:ahLst/>
              <a:cxnLst/>
              <a:rect l="l" t="t" r="r" b="b"/>
              <a:pathLst>
                <a:path w="285114" h="246379">
                  <a:moveTo>
                    <a:pt x="278712" y="0"/>
                  </a:moveTo>
                  <a:lnTo>
                    <a:pt x="0" y="6766"/>
                  </a:lnTo>
                  <a:lnTo>
                    <a:pt x="5800" y="246095"/>
                  </a:lnTo>
                  <a:lnTo>
                    <a:pt x="284512" y="239328"/>
                  </a:lnTo>
                  <a:lnTo>
                    <a:pt x="278712" y="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45" name="object 845"/>
            <p:cNvSpPr/>
            <p:nvPr/>
          </p:nvSpPr>
          <p:spPr>
            <a:xfrm>
              <a:off x="2363029" y="4648931"/>
              <a:ext cx="279400" cy="13335"/>
            </a:xfrm>
            <a:custGeom>
              <a:avLst/>
              <a:gdLst/>
              <a:ahLst/>
              <a:cxnLst/>
              <a:rect l="l" t="t" r="r" b="b"/>
              <a:pathLst>
                <a:path w="279400" h="13335">
                  <a:moveTo>
                    <a:pt x="278712" y="0"/>
                  </a:moveTo>
                  <a:lnTo>
                    <a:pt x="0" y="6766"/>
                  </a:lnTo>
                  <a:lnTo>
                    <a:pt x="155" y="13258"/>
                  </a:lnTo>
                  <a:lnTo>
                    <a:pt x="278870" y="6492"/>
                  </a:lnTo>
                  <a:lnTo>
                    <a:pt x="27871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46" name="object 846"/>
            <p:cNvSpPr/>
            <p:nvPr/>
          </p:nvSpPr>
          <p:spPr>
            <a:xfrm>
              <a:off x="2373825" y="4655423"/>
              <a:ext cx="273685" cy="228600"/>
            </a:xfrm>
            <a:custGeom>
              <a:avLst/>
              <a:gdLst/>
              <a:ahLst/>
              <a:cxnLst/>
              <a:rect l="l" t="t" r="r" b="b"/>
              <a:pathLst>
                <a:path w="273685" h="228600">
                  <a:moveTo>
                    <a:pt x="273454" y="222046"/>
                  </a:moveTo>
                  <a:lnTo>
                    <a:pt x="5538" y="228539"/>
                  </a:lnTo>
                </a:path>
                <a:path w="273685" h="228600">
                  <a:moveTo>
                    <a:pt x="5538" y="2285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47" name="object 847"/>
            <p:cNvSpPr/>
            <p:nvPr/>
          </p:nvSpPr>
          <p:spPr>
            <a:xfrm>
              <a:off x="3387912" y="5293796"/>
              <a:ext cx="33020" cy="19685"/>
            </a:xfrm>
            <a:custGeom>
              <a:avLst/>
              <a:gdLst/>
              <a:ahLst/>
              <a:cxnLst/>
              <a:rect l="l" t="t" r="r" b="b"/>
              <a:pathLst>
                <a:path w="33020" h="19685">
                  <a:moveTo>
                    <a:pt x="32583" y="0"/>
                  </a:moveTo>
                  <a:lnTo>
                    <a:pt x="0" y="13594"/>
                  </a:lnTo>
                  <a:lnTo>
                    <a:pt x="121" y="19080"/>
                  </a:lnTo>
                  <a:lnTo>
                    <a:pt x="32735" y="5486"/>
                  </a:lnTo>
                  <a:lnTo>
                    <a:pt x="32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48" name="object 848"/>
            <p:cNvSpPr/>
            <p:nvPr/>
          </p:nvSpPr>
          <p:spPr>
            <a:xfrm>
              <a:off x="3387912" y="5293796"/>
              <a:ext cx="33020" cy="19685"/>
            </a:xfrm>
            <a:custGeom>
              <a:avLst/>
              <a:gdLst/>
              <a:ahLst/>
              <a:cxnLst/>
              <a:rect l="l" t="t" r="r" b="b"/>
              <a:pathLst>
                <a:path w="33020" h="19685">
                  <a:moveTo>
                    <a:pt x="121" y="19080"/>
                  </a:moveTo>
                  <a:lnTo>
                    <a:pt x="0" y="13594"/>
                  </a:lnTo>
                  <a:lnTo>
                    <a:pt x="32583" y="0"/>
                  </a:lnTo>
                  <a:lnTo>
                    <a:pt x="32735" y="5486"/>
                  </a:lnTo>
                  <a:lnTo>
                    <a:pt x="121" y="190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49" name="object 849"/>
            <p:cNvSpPr/>
            <p:nvPr/>
          </p:nvSpPr>
          <p:spPr>
            <a:xfrm>
              <a:off x="3387852" y="5293796"/>
              <a:ext cx="33020" cy="13970"/>
            </a:xfrm>
            <a:custGeom>
              <a:avLst/>
              <a:gdLst/>
              <a:ahLst/>
              <a:cxnLst/>
              <a:rect l="l" t="t" r="r" b="b"/>
              <a:pathLst>
                <a:path w="33020" h="13970">
                  <a:moveTo>
                    <a:pt x="32644" y="0"/>
                  </a:moveTo>
                  <a:lnTo>
                    <a:pt x="27157" y="121"/>
                  </a:lnTo>
                  <a:lnTo>
                    <a:pt x="0" y="11765"/>
                  </a:lnTo>
                  <a:lnTo>
                    <a:pt x="60" y="13594"/>
                  </a:lnTo>
                  <a:lnTo>
                    <a:pt x="32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50" name="object 850"/>
            <p:cNvSpPr/>
            <p:nvPr/>
          </p:nvSpPr>
          <p:spPr>
            <a:xfrm>
              <a:off x="3387851" y="5293796"/>
              <a:ext cx="33020" cy="13970"/>
            </a:xfrm>
            <a:custGeom>
              <a:avLst/>
              <a:gdLst/>
              <a:ahLst/>
              <a:cxnLst/>
              <a:rect l="l" t="t" r="r" b="b"/>
              <a:pathLst>
                <a:path w="33020" h="13970">
                  <a:moveTo>
                    <a:pt x="60" y="13594"/>
                  </a:moveTo>
                  <a:lnTo>
                    <a:pt x="32644" y="0"/>
                  </a:lnTo>
                  <a:lnTo>
                    <a:pt x="27157" y="121"/>
                  </a:lnTo>
                  <a:lnTo>
                    <a:pt x="0" y="11765"/>
                  </a:lnTo>
                  <a:lnTo>
                    <a:pt x="60" y="135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51" name="object 851"/>
            <p:cNvSpPr/>
            <p:nvPr/>
          </p:nvSpPr>
          <p:spPr>
            <a:xfrm>
              <a:off x="3239686" y="5291206"/>
              <a:ext cx="151765" cy="167640"/>
            </a:xfrm>
            <a:custGeom>
              <a:avLst/>
              <a:gdLst/>
              <a:ahLst/>
              <a:cxnLst/>
              <a:rect l="l" t="t" r="r" b="b"/>
              <a:pathLst>
                <a:path w="151764" h="167639">
                  <a:moveTo>
                    <a:pt x="136857" y="0"/>
                  </a:moveTo>
                  <a:lnTo>
                    <a:pt x="10701" y="3048"/>
                  </a:lnTo>
                  <a:lnTo>
                    <a:pt x="0" y="14295"/>
                  </a:lnTo>
                  <a:lnTo>
                    <a:pt x="3453" y="156911"/>
                  </a:lnTo>
                  <a:lnTo>
                    <a:pt x="14687" y="167609"/>
                  </a:lnTo>
                  <a:lnTo>
                    <a:pt x="140850" y="164531"/>
                  </a:lnTo>
                  <a:lnTo>
                    <a:pt x="151549" y="153314"/>
                  </a:lnTo>
                  <a:lnTo>
                    <a:pt x="148074" y="10698"/>
                  </a:lnTo>
                  <a:lnTo>
                    <a:pt x="1368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52" name="object 852"/>
            <p:cNvSpPr/>
            <p:nvPr/>
          </p:nvSpPr>
          <p:spPr>
            <a:xfrm>
              <a:off x="3239685" y="5291206"/>
              <a:ext cx="151765" cy="167640"/>
            </a:xfrm>
            <a:custGeom>
              <a:avLst/>
              <a:gdLst/>
              <a:ahLst/>
              <a:cxnLst/>
              <a:rect l="l" t="t" r="r" b="b"/>
              <a:pathLst>
                <a:path w="151764" h="167639">
                  <a:moveTo>
                    <a:pt x="10701" y="3047"/>
                  </a:moveTo>
                  <a:lnTo>
                    <a:pt x="0" y="14295"/>
                  </a:lnTo>
                  <a:lnTo>
                    <a:pt x="3453" y="156911"/>
                  </a:lnTo>
                  <a:lnTo>
                    <a:pt x="14688" y="167609"/>
                  </a:lnTo>
                  <a:lnTo>
                    <a:pt x="140851" y="164531"/>
                  </a:lnTo>
                  <a:lnTo>
                    <a:pt x="151549" y="153314"/>
                  </a:lnTo>
                  <a:lnTo>
                    <a:pt x="148074" y="10698"/>
                  </a:lnTo>
                  <a:lnTo>
                    <a:pt x="136858" y="0"/>
                  </a:lnTo>
                  <a:lnTo>
                    <a:pt x="10701" y="30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53" name="object 853"/>
            <p:cNvSpPr/>
            <p:nvPr/>
          </p:nvSpPr>
          <p:spPr>
            <a:xfrm>
              <a:off x="3388034" y="5312755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486" y="0"/>
                  </a:moveTo>
                  <a:lnTo>
                    <a:pt x="0" y="121"/>
                  </a:lnTo>
                  <a:lnTo>
                    <a:pt x="152" y="5608"/>
                  </a:lnTo>
                  <a:lnTo>
                    <a:pt x="5608" y="5486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54" name="object 854"/>
            <p:cNvSpPr/>
            <p:nvPr/>
          </p:nvSpPr>
          <p:spPr>
            <a:xfrm>
              <a:off x="3388034" y="5312755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152" y="5608"/>
                  </a:moveTo>
                  <a:lnTo>
                    <a:pt x="0" y="121"/>
                  </a:lnTo>
                  <a:lnTo>
                    <a:pt x="5486" y="0"/>
                  </a:lnTo>
                  <a:lnTo>
                    <a:pt x="5608" y="5486"/>
                  </a:lnTo>
                  <a:lnTo>
                    <a:pt x="152" y="56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55" name="object 855"/>
            <p:cNvSpPr/>
            <p:nvPr/>
          </p:nvSpPr>
          <p:spPr>
            <a:xfrm>
              <a:off x="3387912" y="530739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0"/>
                  </a:moveTo>
                  <a:lnTo>
                    <a:pt x="121" y="5486"/>
                  </a:lnTo>
                  <a:lnTo>
                    <a:pt x="5608" y="5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56" name="object 856"/>
            <p:cNvSpPr/>
            <p:nvPr/>
          </p:nvSpPr>
          <p:spPr>
            <a:xfrm>
              <a:off x="3387912" y="530739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121" y="5486"/>
                  </a:moveTo>
                  <a:lnTo>
                    <a:pt x="5608" y="5364"/>
                  </a:lnTo>
                  <a:lnTo>
                    <a:pt x="0" y="0"/>
                  </a:lnTo>
                  <a:lnTo>
                    <a:pt x="121" y="54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57" name="object 857"/>
            <p:cNvSpPr/>
            <p:nvPr/>
          </p:nvSpPr>
          <p:spPr>
            <a:xfrm>
              <a:off x="3376970" y="5291175"/>
              <a:ext cx="12700" cy="163195"/>
            </a:xfrm>
            <a:custGeom>
              <a:avLst/>
              <a:gdLst/>
              <a:ahLst/>
              <a:cxnLst/>
              <a:rect l="l" t="t" r="r" b="b"/>
              <a:pathLst>
                <a:path w="12700" h="163195">
                  <a:moveTo>
                    <a:pt x="1402" y="0"/>
                  </a:moveTo>
                  <a:lnTo>
                    <a:pt x="0" y="18318"/>
                  </a:lnTo>
                  <a:lnTo>
                    <a:pt x="3108" y="146304"/>
                  </a:lnTo>
                  <a:lnTo>
                    <a:pt x="5333" y="162702"/>
                  </a:lnTo>
                  <a:lnTo>
                    <a:pt x="10728" y="158922"/>
                  </a:lnTo>
                  <a:lnTo>
                    <a:pt x="12131" y="140573"/>
                  </a:lnTo>
                  <a:lnTo>
                    <a:pt x="9296" y="23591"/>
                  </a:lnTo>
                  <a:lnTo>
                    <a:pt x="6979" y="3505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58" name="object 858"/>
            <p:cNvSpPr/>
            <p:nvPr/>
          </p:nvSpPr>
          <p:spPr>
            <a:xfrm>
              <a:off x="3376970" y="5291175"/>
              <a:ext cx="12700" cy="163195"/>
            </a:xfrm>
            <a:custGeom>
              <a:avLst/>
              <a:gdLst/>
              <a:ahLst/>
              <a:cxnLst/>
              <a:rect l="l" t="t" r="r" b="b"/>
              <a:pathLst>
                <a:path w="12700" h="163195">
                  <a:moveTo>
                    <a:pt x="5333" y="162702"/>
                  </a:moveTo>
                  <a:lnTo>
                    <a:pt x="3108" y="146303"/>
                  </a:lnTo>
                  <a:lnTo>
                    <a:pt x="0" y="18318"/>
                  </a:lnTo>
                  <a:lnTo>
                    <a:pt x="1402" y="0"/>
                  </a:lnTo>
                  <a:lnTo>
                    <a:pt x="6979" y="3505"/>
                  </a:lnTo>
                  <a:lnTo>
                    <a:pt x="9296" y="23591"/>
                  </a:lnTo>
                  <a:lnTo>
                    <a:pt x="12131" y="140573"/>
                  </a:lnTo>
                  <a:lnTo>
                    <a:pt x="10728" y="158922"/>
                  </a:lnTo>
                  <a:lnTo>
                    <a:pt x="5333" y="1627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59" name="object 859"/>
            <p:cNvSpPr/>
            <p:nvPr/>
          </p:nvSpPr>
          <p:spPr>
            <a:xfrm>
              <a:off x="3378372" y="5291023"/>
              <a:ext cx="11430" cy="3810"/>
            </a:xfrm>
            <a:custGeom>
              <a:avLst/>
              <a:gdLst/>
              <a:ahLst/>
              <a:cxnLst/>
              <a:rect l="l" t="t" r="r" b="b"/>
              <a:pathLst>
                <a:path w="11429" h="3810">
                  <a:moveTo>
                    <a:pt x="5486" y="0"/>
                  </a:moveTo>
                  <a:lnTo>
                    <a:pt x="0" y="152"/>
                  </a:lnTo>
                  <a:lnTo>
                    <a:pt x="5577" y="3657"/>
                  </a:lnTo>
                  <a:lnTo>
                    <a:pt x="11064" y="3535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60" name="object 860"/>
            <p:cNvSpPr/>
            <p:nvPr/>
          </p:nvSpPr>
          <p:spPr>
            <a:xfrm>
              <a:off x="3378372" y="5291023"/>
              <a:ext cx="11430" cy="3810"/>
            </a:xfrm>
            <a:custGeom>
              <a:avLst/>
              <a:gdLst/>
              <a:ahLst/>
              <a:cxnLst/>
              <a:rect l="l" t="t" r="r" b="b"/>
              <a:pathLst>
                <a:path w="11429" h="3810">
                  <a:moveTo>
                    <a:pt x="0" y="152"/>
                  </a:moveTo>
                  <a:lnTo>
                    <a:pt x="5486" y="0"/>
                  </a:lnTo>
                  <a:lnTo>
                    <a:pt x="11064" y="3535"/>
                  </a:lnTo>
                  <a:lnTo>
                    <a:pt x="5577" y="3657"/>
                  </a:lnTo>
                  <a:lnTo>
                    <a:pt x="0" y="1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61" name="object 861"/>
            <p:cNvSpPr/>
            <p:nvPr/>
          </p:nvSpPr>
          <p:spPr>
            <a:xfrm>
              <a:off x="3383950" y="5294558"/>
              <a:ext cx="8255" cy="20320"/>
            </a:xfrm>
            <a:custGeom>
              <a:avLst/>
              <a:gdLst/>
              <a:ahLst/>
              <a:cxnLst/>
              <a:rect l="l" t="t" r="r" b="b"/>
              <a:pathLst>
                <a:path w="8254" h="20320">
                  <a:moveTo>
                    <a:pt x="5486" y="0"/>
                  </a:moveTo>
                  <a:lnTo>
                    <a:pt x="0" y="121"/>
                  </a:lnTo>
                  <a:lnTo>
                    <a:pt x="2316" y="20208"/>
                  </a:lnTo>
                  <a:lnTo>
                    <a:pt x="7802" y="20055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62" name="object 862"/>
            <p:cNvSpPr/>
            <p:nvPr/>
          </p:nvSpPr>
          <p:spPr>
            <a:xfrm>
              <a:off x="3383950" y="5294558"/>
              <a:ext cx="8255" cy="20320"/>
            </a:xfrm>
            <a:custGeom>
              <a:avLst/>
              <a:gdLst/>
              <a:ahLst/>
              <a:cxnLst/>
              <a:rect l="l" t="t" r="r" b="b"/>
              <a:pathLst>
                <a:path w="8254" h="20320">
                  <a:moveTo>
                    <a:pt x="0" y="121"/>
                  </a:moveTo>
                  <a:lnTo>
                    <a:pt x="5486" y="0"/>
                  </a:lnTo>
                  <a:lnTo>
                    <a:pt x="7802" y="20055"/>
                  </a:lnTo>
                  <a:lnTo>
                    <a:pt x="2316" y="20208"/>
                  </a:lnTo>
                  <a:lnTo>
                    <a:pt x="0" y="1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63" name="object 863"/>
            <p:cNvSpPr/>
            <p:nvPr/>
          </p:nvSpPr>
          <p:spPr>
            <a:xfrm>
              <a:off x="3386267" y="5314614"/>
              <a:ext cx="8890" cy="117475"/>
            </a:xfrm>
            <a:custGeom>
              <a:avLst/>
              <a:gdLst/>
              <a:ahLst/>
              <a:cxnLst/>
              <a:rect l="l" t="t" r="r" b="b"/>
              <a:pathLst>
                <a:path w="8889" h="117475">
                  <a:moveTo>
                    <a:pt x="5486" y="0"/>
                  </a:moveTo>
                  <a:lnTo>
                    <a:pt x="0" y="152"/>
                  </a:lnTo>
                  <a:lnTo>
                    <a:pt x="2834" y="117134"/>
                  </a:lnTo>
                  <a:lnTo>
                    <a:pt x="8321" y="117012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64" name="object 864"/>
            <p:cNvSpPr/>
            <p:nvPr/>
          </p:nvSpPr>
          <p:spPr>
            <a:xfrm>
              <a:off x="3386266" y="5314614"/>
              <a:ext cx="8890" cy="117475"/>
            </a:xfrm>
            <a:custGeom>
              <a:avLst/>
              <a:gdLst/>
              <a:ahLst/>
              <a:cxnLst/>
              <a:rect l="l" t="t" r="r" b="b"/>
              <a:pathLst>
                <a:path w="8889" h="117475">
                  <a:moveTo>
                    <a:pt x="0" y="152"/>
                  </a:moveTo>
                  <a:lnTo>
                    <a:pt x="5486" y="0"/>
                  </a:lnTo>
                  <a:lnTo>
                    <a:pt x="8321" y="117012"/>
                  </a:lnTo>
                  <a:lnTo>
                    <a:pt x="2834" y="117134"/>
                  </a:lnTo>
                  <a:lnTo>
                    <a:pt x="0" y="1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65" name="object 865"/>
            <p:cNvSpPr/>
            <p:nvPr/>
          </p:nvSpPr>
          <p:spPr>
            <a:xfrm>
              <a:off x="2917430" y="5305988"/>
              <a:ext cx="33655" cy="17780"/>
            </a:xfrm>
            <a:custGeom>
              <a:avLst/>
              <a:gdLst/>
              <a:ahLst/>
              <a:cxnLst/>
              <a:rect l="l" t="t" r="r" b="b"/>
              <a:pathLst>
                <a:path w="33655" h="17779">
                  <a:moveTo>
                    <a:pt x="0" y="0"/>
                  </a:moveTo>
                  <a:lnTo>
                    <a:pt x="133" y="5486"/>
                  </a:lnTo>
                  <a:lnTo>
                    <a:pt x="33351" y="17495"/>
                  </a:lnTo>
                  <a:lnTo>
                    <a:pt x="33219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66" name="object 866"/>
            <p:cNvSpPr/>
            <p:nvPr/>
          </p:nvSpPr>
          <p:spPr>
            <a:xfrm>
              <a:off x="2917429" y="5305988"/>
              <a:ext cx="33655" cy="17780"/>
            </a:xfrm>
            <a:custGeom>
              <a:avLst/>
              <a:gdLst/>
              <a:ahLst/>
              <a:cxnLst/>
              <a:rect l="l" t="t" r="r" b="b"/>
              <a:pathLst>
                <a:path w="33655" h="17779">
                  <a:moveTo>
                    <a:pt x="33351" y="17495"/>
                  </a:moveTo>
                  <a:lnTo>
                    <a:pt x="33220" y="12009"/>
                  </a:lnTo>
                  <a:lnTo>
                    <a:pt x="0" y="0"/>
                  </a:lnTo>
                  <a:lnTo>
                    <a:pt x="134" y="5486"/>
                  </a:lnTo>
                  <a:lnTo>
                    <a:pt x="33351" y="174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67" name="object 867"/>
            <p:cNvSpPr/>
            <p:nvPr/>
          </p:nvSpPr>
          <p:spPr>
            <a:xfrm>
              <a:off x="2917430" y="5305866"/>
              <a:ext cx="33655" cy="12700"/>
            </a:xfrm>
            <a:custGeom>
              <a:avLst/>
              <a:gdLst/>
              <a:ahLst/>
              <a:cxnLst/>
              <a:rect l="l" t="t" r="r" b="b"/>
              <a:pathLst>
                <a:path w="33655" h="12700">
                  <a:moveTo>
                    <a:pt x="5486" y="0"/>
                  </a:moveTo>
                  <a:lnTo>
                    <a:pt x="0" y="121"/>
                  </a:lnTo>
                  <a:lnTo>
                    <a:pt x="33219" y="12131"/>
                  </a:lnTo>
                  <a:lnTo>
                    <a:pt x="33173" y="10302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68" name="object 868"/>
            <p:cNvSpPr/>
            <p:nvPr/>
          </p:nvSpPr>
          <p:spPr>
            <a:xfrm>
              <a:off x="2917429" y="5305866"/>
              <a:ext cx="33655" cy="12700"/>
            </a:xfrm>
            <a:custGeom>
              <a:avLst/>
              <a:gdLst/>
              <a:ahLst/>
              <a:cxnLst/>
              <a:rect l="l" t="t" r="r" b="b"/>
              <a:pathLst>
                <a:path w="33655" h="12700">
                  <a:moveTo>
                    <a:pt x="33220" y="12131"/>
                  </a:moveTo>
                  <a:lnTo>
                    <a:pt x="0" y="121"/>
                  </a:lnTo>
                  <a:lnTo>
                    <a:pt x="5486" y="0"/>
                  </a:lnTo>
                  <a:lnTo>
                    <a:pt x="33174" y="10302"/>
                  </a:lnTo>
                  <a:lnTo>
                    <a:pt x="33220" y="121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69" name="object 869"/>
            <p:cNvSpPr/>
            <p:nvPr/>
          </p:nvSpPr>
          <p:spPr>
            <a:xfrm>
              <a:off x="2950516" y="5298216"/>
              <a:ext cx="151765" cy="167640"/>
            </a:xfrm>
            <a:custGeom>
              <a:avLst/>
              <a:gdLst/>
              <a:ahLst/>
              <a:cxnLst/>
              <a:rect l="l" t="t" r="r" b="b"/>
              <a:pathLst>
                <a:path w="151764" h="167639">
                  <a:moveTo>
                    <a:pt x="136855" y="0"/>
                  </a:moveTo>
                  <a:lnTo>
                    <a:pt x="10704" y="3048"/>
                  </a:lnTo>
                  <a:lnTo>
                    <a:pt x="0" y="14295"/>
                  </a:lnTo>
                  <a:lnTo>
                    <a:pt x="3455" y="156880"/>
                  </a:lnTo>
                  <a:lnTo>
                    <a:pt x="14691" y="167609"/>
                  </a:lnTo>
                  <a:lnTo>
                    <a:pt x="140841" y="164531"/>
                  </a:lnTo>
                  <a:lnTo>
                    <a:pt x="151546" y="153314"/>
                  </a:lnTo>
                  <a:lnTo>
                    <a:pt x="148089" y="10698"/>
                  </a:lnTo>
                  <a:lnTo>
                    <a:pt x="1368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70" name="object 870"/>
            <p:cNvSpPr/>
            <p:nvPr/>
          </p:nvSpPr>
          <p:spPr>
            <a:xfrm>
              <a:off x="2950515" y="5298216"/>
              <a:ext cx="151765" cy="167640"/>
            </a:xfrm>
            <a:custGeom>
              <a:avLst/>
              <a:gdLst/>
              <a:ahLst/>
              <a:cxnLst/>
              <a:rect l="l" t="t" r="r" b="b"/>
              <a:pathLst>
                <a:path w="151764" h="167639">
                  <a:moveTo>
                    <a:pt x="140841" y="164531"/>
                  </a:moveTo>
                  <a:lnTo>
                    <a:pt x="151546" y="153314"/>
                  </a:lnTo>
                  <a:lnTo>
                    <a:pt x="148090" y="10698"/>
                  </a:lnTo>
                  <a:lnTo>
                    <a:pt x="136855" y="0"/>
                  </a:lnTo>
                  <a:lnTo>
                    <a:pt x="10704" y="3047"/>
                  </a:lnTo>
                  <a:lnTo>
                    <a:pt x="0" y="14295"/>
                  </a:lnTo>
                  <a:lnTo>
                    <a:pt x="3456" y="156880"/>
                  </a:lnTo>
                  <a:lnTo>
                    <a:pt x="14691" y="167609"/>
                  </a:lnTo>
                  <a:lnTo>
                    <a:pt x="140841" y="1645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71" name="object 871"/>
            <p:cNvSpPr/>
            <p:nvPr/>
          </p:nvSpPr>
          <p:spPr>
            <a:xfrm>
              <a:off x="2945297" y="5323484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483" y="0"/>
                  </a:moveTo>
                  <a:lnTo>
                    <a:pt x="0" y="121"/>
                  </a:lnTo>
                  <a:lnTo>
                    <a:pt x="134" y="5608"/>
                  </a:lnTo>
                  <a:lnTo>
                    <a:pt x="5617" y="5486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72" name="object 872"/>
            <p:cNvSpPr/>
            <p:nvPr/>
          </p:nvSpPr>
          <p:spPr>
            <a:xfrm>
              <a:off x="2945297" y="5323484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617" y="5486"/>
                  </a:moveTo>
                  <a:lnTo>
                    <a:pt x="5483" y="0"/>
                  </a:lnTo>
                  <a:lnTo>
                    <a:pt x="0" y="121"/>
                  </a:lnTo>
                  <a:lnTo>
                    <a:pt x="134" y="5608"/>
                  </a:lnTo>
                  <a:lnTo>
                    <a:pt x="5617" y="54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73" name="object 873"/>
            <p:cNvSpPr/>
            <p:nvPr/>
          </p:nvSpPr>
          <p:spPr>
            <a:xfrm>
              <a:off x="2945297" y="531799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351" y="0"/>
                  </a:moveTo>
                  <a:lnTo>
                    <a:pt x="0" y="5608"/>
                  </a:lnTo>
                  <a:lnTo>
                    <a:pt x="5483" y="5486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74" name="object 874"/>
            <p:cNvSpPr/>
            <p:nvPr/>
          </p:nvSpPr>
          <p:spPr>
            <a:xfrm>
              <a:off x="2945297" y="5317997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483" y="5486"/>
                  </a:moveTo>
                  <a:lnTo>
                    <a:pt x="0" y="5608"/>
                  </a:lnTo>
                  <a:lnTo>
                    <a:pt x="5352" y="0"/>
                  </a:lnTo>
                  <a:lnTo>
                    <a:pt x="5483" y="54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75" name="object 875"/>
            <p:cNvSpPr/>
            <p:nvPr/>
          </p:nvSpPr>
          <p:spPr>
            <a:xfrm>
              <a:off x="2952656" y="5303154"/>
              <a:ext cx="12700" cy="163195"/>
            </a:xfrm>
            <a:custGeom>
              <a:avLst/>
              <a:gdLst/>
              <a:ahLst/>
              <a:cxnLst/>
              <a:rect l="l" t="t" r="r" b="b"/>
              <a:pathLst>
                <a:path w="12700" h="163195">
                  <a:moveTo>
                    <a:pt x="6781" y="0"/>
                  </a:moveTo>
                  <a:lnTo>
                    <a:pt x="1383" y="3779"/>
                  </a:lnTo>
                  <a:lnTo>
                    <a:pt x="0" y="22098"/>
                  </a:lnTo>
                  <a:lnTo>
                    <a:pt x="2834" y="139110"/>
                  </a:lnTo>
                  <a:lnTo>
                    <a:pt x="5151" y="159166"/>
                  </a:lnTo>
                  <a:lnTo>
                    <a:pt x="10722" y="162702"/>
                  </a:lnTo>
                  <a:lnTo>
                    <a:pt x="12109" y="144383"/>
                  </a:lnTo>
                  <a:lnTo>
                    <a:pt x="9006" y="16398"/>
                  </a:lnTo>
                  <a:lnTo>
                    <a:pt x="6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76" name="object 876"/>
            <p:cNvSpPr/>
            <p:nvPr/>
          </p:nvSpPr>
          <p:spPr>
            <a:xfrm>
              <a:off x="2952655" y="5303154"/>
              <a:ext cx="12700" cy="163195"/>
            </a:xfrm>
            <a:custGeom>
              <a:avLst/>
              <a:gdLst/>
              <a:ahLst/>
              <a:cxnLst/>
              <a:rect l="l" t="t" r="r" b="b"/>
              <a:pathLst>
                <a:path w="12700" h="163195">
                  <a:moveTo>
                    <a:pt x="6781" y="0"/>
                  </a:moveTo>
                  <a:lnTo>
                    <a:pt x="9006" y="16398"/>
                  </a:lnTo>
                  <a:lnTo>
                    <a:pt x="12109" y="144383"/>
                  </a:lnTo>
                  <a:lnTo>
                    <a:pt x="10722" y="162702"/>
                  </a:lnTo>
                  <a:lnTo>
                    <a:pt x="5151" y="159166"/>
                  </a:lnTo>
                  <a:lnTo>
                    <a:pt x="2834" y="139110"/>
                  </a:lnTo>
                  <a:lnTo>
                    <a:pt x="0" y="22097"/>
                  </a:lnTo>
                  <a:lnTo>
                    <a:pt x="1383" y="3779"/>
                  </a:lnTo>
                  <a:lnTo>
                    <a:pt x="678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77" name="object 877"/>
            <p:cNvSpPr/>
            <p:nvPr/>
          </p:nvSpPr>
          <p:spPr>
            <a:xfrm>
              <a:off x="2947169" y="5325252"/>
              <a:ext cx="8890" cy="117475"/>
            </a:xfrm>
            <a:custGeom>
              <a:avLst/>
              <a:gdLst/>
              <a:ahLst/>
              <a:cxnLst/>
              <a:rect l="l" t="t" r="r" b="b"/>
              <a:pathLst>
                <a:path w="8889" h="117475">
                  <a:moveTo>
                    <a:pt x="5486" y="0"/>
                  </a:moveTo>
                  <a:lnTo>
                    <a:pt x="0" y="152"/>
                  </a:lnTo>
                  <a:lnTo>
                    <a:pt x="2834" y="117134"/>
                  </a:lnTo>
                  <a:lnTo>
                    <a:pt x="8321" y="117012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78" name="object 878"/>
            <p:cNvSpPr/>
            <p:nvPr/>
          </p:nvSpPr>
          <p:spPr>
            <a:xfrm>
              <a:off x="2947169" y="5325252"/>
              <a:ext cx="8890" cy="117475"/>
            </a:xfrm>
            <a:custGeom>
              <a:avLst/>
              <a:gdLst/>
              <a:ahLst/>
              <a:cxnLst/>
              <a:rect l="l" t="t" r="r" b="b"/>
              <a:pathLst>
                <a:path w="8889" h="117475">
                  <a:moveTo>
                    <a:pt x="8321" y="117012"/>
                  </a:moveTo>
                  <a:lnTo>
                    <a:pt x="2834" y="117134"/>
                  </a:lnTo>
                  <a:lnTo>
                    <a:pt x="0" y="152"/>
                  </a:lnTo>
                  <a:lnTo>
                    <a:pt x="5486" y="0"/>
                  </a:lnTo>
                  <a:lnTo>
                    <a:pt x="8321" y="1170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79" name="object 879"/>
            <p:cNvSpPr/>
            <p:nvPr/>
          </p:nvSpPr>
          <p:spPr>
            <a:xfrm>
              <a:off x="2947169" y="5306933"/>
              <a:ext cx="6985" cy="19050"/>
            </a:xfrm>
            <a:custGeom>
              <a:avLst/>
              <a:gdLst/>
              <a:ahLst/>
              <a:cxnLst/>
              <a:rect l="l" t="t" r="r" b="b"/>
              <a:pathLst>
                <a:path w="6985" h="19050">
                  <a:moveTo>
                    <a:pt x="6869" y="0"/>
                  </a:moveTo>
                  <a:lnTo>
                    <a:pt x="1386" y="121"/>
                  </a:lnTo>
                  <a:lnTo>
                    <a:pt x="0" y="18470"/>
                  </a:lnTo>
                  <a:lnTo>
                    <a:pt x="5486" y="18318"/>
                  </a:lnTo>
                  <a:lnTo>
                    <a:pt x="68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80" name="object 880"/>
            <p:cNvSpPr/>
            <p:nvPr/>
          </p:nvSpPr>
          <p:spPr>
            <a:xfrm>
              <a:off x="2947169" y="5306933"/>
              <a:ext cx="6985" cy="19050"/>
            </a:xfrm>
            <a:custGeom>
              <a:avLst/>
              <a:gdLst/>
              <a:ahLst/>
              <a:cxnLst/>
              <a:rect l="l" t="t" r="r" b="b"/>
              <a:pathLst>
                <a:path w="6985" h="19050">
                  <a:moveTo>
                    <a:pt x="5486" y="18318"/>
                  </a:moveTo>
                  <a:lnTo>
                    <a:pt x="0" y="18470"/>
                  </a:lnTo>
                  <a:lnTo>
                    <a:pt x="1386" y="121"/>
                  </a:lnTo>
                  <a:lnTo>
                    <a:pt x="6870" y="0"/>
                  </a:lnTo>
                  <a:lnTo>
                    <a:pt x="5486" y="183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81" name="object 881"/>
            <p:cNvSpPr/>
            <p:nvPr/>
          </p:nvSpPr>
          <p:spPr>
            <a:xfrm>
              <a:off x="2948556" y="5303154"/>
              <a:ext cx="11430" cy="4445"/>
            </a:xfrm>
            <a:custGeom>
              <a:avLst/>
              <a:gdLst/>
              <a:ahLst/>
              <a:cxnLst/>
              <a:rect l="l" t="t" r="r" b="b"/>
              <a:pathLst>
                <a:path w="11430" h="4445">
                  <a:moveTo>
                    <a:pt x="10881" y="0"/>
                  </a:moveTo>
                  <a:lnTo>
                    <a:pt x="5394" y="121"/>
                  </a:lnTo>
                  <a:lnTo>
                    <a:pt x="0" y="3901"/>
                  </a:lnTo>
                  <a:lnTo>
                    <a:pt x="5482" y="3779"/>
                  </a:lnTo>
                  <a:lnTo>
                    <a:pt x="108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82" name="object 882"/>
            <p:cNvSpPr/>
            <p:nvPr/>
          </p:nvSpPr>
          <p:spPr>
            <a:xfrm>
              <a:off x="2948555" y="5303154"/>
              <a:ext cx="11430" cy="4445"/>
            </a:xfrm>
            <a:custGeom>
              <a:avLst/>
              <a:gdLst/>
              <a:ahLst/>
              <a:cxnLst/>
              <a:rect l="l" t="t" r="r" b="b"/>
              <a:pathLst>
                <a:path w="11430" h="4445">
                  <a:moveTo>
                    <a:pt x="5483" y="3779"/>
                  </a:moveTo>
                  <a:lnTo>
                    <a:pt x="0" y="3901"/>
                  </a:lnTo>
                  <a:lnTo>
                    <a:pt x="5394" y="121"/>
                  </a:lnTo>
                  <a:lnTo>
                    <a:pt x="10881" y="0"/>
                  </a:lnTo>
                  <a:lnTo>
                    <a:pt x="5483" y="37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83" name="object 883"/>
            <p:cNvSpPr/>
            <p:nvPr/>
          </p:nvSpPr>
          <p:spPr>
            <a:xfrm>
              <a:off x="3098352" y="5598596"/>
              <a:ext cx="17780" cy="33655"/>
            </a:xfrm>
            <a:custGeom>
              <a:avLst/>
              <a:gdLst/>
              <a:ahLst/>
              <a:cxnLst/>
              <a:rect l="l" t="t" r="r" b="b"/>
              <a:pathLst>
                <a:path w="17780" h="33654">
                  <a:moveTo>
                    <a:pt x="17482" y="0"/>
                  </a:moveTo>
                  <a:lnTo>
                    <a:pt x="12000" y="121"/>
                  </a:lnTo>
                  <a:lnTo>
                    <a:pt x="0" y="33345"/>
                  </a:lnTo>
                  <a:lnTo>
                    <a:pt x="5483" y="33223"/>
                  </a:lnTo>
                  <a:lnTo>
                    <a:pt x="17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84" name="object 884"/>
            <p:cNvSpPr/>
            <p:nvPr/>
          </p:nvSpPr>
          <p:spPr>
            <a:xfrm>
              <a:off x="3098352" y="5598596"/>
              <a:ext cx="17780" cy="33655"/>
            </a:xfrm>
            <a:custGeom>
              <a:avLst/>
              <a:gdLst/>
              <a:ahLst/>
              <a:cxnLst/>
              <a:rect l="l" t="t" r="r" b="b"/>
              <a:pathLst>
                <a:path w="17780" h="33654">
                  <a:moveTo>
                    <a:pt x="17483" y="0"/>
                  </a:moveTo>
                  <a:lnTo>
                    <a:pt x="11999" y="121"/>
                  </a:lnTo>
                  <a:lnTo>
                    <a:pt x="0" y="33345"/>
                  </a:lnTo>
                  <a:lnTo>
                    <a:pt x="5483" y="33223"/>
                  </a:lnTo>
                  <a:lnTo>
                    <a:pt x="1748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85" name="object 885"/>
            <p:cNvSpPr/>
            <p:nvPr/>
          </p:nvSpPr>
          <p:spPr>
            <a:xfrm>
              <a:off x="3098218" y="5598718"/>
              <a:ext cx="12700" cy="33655"/>
            </a:xfrm>
            <a:custGeom>
              <a:avLst/>
              <a:gdLst/>
              <a:ahLst/>
              <a:cxnLst/>
              <a:rect l="l" t="t" r="r" b="b"/>
              <a:pathLst>
                <a:path w="12700" h="33654">
                  <a:moveTo>
                    <a:pt x="12134" y="0"/>
                  </a:moveTo>
                  <a:lnTo>
                    <a:pt x="10306" y="60"/>
                  </a:lnTo>
                  <a:lnTo>
                    <a:pt x="0" y="27736"/>
                  </a:lnTo>
                  <a:lnTo>
                    <a:pt x="134" y="33223"/>
                  </a:lnTo>
                  <a:lnTo>
                    <a:pt x="121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86" name="object 886"/>
            <p:cNvSpPr/>
            <p:nvPr/>
          </p:nvSpPr>
          <p:spPr>
            <a:xfrm>
              <a:off x="3098218" y="5598718"/>
              <a:ext cx="12700" cy="33655"/>
            </a:xfrm>
            <a:custGeom>
              <a:avLst/>
              <a:gdLst/>
              <a:ahLst/>
              <a:cxnLst/>
              <a:rect l="l" t="t" r="r" b="b"/>
              <a:pathLst>
                <a:path w="12700" h="33654">
                  <a:moveTo>
                    <a:pt x="12134" y="0"/>
                  </a:moveTo>
                  <a:lnTo>
                    <a:pt x="134" y="33223"/>
                  </a:lnTo>
                  <a:lnTo>
                    <a:pt x="0" y="27736"/>
                  </a:lnTo>
                  <a:lnTo>
                    <a:pt x="10305" y="60"/>
                  </a:lnTo>
                  <a:lnTo>
                    <a:pt x="1213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87" name="object 887"/>
            <p:cNvSpPr/>
            <p:nvPr/>
          </p:nvSpPr>
          <p:spPr>
            <a:xfrm>
              <a:off x="3236503" y="5595548"/>
              <a:ext cx="19685" cy="33020"/>
            </a:xfrm>
            <a:custGeom>
              <a:avLst/>
              <a:gdLst/>
              <a:ahLst/>
              <a:cxnLst/>
              <a:rect l="l" t="t" r="r" b="b"/>
              <a:pathLst>
                <a:path w="19685" h="33020">
                  <a:moveTo>
                    <a:pt x="5483" y="0"/>
                  </a:moveTo>
                  <a:lnTo>
                    <a:pt x="0" y="121"/>
                  </a:lnTo>
                  <a:lnTo>
                    <a:pt x="13594" y="32735"/>
                  </a:lnTo>
                  <a:lnTo>
                    <a:pt x="19080" y="32583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88" name="object 888"/>
            <p:cNvSpPr/>
            <p:nvPr/>
          </p:nvSpPr>
          <p:spPr>
            <a:xfrm>
              <a:off x="3236503" y="5595548"/>
              <a:ext cx="19685" cy="33020"/>
            </a:xfrm>
            <a:custGeom>
              <a:avLst/>
              <a:gdLst/>
              <a:ahLst/>
              <a:cxnLst/>
              <a:rect l="l" t="t" r="r" b="b"/>
              <a:pathLst>
                <a:path w="19685" h="33020">
                  <a:moveTo>
                    <a:pt x="0" y="121"/>
                  </a:moveTo>
                  <a:lnTo>
                    <a:pt x="5483" y="0"/>
                  </a:lnTo>
                  <a:lnTo>
                    <a:pt x="19080" y="32583"/>
                  </a:lnTo>
                  <a:lnTo>
                    <a:pt x="13594" y="32735"/>
                  </a:lnTo>
                  <a:lnTo>
                    <a:pt x="0" y="1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89" name="object 889"/>
            <p:cNvSpPr/>
            <p:nvPr/>
          </p:nvSpPr>
          <p:spPr>
            <a:xfrm>
              <a:off x="3241987" y="5595487"/>
              <a:ext cx="13970" cy="33020"/>
            </a:xfrm>
            <a:custGeom>
              <a:avLst/>
              <a:gdLst/>
              <a:ahLst/>
              <a:cxnLst/>
              <a:rect l="l" t="t" r="r" b="b"/>
              <a:pathLst>
                <a:path w="13970" h="33020">
                  <a:moveTo>
                    <a:pt x="1828" y="0"/>
                  </a:moveTo>
                  <a:lnTo>
                    <a:pt x="0" y="60"/>
                  </a:lnTo>
                  <a:lnTo>
                    <a:pt x="13596" y="32644"/>
                  </a:lnTo>
                  <a:lnTo>
                    <a:pt x="13462" y="27157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90" name="object 890"/>
            <p:cNvSpPr/>
            <p:nvPr/>
          </p:nvSpPr>
          <p:spPr>
            <a:xfrm>
              <a:off x="3241986" y="5595487"/>
              <a:ext cx="13970" cy="33020"/>
            </a:xfrm>
            <a:custGeom>
              <a:avLst/>
              <a:gdLst/>
              <a:ahLst/>
              <a:cxnLst/>
              <a:rect l="l" t="t" r="r" b="b"/>
              <a:pathLst>
                <a:path w="13970" h="33020">
                  <a:moveTo>
                    <a:pt x="0" y="60"/>
                  </a:moveTo>
                  <a:lnTo>
                    <a:pt x="13597" y="32644"/>
                  </a:lnTo>
                  <a:lnTo>
                    <a:pt x="13463" y="27157"/>
                  </a:lnTo>
                  <a:lnTo>
                    <a:pt x="1828" y="0"/>
                  </a:lnTo>
                  <a:lnTo>
                    <a:pt x="0" y="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91" name="object 891"/>
            <p:cNvSpPr/>
            <p:nvPr/>
          </p:nvSpPr>
          <p:spPr>
            <a:xfrm>
              <a:off x="3090574" y="5447324"/>
              <a:ext cx="167640" cy="151765"/>
            </a:xfrm>
            <a:custGeom>
              <a:avLst/>
              <a:gdLst/>
              <a:ahLst/>
              <a:cxnLst/>
              <a:rect l="l" t="t" r="r" b="b"/>
              <a:pathLst>
                <a:path w="167639" h="151764">
                  <a:moveTo>
                    <a:pt x="153308" y="0"/>
                  </a:moveTo>
                  <a:lnTo>
                    <a:pt x="10704" y="3444"/>
                  </a:lnTo>
                  <a:lnTo>
                    <a:pt x="0" y="14691"/>
                  </a:lnTo>
                  <a:lnTo>
                    <a:pt x="3056" y="140848"/>
                  </a:lnTo>
                  <a:lnTo>
                    <a:pt x="14292" y="151546"/>
                  </a:lnTo>
                  <a:lnTo>
                    <a:pt x="156899" y="148071"/>
                  </a:lnTo>
                  <a:lnTo>
                    <a:pt x="167600" y="136855"/>
                  </a:lnTo>
                  <a:lnTo>
                    <a:pt x="164546" y="10698"/>
                  </a:lnTo>
                  <a:lnTo>
                    <a:pt x="153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92" name="object 892"/>
            <p:cNvSpPr/>
            <p:nvPr/>
          </p:nvSpPr>
          <p:spPr>
            <a:xfrm>
              <a:off x="3090574" y="5447324"/>
              <a:ext cx="167640" cy="151765"/>
            </a:xfrm>
            <a:custGeom>
              <a:avLst/>
              <a:gdLst/>
              <a:ahLst/>
              <a:cxnLst/>
              <a:rect l="l" t="t" r="r" b="b"/>
              <a:pathLst>
                <a:path w="167639" h="151764">
                  <a:moveTo>
                    <a:pt x="164546" y="10698"/>
                  </a:moveTo>
                  <a:lnTo>
                    <a:pt x="153308" y="0"/>
                  </a:lnTo>
                  <a:lnTo>
                    <a:pt x="10704" y="3444"/>
                  </a:lnTo>
                  <a:lnTo>
                    <a:pt x="0" y="14691"/>
                  </a:lnTo>
                  <a:lnTo>
                    <a:pt x="3057" y="140848"/>
                  </a:lnTo>
                  <a:lnTo>
                    <a:pt x="14292" y="151546"/>
                  </a:lnTo>
                  <a:lnTo>
                    <a:pt x="156898" y="148071"/>
                  </a:lnTo>
                  <a:lnTo>
                    <a:pt x="167600" y="136855"/>
                  </a:lnTo>
                  <a:lnTo>
                    <a:pt x="164546" y="106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93" name="object 893"/>
            <p:cNvSpPr/>
            <p:nvPr/>
          </p:nvSpPr>
          <p:spPr>
            <a:xfrm>
              <a:off x="3231017" y="559567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486" y="0"/>
                  </a:moveTo>
                  <a:lnTo>
                    <a:pt x="0" y="152"/>
                  </a:lnTo>
                  <a:lnTo>
                    <a:pt x="134" y="5638"/>
                  </a:lnTo>
                  <a:lnTo>
                    <a:pt x="5617" y="5486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94" name="object 894"/>
            <p:cNvSpPr/>
            <p:nvPr/>
          </p:nvSpPr>
          <p:spPr>
            <a:xfrm>
              <a:off x="3231017" y="5595670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52"/>
                  </a:moveTo>
                  <a:lnTo>
                    <a:pt x="5486" y="0"/>
                  </a:lnTo>
                  <a:lnTo>
                    <a:pt x="5617" y="5486"/>
                  </a:lnTo>
                  <a:lnTo>
                    <a:pt x="134" y="5638"/>
                  </a:lnTo>
                  <a:lnTo>
                    <a:pt x="0" y="1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95" name="object 895"/>
            <p:cNvSpPr/>
            <p:nvPr/>
          </p:nvSpPr>
          <p:spPr>
            <a:xfrm>
              <a:off x="3115835" y="5598474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486" y="0"/>
                  </a:moveTo>
                  <a:lnTo>
                    <a:pt x="0" y="121"/>
                  </a:lnTo>
                  <a:lnTo>
                    <a:pt x="134" y="5608"/>
                  </a:lnTo>
                  <a:lnTo>
                    <a:pt x="5618" y="5486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96" name="object 896"/>
            <p:cNvSpPr/>
            <p:nvPr/>
          </p:nvSpPr>
          <p:spPr>
            <a:xfrm>
              <a:off x="3115836" y="5598474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486" y="0"/>
                  </a:moveTo>
                  <a:lnTo>
                    <a:pt x="0" y="121"/>
                  </a:lnTo>
                  <a:lnTo>
                    <a:pt x="134" y="5608"/>
                  </a:lnTo>
                  <a:lnTo>
                    <a:pt x="5617" y="5486"/>
                  </a:lnTo>
                  <a:lnTo>
                    <a:pt x="54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97" name="object 897"/>
            <p:cNvSpPr/>
            <p:nvPr/>
          </p:nvSpPr>
          <p:spPr>
            <a:xfrm>
              <a:off x="3110353" y="5598596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482" y="0"/>
                  </a:moveTo>
                  <a:lnTo>
                    <a:pt x="0" y="121"/>
                  </a:lnTo>
                  <a:lnTo>
                    <a:pt x="5617" y="5486"/>
                  </a:lnTo>
                  <a:lnTo>
                    <a:pt x="5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98" name="object 898"/>
            <p:cNvSpPr/>
            <p:nvPr/>
          </p:nvSpPr>
          <p:spPr>
            <a:xfrm>
              <a:off x="3110352" y="5598596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483" y="0"/>
                  </a:moveTo>
                  <a:lnTo>
                    <a:pt x="5617" y="5486"/>
                  </a:lnTo>
                  <a:lnTo>
                    <a:pt x="0" y="121"/>
                  </a:lnTo>
                  <a:lnTo>
                    <a:pt x="548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99" name="object 899"/>
            <p:cNvSpPr/>
            <p:nvPr/>
          </p:nvSpPr>
          <p:spPr>
            <a:xfrm>
              <a:off x="3236503" y="559554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483" y="0"/>
                  </a:moveTo>
                  <a:lnTo>
                    <a:pt x="0" y="121"/>
                  </a:lnTo>
                  <a:lnTo>
                    <a:pt x="130" y="560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00" name="object 900"/>
            <p:cNvSpPr/>
            <p:nvPr/>
          </p:nvSpPr>
          <p:spPr>
            <a:xfrm>
              <a:off x="3236503" y="559554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121"/>
                  </a:moveTo>
                  <a:lnTo>
                    <a:pt x="131" y="5608"/>
                  </a:lnTo>
                  <a:lnTo>
                    <a:pt x="5483" y="0"/>
                  </a:lnTo>
                  <a:lnTo>
                    <a:pt x="0" y="1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01" name="object 901"/>
            <p:cNvSpPr/>
            <p:nvPr/>
          </p:nvSpPr>
          <p:spPr>
            <a:xfrm>
              <a:off x="3095505" y="5584606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44387" y="0"/>
                  </a:moveTo>
                  <a:lnTo>
                    <a:pt x="16410" y="3108"/>
                  </a:lnTo>
                  <a:lnTo>
                    <a:pt x="0" y="5334"/>
                  </a:lnTo>
                  <a:lnTo>
                    <a:pt x="3789" y="10728"/>
                  </a:lnTo>
                  <a:lnTo>
                    <a:pt x="22117" y="12131"/>
                  </a:lnTo>
                  <a:lnTo>
                    <a:pt x="139123" y="9296"/>
                  </a:lnTo>
                  <a:lnTo>
                    <a:pt x="159191" y="6979"/>
                  </a:lnTo>
                  <a:lnTo>
                    <a:pt x="162714" y="1402"/>
                  </a:lnTo>
                  <a:lnTo>
                    <a:pt x="1443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02" name="object 902"/>
            <p:cNvSpPr/>
            <p:nvPr/>
          </p:nvSpPr>
          <p:spPr>
            <a:xfrm>
              <a:off x="3095506" y="5584606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5333"/>
                  </a:moveTo>
                  <a:lnTo>
                    <a:pt x="16410" y="3108"/>
                  </a:lnTo>
                  <a:lnTo>
                    <a:pt x="144386" y="0"/>
                  </a:lnTo>
                  <a:lnTo>
                    <a:pt x="162714" y="1402"/>
                  </a:lnTo>
                  <a:lnTo>
                    <a:pt x="159190" y="6979"/>
                  </a:lnTo>
                  <a:lnTo>
                    <a:pt x="139122" y="9296"/>
                  </a:lnTo>
                  <a:lnTo>
                    <a:pt x="22116" y="12131"/>
                  </a:lnTo>
                  <a:lnTo>
                    <a:pt x="3788" y="10728"/>
                  </a:lnTo>
                  <a:lnTo>
                    <a:pt x="0" y="533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03" name="object 903"/>
            <p:cNvSpPr/>
            <p:nvPr/>
          </p:nvSpPr>
          <p:spPr>
            <a:xfrm>
              <a:off x="3254697" y="5586008"/>
              <a:ext cx="3810" cy="11430"/>
            </a:xfrm>
            <a:custGeom>
              <a:avLst/>
              <a:gdLst/>
              <a:ahLst/>
              <a:cxnLst/>
              <a:rect l="l" t="t" r="r" b="b"/>
              <a:pathLst>
                <a:path w="3810" h="11429">
                  <a:moveTo>
                    <a:pt x="3522" y="0"/>
                  </a:moveTo>
                  <a:lnTo>
                    <a:pt x="0" y="5577"/>
                  </a:lnTo>
                  <a:lnTo>
                    <a:pt x="133" y="11064"/>
                  </a:lnTo>
                  <a:lnTo>
                    <a:pt x="3657" y="5486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04" name="object 904"/>
            <p:cNvSpPr/>
            <p:nvPr/>
          </p:nvSpPr>
          <p:spPr>
            <a:xfrm>
              <a:off x="3254696" y="5586008"/>
              <a:ext cx="3810" cy="11430"/>
            </a:xfrm>
            <a:custGeom>
              <a:avLst/>
              <a:gdLst/>
              <a:ahLst/>
              <a:cxnLst/>
              <a:rect l="l" t="t" r="r" b="b"/>
              <a:pathLst>
                <a:path w="3810" h="11429">
                  <a:moveTo>
                    <a:pt x="3523" y="0"/>
                  </a:moveTo>
                  <a:lnTo>
                    <a:pt x="3657" y="5486"/>
                  </a:lnTo>
                  <a:lnTo>
                    <a:pt x="134" y="11064"/>
                  </a:lnTo>
                  <a:lnTo>
                    <a:pt x="0" y="5577"/>
                  </a:lnTo>
                  <a:lnTo>
                    <a:pt x="3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05" name="object 905"/>
            <p:cNvSpPr/>
            <p:nvPr/>
          </p:nvSpPr>
          <p:spPr>
            <a:xfrm>
              <a:off x="3234629" y="5591586"/>
              <a:ext cx="20320" cy="8255"/>
            </a:xfrm>
            <a:custGeom>
              <a:avLst/>
              <a:gdLst/>
              <a:ahLst/>
              <a:cxnLst/>
              <a:rect l="l" t="t" r="r" b="b"/>
              <a:pathLst>
                <a:path w="20320" h="8254">
                  <a:moveTo>
                    <a:pt x="20068" y="0"/>
                  </a:moveTo>
                  <a:lnTo>
                    <a:pt x="0" y="2316"/>
                  </a:lnTo>
                  <a:lnTo>
                    <a:pt x="134" y="7802"/>
                  </a:lnTo>
                  <a:lnTo>
                    <a:pt x="20201" y="5486"/>
                  </a:lnTo>
                  <a:lnTo>
                    <a:pt x="20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06" name="object 906"/>
            <p:cNvSpPr/>
            <p:nvPr/>
          </p:nvSpPr>
          <p:spPr>
            <a:xfrm>
              <a:off x="3234629" y="5591586"/>
              <a:ext cx="20320" cy="8255"/>
            </a:xfrm>
            <a:custGeom>
              <a:avLst/>
              <a:gdLst/>
              <a:ahLst/>
              <a:cxnLst/>
              <a:rect l="l" t="t" r="r" b="b"/>
              <a:pathLst>
                <a:path w="20320" h="8254">
                  <a:moveTo>
                    <a:pt x="20068" y="0"/>
                  </a:moveTo>
                  <a:lnTo>
                    <a:pt x="20202" y="5486"/>
                  </a:lnTo>
                  <a:lnTo>
                    <a:pt x="134" y="7802"/>
                  </a:lnTo>
                  <a:lnTo>
                    <a:pt x="0" y="2316"/>
                  </a:lnTo>
                  <a:lnTo>
                    <a:pt x="2006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07" name="object 907"/>
            <p:cNvSpPr/>
            <p:nvPr/>
          </p:nvSpPr>
          <p:spPr>
            <a:xfrm>
              <a:off x="3117622" y="5593902"/>
              <a:ext cx="117475" cy="8890"/>
            </a:xfrm>
            <a:custGeom>
              <a:avLst/>
              <a:gdLst/>
              <a:ahLst/>
              <a:cxnLst/>
              <a:rect l="l" t="t" r="r" b="b"/>
              <a:pathLst>
                <a:path w="117475" h="8889">
                  <a:moveTo>
                    <a:pt x="117006" y="0"/>
                  </a:moveTo>
                  <a:lnTo>
                    <a:pt x="0" y="2834"/>
                  </a:lnTo>
                  <a:lnTo>
                    <a:pt x="130" y="8321"/>
                  </a:lnTo>
                  <a:lnTo>
                    <a:pt x="117140" y="5486"/>
                  </a:lnTo>
                  <a:lnTo>
                    <a:pt x="1170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08" name="object 908"/>
            <p:cNvSpPr/>
            <p:nvPr/>
          </p:nvSpPr>
          <p:spPr>
            <a:xfrm>
              <a:off x="3117622" y="5593902"/>
              <a:ext cx="117475" cy="8890"/>
            </a:xfrm>
            <a:custGeom>
              <a:avLst/>
              <a:gdLst/>
              <a:ahLst/>
              <a:cxnLst/>
              <a:rect l="l" t="t" r="r" b="b"/>
              <a:pathLst>
                <a:path w="117475" h="8889">
                  <a:moveTo>
                    <a:pt x="117006" y="0"/>
                  </a:moveTo>
                  <a:lnTo>
                    <a:pt x="117140" y="5486"/>
                  </a:lnTo>
                  <a:lnTo>
                    <a:pt x="131" y="8321"/>
                  </a:lnTo>
                  <a:lnTo>
                    <a:pt x="0" y="2834"/>
                  </a:lnTo>
                  <a:lnTo>
                    <a:pt x="11700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09" name="object 909"/>
            <p:cNvSpPr/>
            <p:nvPr/>
          </p:nvSpPr>
          <p:spPr>
            <a:xfrm>
              <a:off x="3099295" y="5595335"/>
              <a:ext cx="19050" cy="6985"/>
            </a:xfrm>
            <a:custGeom>
              <a:avLst/>
              <a:gdLst/>
              <a:ahLst/>
              <a:cxnLst/>
              <a:rect l="l" t="t" r="r" b="b"/>
              <a:pathLst>
                <a:path w="19050" h="6985">
                  <a:moveTo>
                    <a:pt x="0" y="0"/>
                  </a:moveTo>
                  <a:lnTo>
                    <a:pt x="133" y="5486"/>
                  </a:lnTo>
                  <a:lnTo>
                    <a:pt x="18458" y="6888"/>
                  </a:lnTo>
                  <a:lnTo>
                    <a:pt x="18327" y="1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10" name="object 910"/>
            <p:cNvSpPr/>
            <p:nvPr/>
          </p:nvSpPr>
          <p:spPr>
            <a:xfrm>
              <a:off x="3099294" y="5595335"/>
              <a:ext cx="19050" cy="6985"/>
            </a:xfrm>
            <a:custGeom>
              <a:avLst/>
              <a:gdLst/>
              <a:ahLst/>
              <a:cxnLst/>
              <a:rect l="l" t="t" r="r" b="b"/>
              <a:pathLst>
                <a:path w="19050" h="6985">
                  <a:moveTo>
                    <a:pt x="18327" y="1402"/>
                  </a:moveTo>
                  <a:lnTo>
                    <a:pt x="18458" y="6888"/>
                  </a:lnTo>
                  <a:lnTo>
                    <a:pt x="134" y="5486"/>
                  </a:lnTo>
                  <a:lnTo>
                    <a:pt x="0" y="0"/>
                  </a:lnTo>
                  <a:lnTo>
                    <a:pt x="18327" y="14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11" name="object 911"/>
            <p:cNvSpPr/>
            <p:nvPr/>
          </p:nvSpPr>
          <p:spPr>
            <a:xfrm>
              <a:off x="3095505" y="5589940"/>
              <a:ext cx="4445" cy="11430"/>
            </a:xfrm>
            <a:custGeom>
              <a:avLst/>
              <a:gdLst/>
              <a:ahLst/>
              <a:cxnLst/>
              <a:rect l="l" t="t" r="r" b="b"/>
              <a:pathLst>
                <a:path w="4444" h="11429">
                  <a:moveTo>
                    <a:pt x="0" y="0"/>
                  </a:moveTo>
                  <a:lnTo>
                    <a:pt x="132" y="5486"/>
                  </a:lnTo>
                  <a:lnTo>
                    <a:pt x="3923" y="10881"/>
                  </a:lnTo>
                  <a:lnTo>
                    <a:pt x="3789" y="5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12" name="object 912"/>
            <p:cNvSpPr/>
            <p:nvPr/>
          </p:nvSpPr>
          <p:spPr>
            <a:xfrm>
              <a:off x="3095506" y="5589940"/>
              <a:ext cx="4445" cy="11430"/>
            </a:xfrm>
            <a:custGeom>
              <a:avLst/>
              <a:gdLst/>
              <a:ahLst/>
              <a:cxnLst/>
              <a:rect l="l" t="t" r="r" b="b"/>
              <a:pathLst>
                <a:path w="4444" h="11429">
                  <a:moveTo>
                    <a:pt x="3788" y="5394"/>
                  </a:moveTo>
                  <a:lnTo>
                    <a:pt x="3922" y="10881"/>
                  </a:lnTo>
                  <a:lnTo>
                    <a:pt x="131" y="5486"/>
                  </a:lnTo>
                  <a:lnTo>
                    <a:pt x="0" y="0"/>
                  </a:lnTo>
                  <a:lnTo>
                    <a:pt x="3788" y="53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13" name="object 913"/>
            <p:cNvSpPr/>
            <p:nvPr/>
          </p:nvSpPr>
          <p:spPr>
            <a:xfrm>
              <a:off x="3225909" y="5125059"/>
              <a:ext cx="17780" cy="33655"/>
            </a:xfrm>
            <a:custGeom>
              <a:avLst/>
              <a:gdLst/>
              <a:ahLst/>
              <a:cxnLst/>
              <a:rect l="l" t="t" r="r" b="b"/>
              <a:pathLst>
                <a:path w="17780" h="33654">
                  <a:moveTo>
                    <a:pt x="17482" y="0"/>
                  </a:moveTo>
                  <a:lnTo>
                    <a:pt x="11998" y="152"/>
                  </a:lnTo>
                  <a:lnTo>
                    <a:pt x="0" y="33345"/>
                  </a:lnTo>
                  <a:lnTo>
                    <a:pt x="5482" y="33223"/>
                  </a:lnTo>
                  <a:lnTo>
                    <a:pt x="17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14" name="object 914"/>
            <p:cNvSpPr/>
            <p:nvPr/>
          </p:nvSpPr>
          <p:spPr>
            <a:xfrm>
              <a:off x="3225908" y="5125059"/>
              <a:ext cx="17780" cy="33655"/>
            </a:xfrm>
            <a:custGeom>
              <a:avLst/>
              <a:gdLst/>
              <a:ahLst/>
              <a:cxnLst/>
              <a:rect l="l" t="t" r="r" b="b"/>
              <a:pathLst>
                <a:path w="17780" h="33654">
                  <a:moveTo>
                    <a:pt x="0" y="33345"/>
                  </a:moveTo>
                  <a:lnTo>
                    <a:pt x="5483" y="33223"/>
                  </a:lnTo>
                  <a:lnTo>
                    <a:pt x="17483" y="0"/>
                  </a:lnTo>
                  <a:lnTo>
                    <a:pt x="11999" y="152"/>
                  </a:lnTo>
                  <a:lnTo>
                    <a:pt x="0" y="333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15" name="object 915"/>
            <p:cNvSpPr/>
            <p:nvPr/>
          </p:nvSpPr>
          <p:spPr>
            <a:xfrm>
              <a:off x="3231391" y="5125059"/>
              <a:ext cx="12700" cy="33655"/>
            </a:xfrm>
            <a:custGeom>
              <a:avLst/>
              <a:gdLst/>
              <a:ahLst/>
              <a:cxnLst/>
              <a:rect l="l" t="t" r="r" b="b"/>
              <a:pathLst>
                <a:path w="12700" h="33654">
                  <a:moveTo>
                    <a:pt x="12000" y="0"/>
                  </a:moveTo>
                  <a:lnTo>
                    <a:pt x="0" y="33223"/>
                  </a:lnTo>
                  <a:lnTo>
                    <a:pt x="1828" y="33192"/>
                  </a:lnTo>
                  <a:lnTo>
                    <a:pt x="12134" y="5486"/>
                  </a:lnTo>
                  <a:lnTo>
                    <a:pt x="1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16" name="object 916"/>
            <p:cNvSpPr/>
            <p:nvPr/>
          </p:nvSpPr>
          <p:spPr>
            <a:xfrm>
              <a:off x="3231392" y="5125059"/>
              <a:ext cx="12700" cy="33655"/>
            </a:xfrm>
            <a:custGeom>
              <a:avLst/>
              <a:gdLst/>
              <a:ahLst/>
              <a:cxnLst/>
              <a:rect l="l" t="t" r="r" b="b"/>
              <a:pathLst>
                <a:path w="12700" h="33654">
                  <a:moveTo>
                    <a:pt x="0" y="33223"/>
                  </a:moveTo>
                  <a:lnTo>
                    <a:pt x="11999" y="0"/>
                  </a:lnTo>
                  <a:lnTo>
                    <a:pt x="12134" y="5486"/>
                  </a:lnTo>
                  <a:lnTo>
                    <a:pt x="1828" y="33192"/>
                  </a:lnTo>
                  <a:lnTo>
                    <a:pt x="0" y="332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17" name="object 917"/>
            <p:cNvSpPr/>
            <p:nvPr/>
          </p:nvSpPr>
          <p:spPr>
            <a:xfrm>
              <a:off x="3086163" y="5128747"/>
              <a:ext cx="19685" cy="33020"/>
            </a:xfrm>
            <a:custGeom>
              <a:avLst/>
              <a:gdLst/>
              <a:ahLst/>
              <a:cxnLst/>
              <a:rect l="l" t="t" r="r" b="b"/>
              <a:pathLst>
                <a:path w="19685" h="33020">
                  <a:moveTo>
                    <a:pt x="5483" y="0"/>
                  </a:moveTo>
                  <a:lnTo>
                    <a:pt x="0" y="121"/>
                  </a:lnTo>
                  <a:lnTo>
                    <a:pt x="13594" y="32735"/>
                  </a:lnTo>
                  <a:lnTo>
                    <a:pt x="19077" y="32583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18" name="object 918"/>
            <p:cNvSpPr/>
            <p:nvPr/>
          </p:nvSpPr>
          <p:spPr>
            <a:xfrm>
              <a:off x="3086163" y="5128747"/>
              <a:ext cx="19685" cy="33020"/>
            </a:xfrm>
            <a:custGeom>
              <a:avLst/>
              <a:gdLst/>
              <a:ahLst/>
              <a:cxnLst/>
              <a:rect l="l" t="t" r="r" b="b"/>
              <a:pathLst>
                <a:path w="19685" h="33020">
                  <a:moveTo>
                    <a:pt x="19077" y="32583"/>
                  </a:moveTo>
                  <a:lnTo>
                    <a:pt x="13594" y="32735"/>
                  </a:lnTo>
                  <a:lnTo>
                    <a:pt x="0" y="121"/>
                  </a:lnTo>
                  <a:lnTo>
                    <a:pt x="5483" y="0"/>
                  </a:lnTo>
                  <a:lnTo>
                    <a:pt x="19077" y="325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19" name="object 919"/>
            <p:cNvSpPr/>
            <p:nvPr/>
          </p:nvSpPr>
          <p:spPr>
            <a:xfrm>
              <a:off x="3086163" y="5128869"/>
              <a:ext cx="13970" cy="33020"/>
            </a:xfrm>
            <a:custGeom>
              <a:avLst/>
              <a:gdLst/>
              <a:ahLst/>
              <a:cxnLst/>
              <a:rect l="l" t="t" r="r" b="b"/>
              <a:pathLst>
                <a:path w="13969" h="33020">
                  <a:moveTo>
                    <a:pt x="0" y="0"/>
                  </a:moveTo>
                  <a:lnTo>
                    <a:pt x="132" y="5486"/>
                  </a:lnTo>
                  <a:lnTo>
                    <a:pt x="11765" y="32644"/>
                  </a:lnTo>
                  <a:lnTo>
                    <a:pt x="13594" y="32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20" name="object 920"/>
            <p:cNvSpPr/>
            <p:nvPr/>
          </p:nvSpPr>
          <p:spPr>
            <a:xfrm>
              <a:off x="3086163" y="5128869"/>
              <a:ext cx="13970" cy="33020"/>
            </a:xfrm>
            <a:custGeom>
              <a:avLst/>
              <a:gdLst/>
              <a:ahLst/>
              <a:cxnLst/>
              <a:rect l="l" t="t" r="r" b="b"/>
              <a:pathLst>
                <a:path w="13969" h="33020">
                  <a:moveTo>
                    <a:pt x="13594" y="32613"/>
                  </a:moveTo>
                  <a:lnTo>
                    <a:pt x="0" y="0"/>
                  </a:lnTo>
                  <a:lnTo>
                    <a:pt x="131" y="5486"/>
                  </a:lnTo>
                  <a:lnTo>
                    <a:pt x="11765" y="32644"/>
                  </a:lnTo>
                  <a:lnTo>
                    <a:pt x="13594" y="326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21" name="object 921"/>
            <p:cNvSpPr/>
            <p:nvPr/>
          </p:nvSpPr>
          <p:spPr>
            <a:xfrm>
              <a:off x="3083570" y="5158160"/>
              <a:ext cx="167640" cy="151765"/>
            </a:xfrm>
            <a:custGeom>
              <a:avLst/>
              <a:gdLst/>
              <a:ahLst/>
              <a:cxnLst/>
              <a:rect l="l" t="t" r="r" b="b"/>
              <a:pathLst>
                <a:path w="167639" h="151764">
                  <a:moveTo>
                    <a:pt x="153308" y="0"/>
                  </a:moveTo>
                  <a:lnTo>
                    <a:pt x="10701" y="3444"/>
                  </a:lnTo>
                  <a:lnTo>
                    <a:pt x="0" y="14691"/>
                  </a:lnTo>
                  <a:lnTo>
                    <a:pt x="3056" y="140848"/>
                  </a:lnTo>
                  <a:lnTo>
                    <a:pt x="14292" y="151546"/>
                  </a:lnTo>
                  <a:lnTo>
                    <a:pt x="156895" y="148071"/>
                  </a:lnTo>
                  <a:lnTo>
                    <a:pt x="167600" y="136855"/>
                  </a:lnTo>
                  <a:lnTo>
                    <a:pt x="164543" y="10698"/>
                  </a:lnTo>
                  <a:lnTo>
                    <a:pt x="153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22" name="object 922"/>
            <p:cNvSpPr/>
            <p:nvPr/>
          </p:nvSpPr>
          <p:spPr>
            <a:xfrm>
              <a:off x="3083570" y="5158160"/>
              <a:ext cx="167640" cy="151765"/>
            </a:xfrm>
            <a:custGeom>
              <a:avLst/>
              <a:gdLst/>
              <a:ahLst/>
              <a:cxnLst/>
              <a:rect l="l" t="t" r="r" b="b"/>
              <a:pathLst>
                <a:path w="167639" h="151764">
                  <a:moveTo>
                    <a:pt x="3057" y="140848"/>
                  </a:moveTo>
                  <a:lnTo>
                    <a:pt x="14292" y="151546"/>
                  </a:lnTo>
                  <a:lnTo>
                    <a:pt x="156895" y="148071"/>
                  </a:lnTo>
                  <a:lnTo>
                    <a:pt x="167600" y="136855"/>
                  </a:lnTo>
                  <a:lnTo>
                    <a:pt x="164543" y="10698"/>
                  </a:lnTo>
                  <a:lnTo>
                    <a:pt x="153308" y="0"/>
                  </a:lnTo>
                  <a:lnTo>
                    <a:pt x="10701" y="3444"/>
                  </a:lnTo>
                  <a:lnTo>
                    <a:pt x="0" y="14691"/>
                  </a:lnTo>
                  <a:lnTo>
                    <a:pt x="3057" y="1408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23" name="object 923"/>
            <p:cNvSpPr/>
            <p:nvPr/>
          </p:nvSpPr>
          <p:spPr>
            <a:xfrm>
              <a:off x="3105110" y="5155722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482" y="0"/>
                  </a:moveTo>
                  <a:lnTo>
                    <a:pt x="0" y="121"/>
                  </a:lnTo>
                  <a:lnTo>
                    <a:pt x="130" y="5608"/>
                  </a:lnTo>
                  <a:lnTo>
                    <a:pt x="5617" y="5486"/>
                  </a:lnTo>
                  <a:lnTo>
                    <a:pt x="5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24" name="object 924"/>
            <p:cNvSpPr/>
            <p:nvPr/>
          </p:nvSpPr>
          <p:spPr>
            <a:xfrm>
              <a:off x="3105110" y="5155722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617" y="5486"/>
                  </a:moveTo>
                  <a:lnTo>
                    <a:pt x="131" y="5608"/>
                  </a:lnTo>
                  <a:lnTo>
                    <a:pt x="0" y="121"/>
                  </a:lnTo>
                  <a:lnTo>
                    <a:pt x="5483" y="0"/>
                  </a:lnTo>
                  <a:lnTo>
                    <a:pt x="5617" y="54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25" name="object 925"/>
            <p:cNvSpPr/>
            <p:nvPr/>
          </p:nvSpPr>
          <p:spPr>
            <a:xfrm>
              <a:off x="3220290" y="515294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483" y="0"/>
                  </a:moveTo>
                  <a:lnTo>
                    <a:pt x="0" y="121"/>
                  </a:lnTo>
                  <a:lnTo>
                    <a:pt x="132" y="5608"/>
                  </a:lnTo>
                  <a:lnTo>
                    <a:pt x="5618" y="5455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26" name="object 926"/>
            <p:cNvSpPr/>
            <p:nvPr/>
          </p:nvSpPr>
          <p:spPr>
            <a:xfrm>
              <a:off x="3220291" y="515294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131" y="5608"/>
                  </a:moveTo>
                  <a:lnTo>
                    <a:pt x="5617" y="5455"/>
                  </a:lnTo>
                  <a:lnTo>
                    <a:pt x="5483" y="0"/>
                  </a:lnTo>
                  <a:lnTo>
                    <a:pt x="0" y="121"/>
                  </a:lnTo>
                  <a:lnTo>
                    <a:pt x="131" y="56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27" name="object 927"/>
            <p:cNvSpPr/>
            <p:nvPr/>
          </p:nvSpPr>
          <p:spPr>
            <a:xfrm>
              <a:off x="3225774" y="515294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0" y="0"/>
                  </a:moveTo>
                  <a:lnTo>
                    <a:pt x="134" y="5455"/>
                  </a:lnTo>
                  <a:lnTo>
                    <a:pt x="5617" y="5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28" name="object 928"/>
            <p:cNvSpPr/>
            <p:nvPr/>
          </p:nvSpPr>
          <p:spPr>
            <a:xfrm>
              <a:off x="3225774" y="515294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134" y="5455"/>
                  </a:moveTo>
                  <a:lnTo>
                    <a:pt x="0" y="0"/>
                  </a:lnTo>
                  <a:lnTo>
                    <a:pt x="5617" y="5333"/>
                  </a:lnTo>
                  <a:lnTo>
                    <a:pt x="134" y="54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29" name="object 929"/>
            <p:cNvSpPr/>
            <p:nvPr/>
          </p:nvSpPr>
          <p:spPr>
            <a:xfrm>
              <a:off x="3099757" y="5155844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353" y="0"/>
                  </a:moveTo>
                  <a:lnTo>
                    <a:pt x="0" y="5638"/>
                  </a:lnTo>
                  <a:lnTo>
                    <a:pt x="5483" y="5486"/>
                  </a:lnTo>
                  <a:lnTo>
                    <a:pt x="53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30" name="object 930"/>
            <p:cNvSpPr/>
            <p:nvPr/>
          </p:nvSpPr>
          <p:spPr>
            <a:xfrm>
              <a:off x="3099758" y="5155844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483" y="5486"/>
                  </a:moveTo>
                  <a:lnTo>
                    <a:pt x="5352" y="0"/>
                  </a:lnTo>
                  <a:lnTo>
                    <a:pt x="0" y="5638"/>
                  </a:lnTo>
                  <a:lnTo>
                    <a:pt x="5483" y="54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31" name="object 931"/>
            <p:cNvSpPr/>
            <p:nvPr/>
          </p:nvSpPr>
          <p:spPr>
            <a:xfrm>
              <a:off x="3083524" y="5160294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4" h="12700">
                  <a:moveTo>
                    <a:pt x="140601" y="0"/>
                  </a:moveTo>
                  <a:lnTo>
                    <a:pt x="23591" y="2834"/>
                  </a:lnTo>
                  <a:lnTo>
                    <a:pt x="3522" y="5151"/>
                  </a:lnTo>
                  <a:lnTo>
                    <a:pt x="0" y="10728"/>
                  </a:lnTo>
                  <a:lnTo>
                    <a:pt x="18327" y="12100"/>
                  </a:lnTo>
                  <a:lnTo>
                    <a:pt x="146306" y="8991"/>
                  </a:lnTo>
                  <a:lnTo>
                    <a:pt x="162717" y="6766"/>
                  </a:lnTo>
                  <a:lnTo>
                    <a:pt x="158925" y="1371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32" name="object 932"/>
            <p:cNvSpPr/>
            <p:nvPr/>
          </p:nvSpPr>
          <p:spPr>
            <a:xfrm>
              <a:off x="3083524" y="5160294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4" h="12700">
                  <a:moveTo>
                    <a:pt x="162717" y="6766"/>
                  </a:moveTo>
                  <a:lnTo>
                    <a:pt x="146307" y="8991"/>
                  </a:lnTo>
                  <a:lnTo>
                    <a:pt x="18327" y="12100"/>
                  </a:lnTo>
                  <a:lnTo>
                    <a:pt x="0" y="10728"/>
                  </a:lnTo>
                  <a:lnTo>
                    <a:pt x="3523" y="5151"/>
                  </a:lnTo>
                  <a:lnTo>
                    <a:pt x="23591" y="2834"/>
                  </a:lnTo>
                  <a:lnTo>
                    <a:pt x="140601" y="0"/>
                  </a:lnTo>
                  <a:lnTo>
                    <a:pt x="158925" y="1371"/>
                  </a:lnTo>
                  <a:lnTo>
                    <a:pt x="162717" y="67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33" name="object 933"/>
            <p:cNvSpPr/>
            <p:nvPr/>
          </p:nvSpPr>
          <p:spPr>
            <a:xfrm>
              <a:off x="3083393" y="5159959"/>
              <a:ext cx="3810" cy="11430"/>
            </a:xfrm>
            <a:custGeom>
              <a:avLst/>
              <a:gdLst/>
              <a:ahLst/>
              <a:cxnLst/>
              <a:rect l="l" t="t" r="r" b="b"/>
              <a:pathLst>
                <a:path w="3810" h="11429">
                  <a:moveTo>
                    <a:pt x="3522" y="0"/>
                  </a:moveTo>
                  <a:lnTo>
                    <a:pt x="0" y="5577"/>
                  </a:lnTo>
                  <a:lnTo>
                    <a:pt x="130" y="11064"/>
                  </a:lnTo>
                  <a:lnTo>
                    <a:pt x="3653" y="5486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34" name="object 934"/>
            <p:cNvSpPr/>
            <p:nvPr/>
          </p:nvSpPr>
          <p:spPr>
            <a:xfrm>
              <a:off x="3083393" y="5159959"/>
              <a:ext cx="3810" cy="11430"/>
            </a:xfrm>
            <a:custGeom>
              <a:avLst/>
              <a:gdLst/>
              <a:ahLst/>
              <a:cxnLst/>
              <a:rect l="l" t="t" r="r" b="b"/>
              <a:pathLst>
                <a:path w="3810" h="11429">
                  <a:moveTo>
                    <a:pt x="131" y="11064"/>
                  </a:moveTo>
                  <a:lnTo>
                    <a:pt x="0" y="5577"/>
                  </a:lnTo>
                  <a:lnTo>
                    <a:pt x="3523" y="0"/>
                  </a:lnTo>
                  <a:lnTo>
                    <a:pt x="3654" y="5486"/>
                  </a:lnTo>
                  <a:lnTo>
                    <a:pt x="131" y="110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35" name="object 935"/>
            <p:cNvSpPr/>
            <p:nvPr/>
          </p:nvSpPr>
          <p:spPr>
            <a:xfrm>
              <a:off x="3086916" y="5157642"/>
              <a:ext cx="20320" cy="8255"/>
            </a:xfrm>
            <a:custGeom>
              <a:avLst/>
              <a:gdLst/>
              <a:ahLst/>
              <a:cxnLst/>
              <a:rect l="l" t="t" r="r" b="b"/>
              <a:pathLst>
                <a:path w="20319" h="8254">
                  <a:moveTo>
                    <a:pt x="20064" y="0"/>
                  </a:moveTo>
                  <a:lnTo>
                    <a:pt x="0" y="2316"/>
                  </a:lnTo>
                  <a:lnTo>
                    <a:pt x="130" y="7802"/>
                  </a:lnTo>
                  <a:lnTo>
                    <a:pt x="20199" y="5486"/>
                  </a:lnTo>
                  <a:lnTo>
                    <a:pt x="2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36" name="object 936"/>
            <p:cNvSpPr/>
            <p:nvPr/>
          </p:nvSpPr>
          <p:spPr>
            <a:xfrm>
              <a:off x="3086916" y="5157642"/>
              <a:ext cx="20320" cy="8255"/>
            </a:xfrm>
            <a:custGeom>
              <a:avLst/>
              <a:gdLst/>
              <a:ahLst/>
              <a:cxnLst/>
              <a:rect l="l" t="t" r="r" b="b"/>
              <a:pathLst>
                <a:path w="20319" h="8254">
                  <a:moveTo>
                    <a:pt x="131" y="7802"/>
                  </a:moveTo>
                  <a:lnTo>
                    <a:pt x="0" y="2316"/>
                  </a:lnTo>
                  <a:lnTo>
                    <a:pt x="20064" y="0"/>
                  </a:lnTo>
                  <a:lnTo>
                    <a:pt x="20199" y="5486"/>
                  </a:lnTo>
                  <a:lnTo>
                    <a:pt x="131" y="78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37" name="object 937"/>
            <p:cNvSpPr/>
            <p:nvPr/>
          </p:nvSpPr>
          <p:spPr>
            <a:xfrm>
              <a:off x="3106981" y="5154808"/>
              <a:ext cx="117475" cy="8890"/>
            </a:xfrm>
            <a:custGeom>
              <a:avLst/>
              <a:gdLst/>
              <a:ahLst/>
              <a:cxnLst/>
              <a:rect l="l" t="t" r="r" b="b"/>
              <a:pathLst>
                <a:path w="117475" h="8889">
                  <a:moveTo>
                    <a:pt x="117010" y="0"/>
                  </a:moveTo>
                  <a:lnTo>
                    <a:pt x="0" y="2834"/>
                  </a:lnTo>
                  <a:lnTo>
                    <a:pt x="134" y="8321"/>
                  </a:lnTo>
                  <a:lnTo>
                    <a:pt x="117144" y="5486"/>
                  </a:lnTo>
                  <a:lnTo>
                    <a:pt x="117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38" name="object 938"/>
            <p:cNvSpPr/>
            <p:nvPr/>
          </p:nvSpPr>
          <p:spPr>
            <a:xfrm>
              <a:off x="3106981" y="5154807"/>
              <a:ext cx="117475" cy="8890"/>
            </a:xfrm>
            <a:custGeom>
              <a:avLst/>
              <a:gdLst/>
              <a:ahLst/>
              <a:cxnLst/>
              <a:rect l="l" t="t" r="r" b="b"/>
              <a:pathLst>
                <a:path w="117475" h="8889">
                  <a:moveTo>
                    <a:pt x="134" y="8321"/>
                  </a:moveTo>
                  <a:lnTo>
                    <a:pt x="0" y="2834"/>
                  </a:lnTo>
                  <a:lnTo>
                    <a:pt x="117009" y="0"/>
                  </a:lnTo>
                  <a:lnTo>
                    <a:pt x="117143" y="5486"/>
                  </a:lnTo>
                  <a:lnTo>
                    <a:pt x="134" y="83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39" name="object 939"/>
            <p:cNvSpPr/>
            <p:nvPr/>
          </p:nvSpPr>
          <p:spPr>
            <a:xfrm>
              <a:off x="3223991" y="5154808"/>
              <a:ext cx="19050" cy="6985"/>
            </a:xfrm>
            <a:custGeom>
              <a:avLst/>
              <a:gdLst/>
              <a:ahLst/>
              <a:cxnLst/>
              <a:rect l="l" t="t" r="r" b="b"/>
              <a:pathLst>
                <a:path w="19050" h="6985">
                  <a:moveTo>
                    <a:pt x="0" y="0"/>
                  </a:moveTo>
                  <a:lnTo>
                    <a:pt x="134" y="5486"/>
                  </a:lnTo>
                  <a:lnTo>
                    <a:pt x="18458" y="6858"/>
                  </a:lnTo>
                  <a:lnTo>
                    <a:pt x="18327" y="1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40" name="object 940"/>
            <p:cNvSpPr/>
            <p:nvPr/>
          </p:nvSpPr>
          <p:spPr>
            <a:xfrm>
              <a:off x="3223991" y="5154807"/>
              <a:ext cx="19050" cy="6985"/>
            </a:xfrm>
            <a:custGeom>
              <a:avLst/>
              <a:gdLst/>
              <a:ahLst/>
              <a:cxnLst/>
              <a:rect l="l" t="t" r="r" b="b"/>
              <a:pathLst>
                <a:path w="19050" h="6985">
                  <a:moveTo>
                    <a:pt x="134" y="5486"/>
                  </a:moveTo>
                  <a:lnTo>
                    <a:pt x="0" y="0"/>
                  </a:lnTo>
                  <a:lnTo>
                    <a:pt x="18327" y="1371"/>
                  </a:lnTo>
                  <a:lnTo>
                    <a:pt x="18458" y="6857"/>
                  </a:lnTo>
                  <a:lnTo>
                    <a:pt x="134" y="54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41" name="object 941"/>
            <p:cNvSpPr/>
            <p:nvPr/>
          </p:nvSpPr>
          <p:spPr>
            <a:xfrm>
              <a:off x="3242318" y="5156179"/>
              <a:ext cx="4445" cy="11430"/>
            </a:xfrm>
            <a:custGeom>
              <a:avLst/>
              <a:gdLst/>
              <a:ahLst/>
              <a:cxnLst/>
              <a:rect l="l" t="t" r="r" b="b"/>
              <a:pathLst>
                <a:path w="4444" h="11429">
                  <a:moveTo>
                    <a:pt x="0" y="0"/>
                  </a:moveTo>
                  <a:lnTo>
                    <a:pt x="130" y="5486"/>
                  </a:lnTo>
                  <a:lnTo>
                    <a:pt x="3923" y="10881"/>
                  </a:lnTo>
                  <a:lnTo>
                    <a:pt x="3788" y="5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42" name="object 942"/>
            <p:cNvSpPr/>
            <p:nvPr/>
          </p:nvSpPr>
          <p:spPr>
            <a:xfrm>
              <a:off x="3242319" y="5156179"/>
              <a:ext cx="4445" cy="11430"/>
            </a:xfrm>
            <a:custGeom>
              <a:avLst/>
              <a:gdLst/>
              <a:ahLst/>
              <a:cxnLst/>
              <a:rect l="l" t="t" r="r" b="b"/>
              <a:pathLst>
                <a:path w="4444" h="11429">
                  <a:moveTo>
                    <a:pt x="131" y="5486"/>
                  </a:moveTo>
                  <a:lnTo>
                    <a:pt x="0" y="0"/>
                  </a:lnTo>
                  <a:lnTo>
                    <a:pt x="3788" y="5394"/>
                  </a:lnTo>
                  <a:lnTo>
                    <a:pt x="3922" y="10881"/>
                  </a:lnTo>
                  <a:lnTo>
                    <a:pt x="131" y="54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43" name="object 943"/>
            <p:cNvSpPr/>
            <p:nvPr/>
          </p:nvSpPr>
          <p:spPr>
            <a:xfrm>
              <a:off x="3004995" y="5212628"/>
              <a:ext cx="332105" cy="332105"/>
            </a:xfrm>
            <a:custGeom>
              <a:avLst/>
              <a:gdLst/>
              <a:ahLst/>
              <a:cxnLst/>
              <a:rect l="l" t="t" r="r" b="b"/>
              <a:pathLst>
                <a:path w="332104" h="332104">
                  <a:moveTo>
                    <a:pt x="323908" y="0"/>
                  </a:moveTo>
                  <a:lnTo>
                    <a:pt x="0" y="7863"/>
                  </a:lnTo>
                  <a:lnTo>
                    <a:pt x="7848" y="331744"/>
                  </a:lnTo>
                  <a:lnTo>
                    <a:pt x="331741" y="323910"/>
                  </a:lnTo>
                  <a:lnTo>
                    <a:pt x="323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44" name="object 944"/>
            <p:cNvSpPr/>
            <p:nvPr/>
          </p:nvSpPr>
          <p:spPr>
            <a:xfrm>
              <a:off x="3004995" y="5212628"/>
              <a:ext cx="332105" cy="332105"/>
            </a:xfrm>
            <a:custGeom>
              <a:avLst/>
              <a:gdLst/>
              <a:ahLst/>
              <a:cxnLst/>
              <a:rect l="l" t="t" r="r" b="b"/>
              <a:pathLst>
                <a:path w="332104" h="332104">
                  <a:moveTo>
                    <a:pt x="331741" y="323910"/>
                  </a:moveTo>
                  <a:lnTo>
                    <a:pt x="323907" y="0"/>
                  </a:lnTo>
                  <a:lnTo>
                    <a:pt x="0" y="7863"/>
                  </a:lnTo>
                  <a:lnTo>
                    <a:pt x="7848" y="331744"/>
                  </a:lnTo>
                  <a:lnTo>
                    <a:pt x="331741" y="3239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45" name="object 945"/>
            <p:cNvSpPr/>
            <p:nvPr/>
          </p:nvSpPr>
          <p:spPr>
            <a:xfrm>
              <a:off x="3630442" y="5751240"/>
              <a:ext cx="189230" cy="438784"/>
            </a:xfrm>
            <a:custGeom>
              <a:avLst/>
              <a:gdLst/>
              <a:ahLst/>
              <a:cxnLst/>
              <a:rect l="l" t="t" r="r" b="b"/>
              <a:pathLst>
                <a:path w="189229" h="438785">
                  <a:moveTo>
                    <a:pt x="178247" y="0"/>
                  </a:moveTo>
                  <a:lnTo>
                    <a:pt x="0" y="4297"/>
                  </a:lnTo>
                  <a:lnTo>
                    <a:pt x="10515" y="438515"/>
                  </a:lnTo>
                  <a:lnTo>
                    <a:pt x="188762" y="434187"/>
                  </a:lnTo>
                  <a:lnTo>
                    <a:pt x="178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46" name="object 946"/>
            <p:cNvSpPr/>
            <p:nvPr/>
          </p:nvSpPr>
          <p:spPr>
            <a:xfrm>
              <a:off x="3630442" y="5751240"/>
              <a:ext cx="189230" cy="438784"/>
            </a:xfrm>
            <a:custGeom>
              <a:avLst/>
              <a:gdLst/>
              <a:ahLst/>
              <a:cxnLst/>
              <a:rect l="l" t="t" r="r" b="b"/>
              <a:pathLst>
                <a:path w="189229" h="438785">
                  <a:moveTo>
                    <a:pt x="188762" y="434187"/>
                  </a:moveTo>
                  <a:lnTo>
                    <a:pt x="178247" y="0"/>
                  </a:lnTo>
                  <a:lnTo>
                    <a:pt x="0" y="4297"/>
                  </a:lnTo>
                  <a:lnTo>
                    <a:pt x="10515" y="438515"/>
                  </a:lnTo>
                  <a:lnTo>
                    <a:pt x="188762" y="4341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47" name="object 947"/>
            <p:cNvSpPr/>
            <p:nvPr/>
          </p:nvSpPr>
          <p:spPr>
            <a:xfrm>
              <a:off x="3739804" y="5950061"/>
              <a:ext cx="4445" cy="40640"/>
            </a:xfrm>
            <a:custGeom>
              <a:avLst/>
              <a:gdLst/>
              <a:ahLst/>
              <a:cxnLst/>
              <a:rect l="l" t="t" r="r" b="b"/>
              <a:pathLst>
                <a:path w="4445" h="40639">
                  <a:moveTo>
                    <a:pt x="3291" y="0"/>
                  </a:moveTo>
                  <a:lnTo>
                    <a:pt x="0" y="91"/>
                  </a:lnTo>
                  <a:lnTo>
                    <a:pt x="944" y="40020"/>
                  </a:lnTo>
                  <a:lnTo>
                    <a:pt x="4267" y="39959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48" name="object 948"/>
            <p:cNvSpPr/>
            <p:nvPr/>
          </p:nvSpPr>
          <p:spPr>
            <a:xfrm>
              <a:off x="3739804" y="5950061"/>
              <a:ext cx="4445" cy="40640"/>
            </a:xfrm>
            <a:custGeom>
              <a:avLst/>
              <a:gdLst/>
              <a:ahLst/>
              <a:cxnLst/>
              <a:rect l="l" t="t" r="r" b="b"/>
              <a:pathLst>
                <a:path w="4445" h="40639">
                  <a:moveTo>
                    <a:pt x="0" y="91"/>
                  </a:moveTo>
                  <a:lnTo>
                    <a:pt x="3291" y="0"/>
                  </a:lnTo>
                  <a:lnTo>
                    <a:pt x="4267" y="39959"/>
                  </a:lnTo>
                  <a:lnTo>
                    <a:pt x="944" y="40020"/>
                  </a:lnTo>
                  <a:lnTo>
                    <a:pt x="0" y="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49" name="object 949"/>
            <p:cNvSpPr/>
            <p:nvPr/>
          </p:nvSpPr>
          <p:spPr>
            <a:xfrm>
              <a:off x="3749161" y="5964692"/>
              <a:ext cx="29845" cy="10160"/>
            </a:xfrm>
            <a:custGeom>
              <a:avLst/>
              <a:gdLst/>
              <a:ahLst/>
              <a:cxnLst/>
              <a:rect l="l" t="t" r="r" b="b"/>
              <a:pathLst>
                <a:path w="29845" h="10160">
                  <a:moveTo>
                    <a:pt x="29413" y="0"/>
                  </a:moveTo>
                  <a:lnTo>
                    <a:pt x="0" y="701"/>
                  </a:lnTo>
                  <a:lnTo>
                    <a:pt x="213" y="9723"/>
                  </a:lnTo>
                  <a:lnTo>
                    <a:pt x="29626" y="8991"/>
                  </a:lnTo>
                  <a:lnTo>
                    <a:pt x="294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50" name="object 950"/>
            <p:cNvSpPr/>
            <p:nvPr/>
          </p:nvSpPr>
          <p:spPr>
            <a:xfrm>
              <a:off x="3749161" y="5964692"/>
              <a:ext cx="29845" cy="10160"/>
            </a:xfrm>
            <a:custGeom>
              <a:avLst/>
              <a:gdLst/>
              <a:ahLst/>
              <a:cxnLst/>
              <a:rect l="l" t="t" r="r" b="b"/>
              <a:pathLst>
                <a:path w="29845" h="10160">
                  <a:moveTo>
                    <a:pt x="213" y="9723"/>
                  </a:moveTo>
                  <a:lnTo>
                    <a:pt x="0" y="701"/>
                  </a:lnTo>
                  <a:lnTo>
                    <a:pt x="29413" y="0"/>
                  </a:lnTo>
                  <a:lnTo>
                    <a:pt x="29626" y="8991"/>
                  </a:lnTo>
                  <a:lnTo>
                    <a:pt x="213" y="97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51" name="object 951"/>
            <p:cNvSpPr/>
            <p:nvPr/>
          </p:nvSpPr>
          <p:spPr>
            <a:xfrm>
              <a:off x="3749375" y="5973592"/>
              <a:ext cx="33655" cy="26034"/>
            </a:xfrm>
            <a:custGeom>
              <a:avLst/>
              <a:gdLst/>
              <a:ahLst/>
              <a:cxnLst/>
              <a:rect l="l" t="t" r="r" b="b"/>
              <a:pathLst>
                <a:path w="33654" h="26035">
                  <a:moveTo>
                    <a:pt x="32826" y="0"/>
                  </a:moveTo>
                  <a:lnTo>
                    <a:pt x="0" y="822"/>
                  </a:lnTo>
                  <a:lnTo>
                    <a:pt x="609" y="25999"/>
                  </a:lnTo>
                  <a:lnTo>
                    <a:pt x="33436" y="25206"/>
                  </a:lnTo>
                  <a:lnTo>
                    <a:pt x="32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52" name="object 952"/>
            <p:cNvSpPr/>
            <p:nvPr/>
          </p:nvSpPr>
          <p:spPr>
            <a:xfrm>
              <a:off x="3749375" y="5973591"/>
              <a:ext cx="33655" cy="26034"/>
            </a:xfrm>
            <a:custGeom>
              <a:avLst/>
              <a:gdLst/>
              <a:ahLst/>
              <a:cxnLst/>
              <a:rect l="l" t="t" r="r" b="b"/>
              <a:pathLst>
                <a:path w="33654" h="26035">
                  <a:moveTo>
                    <a:pt x="609" y="25999"/>
                  </a:moveTo>
                  <a:lnTo>
                    <a:pt x="0" y="822"/>
                  </a:lnTo>
                  <a:lnTo>
                    <a:pt x="32826" y="0"/>
                  </a:lnTo>
                  <a:lnTo>
                    <a:pt x="33436" y="25206"/>
                  </a:lnTo>
                  <a:lnTo>
                    <a:pt x="609" y="259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53" name="object 953"/>
            <p:cNvSpPr/>
            <p:nvPr/>
          </p:nvSpPr>
          <p:spPr>
            <a:xfrm>
              <a:off x="3748552" y="5939424"/>
              <a:ext cx="33655" cy="26034"/>
            </a:xfrm>
            <a:custGeom>
              <a:avLst/>
              <a:gdLst/>
              <a:ahLst/>
              <a:cxnLst/>
              <a:rect l="l" t="t" r="r" b="b"/>
              <a:pathLst>
                <a:path w="33654" h="26035">
                  <a:moveTo>
                    <a:pt x="32826" y="0"/>
                  </a:moveTo>
                  <a:lnTo>
                    <a:pt x="0" y="792"/>
                  </a:lnTo>
                  <a:lnTo>
                    <a:pt x="609" y="25968"/>
                  </a:lnTo>
                  <a:lnTo>
                    <a:pt x="33436" y="25176"/>
                  </a:lnTo>
                  <a:lnTo>
                    <a:pt x="32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54" name="object 954"/>
            <p:cNvSpPr/>
            <p:nvPr/>
          </p:nvSpPr>
          <p:spPr>
            <a:xfrm>
              <a:off x="3748552" y="5939423"/>
              <a:ext cx="33655" cy="26034"/>
            </a:xfrm>
            <a:custGeom>
              <a:avLst/>
              <a:gdLst/>
              <a:ahLst/>
              <a:cxnLst/>
              <a:rect l="l" t="t" r="r" b="b"/>
              <a:pathLst>
                <a:path w="33654" h="26035">
                  <a:moveTo>
                    <a:pt x="609" y="25968"/>
                  </a:moveTo>
                  <a:lnTo>
                    <a:pt x="0" y="792"/>
                  </a:lnTo>
                  <a:lnTo>
                    <a:pt x="32826" y="0"/>
                  </a:lnTo>
                  <a:lnTo>
                    <a:pt x="33436" y="25176"/>
                  </a:lnTo>
                  <a:lnTo>
                    <a:pt x="609" y="259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55" name="object 955"/>
            <p:cNvSpPr/>
            <p:nvPr/>
          </p:nvSpPr>
          <p:spPr>
            <a:xfrm>
              <a:off x="3736512" y="5813876"/>
              <a:ext cx="17145" cy="312420"/>
            </a:xfrm>
            <a:custGeom>
              <a:avLst/>
              <a:gdLst/>
              <a:ahLst/>
              <a:cxnLst/>
              <a:rect l="l" t="t" r="r" b="b"/>
              <a:pathLst>
                <a:path w="17145" h="312420">
                  <a:moveTo>
                    <a:pt x="8961" y="0"/>
                  </a:moveTo>
                  <a:lnTo>
                    <a:pt x="0" y="243"/>
                  </a:lnTo>
                  <a:lnTo>
                    <a:pt x="3291" y="136276"/>
                  </a:lnTo>
                  <a:lnTo>
                    <a:pt x="6583" y="136184"/>
                  </a:lnTo>
                  <a:lnTo>
                    <a:pt x="7559" y="176143"/>
                  </a:lnTo>
                  <a:lnTo>
                    <a:pt x="4236" y="176204"/>
                  </a:lnTo>
                  <a:lnTo>
                    <a:pt x="7559" y="312267"/>
                  </a:lnTo>
                  <a:lnTo>
                    <a:pt x="16520" y="312054"/>
                  </a:lnTo>
                  <a:lnTo>
                    <a:pt x="89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56" name="object 956"/>
            <p:cNvSpPr/>
            <p:nvPr/>
          </p:nvSpPr>
          <p:spPr>
            <a:xfrm>
              <a:off x="3736512" y="5813876"/>
              <a:ext cx="17145" cy="312420"/>
            </a:xfrm>
            <a:custGeom>
              <a:avLst/>
              <a:gdLst/>
              <a:ahLst/>
              <a:cxnLst/>
              <a:rect l="l" t="t" r="r" b="b"/>
              <a:pathLst>
                <a:path w="17145" h="312420">
                  <a:moveTo>
                    <a:pt x="8961" y="0"/>
                  </a:moveTo>
                  <a:lnTo>
                    <a:pt x="0" y="243"/>
                  </a:lnTo>
                  <a:lnTo>
                    <a:pt x="3291" y="136276"/>
                  </a:lnTo>
                  <a:lnTo>
                    <a:pt x="6583" y="136184"/>
                  </a:lnTo>
                  <a:lnTo>
                    <a:pt x="7559" y="176143"/>
                  </a:lnTo>
                  <a:lnTo>
                    <a:pt x="4236" y="176204"/>
                  </a:lnTo>
                  <a:lnTo>
                    <a:pt x="7559" y="312267"/>
                  </a:lnTo>
                  <a:lnTo>
                    <a:pt x="16520" y="312054"/>
                  </a:lnTo>
                  <a:lnTo>
                    <a:pt x="896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57" name="object 957"/>
            <p:cNvSpPr/>
            <p:nvPr/>
          </p:nvSpPr>
          <p:spPr>
            <a:xfrm>
              <a:off x="3680785" y="5775807"/>
              <a:ext cx="49530" cy="390525"/>
            </a:xfrm>
            <a:custGeom>
              <a:avLst/>
              <a:gdLst/>
              <a:ahLst/>
              <a:cxnLst/>
              <a:rect l="l" t="t" r="r" b="b"/>
              <a:pathLst>
                <a:path w="49529" h="390525">
                  <a:moveTo>
                    <a:pt x="39938" y="0"/>
                  </a:moveTo>
                  <a:lnTo>
                    <a:pt x="9" y="975"/>
                  </a:lnTo>
                  <a:lnTo>
                    <a:pt x="0" y="3139"/>
                  </a:lnTo>
                  <a:lnTo>
                    <a:pt x="9397" y="390296"/>
                  </a:lnTo>
                  <a:lnTo>
                    <a:pt x="49357" y="389351"/>
                  </a:lnTo>
                  <a:lnTo>
                    <a:pt x="49268" y="388132"/>
                  </a:lnTo>
                  <a:lnTo>
                    <a:pt x="9672" y="388132"/>
                  </a:lnTo>
                  <a:lnTo>
                    <a:pt x="345" y="3139"/>
                  </a:lnTo>
                  <a:lnTo>
                    <a:pt x="39572" y="2164"/>
                  </a:lnTo>
                  <a:lnTo>
                    <a:pt x="39897" y="2164"/>
                  </a:lnTo>
                  <a:lnTo>
                    <a:pt x="39938" y="0"/>
                  </a:lnTo>
                  <a:close/>
                </a:path>
                <a:path w="49529" h="390525">
                  <a:moveTo>
                    <a:pt x="39897" y="2164"/>
                  </a:moveTo>
                  <a:lnTo>
                    <a:pt x="39572" y="2164"/>
                  </a:lnTo>
                  <a:lnTo>
                    <a:pt x="48899" y="387187"/>
                  </a:lnTo>
                  <a:lnTo>
                    <a:pt x="9672" y="388132"/>
                  </a:lnTo>
                  <a:lnTo>
                    <a:pt x="49268" y="388132"/>
                  </a:lnTo>
                  <a:lnTo>
                    <a:pt x="39897" y="21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58" name="object 958"/>
            <p:cNvSpPr/>
            <p:nvPr/>
          </p:nvSpPr>
          <p:spPr>
            <a:xfrm>
              <a:off x="3680734" y="5775807"/>
              <a:ext cx="49530" cy="390525"/>
            </a:xfrm>
            <a:custGeom>
              <a:avLst/>
              <a:gdLst/>
              <a:ahLst/>
              <a:cxnLst/>
              <a:rect l="l" t="t" r="r" b="b"/>
              <a:pathLst>
                <a:path w="49529" h="390525">
                  <a:moveTo>
                    <a:pt x="49347" y="389260"/>
                  </a:moveTo>
                  <a:lnTo>
                    <a:pt x="39898" y="91"/>
                  </a:lnTo>
                  <a:lnTo>
                    <a:pt x="60" y="975"/>
                  </a:lnTo>
                  <a:lnTo>
                    <a:pt x="9448" y="390235"/>
                  </a:lnTo>
                  <a:lnTo>
                    <a:pt x="49408" y="389351"/>
                  </a:lnTo>
                </a:path>
                <a:path w="49529" h="390525">
                  <a:moveTo>
                    <a:pt x="396" y="3139"/>
                  </a:moveTo>
                  <a:lnTo>
                    <a:pt x="39623" y="2164"/>
                  </a:lnTo>
                  <a:lnTo>
                    <a:pt x="48950" y="387187"/>
                  </a:lnTo>
                  <a:lnTo>
                    <a:pt x="9723" y="388132"/>
                  </a:lnTo>
                  <a:lnTo>
                    <a:pt x="396" y="31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59" name="object 959"/>
            <p:cNvSpPr/>
            <p:nvPr/>
          </p:nvSpPr>
          <p:spPr>
            <a:xfrm>
              <a:off x="3690457" y="6160953"/>
              <a:ext cx="39370" cy="3175"/>
            </a:xfrm>
            <a:custGeom>
              <a:avLst/>
              <a:gdLst/>
              <a:ahLst/>
              <a:cxnLst/>
              <a:rect l="l" t="t" r="r" b="b"/>
              <a:pathLst>
                <a:path w="39370" h="3175">
                  <a:moveTo>
                    <a:pt x="39197" y="0"/>
                  </a:moveTo>
                  <a:lnTo>
                    <a:pt x="10698" y="670"/>
                  </a:lnTo>
                  <a:lnTo>
                    <a:pt x="5882" y="2682"/>
                  </a:lnTo>
                  <a:lnTo>
                    <a:pt x="5852" y="2438"/>
                  </a:lnTo>
                  <a:lnTo>
                    <a:pt x="5090" y="2712"/>
                  </a:lnTo>
                  <a:lnTo>
                    <a:pt x="5059" y="2438"/>
                  </a:lnTo>
                  <a:lnTo>
                    <a:pt x="4297" y="2712"/>
                  </a:lnTo>
                  <a:lnTo>
                    <a:pt x="4267" y="2468"/>
                  </a:lnTo>
                  <a:lnTo>
                    <a:pt x="3474" y="2743"/>
                  </a:lnTo>
                  <a:lnTo>
                    <a:pt x="3474" y="2468"/>
                  </a:lnTo>
                  <a:lnTo>
                    <a:pt x="2682" y="2743"/>
                  </a:lnTo>
                  <a:lnTo>
                    <a:pt x="2682" y="2499"/>
                  </a:lnTo>
                  <a:lnTo>
                    <a:pt x="1889" y="2773"/>
                  </a:lnTo>
                  <a:lnTo>
                    <a:pt x="1889" y="2529"/>
                  </a:lnTo>
                  <a:lnTo>
                    <a:pt x="1097" y="2804"/>
                  </a:lnTo>
                  <a:lnTo>
                    <a:pt x="1097" y="2529"/>
                  </a:lnTo>
                  <a:lnTo>
                    <a:pt x="0" y="2987"/>
                  </a:lnTo>
                  <a:lnTo>
                    <a:pt x="39227" y="2042"/>
                  </a:lnTo>
                  <a:lnTo>
                    <a:pt x="391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60" name="object 960"/>
            <p:cNvSpPr/>
            <p:nvPr/>
          </p:nvSpPr>
          <p:spPr>
            <a:xfrm>
              <a:off x="3690457" y="6160952"/>
              <a:ext cx="39370" cy="3175"/>
            </a:xfrm>
            <a:custGeom>
              <a:avLst/>
              <a:gdLst/>
              <a:ahLst/>
              <a:cxnLst/>
              <a:rect l="l" t="t" r="r" b="b"/>
              <a:pathLst>
                <a:path w="39370" h="3175">
                  <a:moveTo>
                    <a:pt x="0" y="2987"/>
                  </a:moveTo>
                  <a:lnTo>
                    <a:pt x="1097" y="2529"/>
                  </a:lnTo>
                  <a:lnTo>
                    <a:pt x="1097" y="2804"/>
                  </a:lnTo>
                  <a:lnTo>
                    <a:pt x="1463" y="2712"/>
                  </a:lnTo>
                  <a:lnTo>
                    <a:pt x="1798" y="2560"/>
                  </a:lnTo>
                  <a:lnTo>
                    <a:pt x="1889" y="2773"/>
                  </a:lnTo>
                  <a:lnTo>
                    <a:pt x="2255" y="2682"/>
                  </a:lnTo>
                  <a:lnTo>
                    <a:pt x="2590" y="2529"/>
                  </a:lnTo>
                  <a:lnTo>
                    <a:pt x="2682" y="2743"/>
                  </a:lnTo>
                  <a:lnTo>
                    <a:pt x="3047" y="2651"/>
                  </a:lnTo>
                  <a:lnTo>
                    <a:pt x="3383" y="2529"/>
                  </a:lnTo>
                  <a:lnTo>
                    <a:pt x="3474" y="2743"/>
                  </a:lnTo>
                  <a:lnTo>
                    <a:pt x="3840" y="2651"/>
                  </a:lnTo>
                  <a:lnTo>
                    <a:pt x="4175" y="2499"/>
                  </a:lnTo>
                  <a:lnTo>
                    <a:pt x="4297" y="2712"/>
                  </a:lnTo>
                  <a:lnTo>
                    <a:pt x="4632" y="2621"/>
                  </a:lnTo>
                  <a:lnTo>
                    <a:pt x="4968" y="2468"/>
                  </a:lnTo>
                  <a:lnTo>
                    <a:pt x="5090" y="2712"/>
                  </a:lnTo>
                  <a:lnTo>
                    <a:pt x="5425" y="2590"/>
                  </a:lnTo>
                  <a:lnTo>
                    <a:pt x="5760" y="2468"/>
                  </a:lnTo>
                  <a:lnTo>
                    <a:pt x="5882" y="2682"/>
                  </a:lnTo>
                  <a:lnTo>
                    <a:pt x="6217" y="2590"/>
                  </a:lnTo>
                  <a:lnTo>
                    <a:pt x="6553" y="2438"/>
                  </a:lnTo>
                  <a:lnTo>
                    <a:pt x="10698" y="670"/>
                  </a:lnTo>
                  <a:lnTo>
                    <a:pt x="39197" y="0"/>
                  </a:lnTo>
                  <a:lnTo>
                    <a:pt x="39227" y="2042"/>
                  </a:lnTo>
                  <a:lnTo>
                    <a:pt x="0" y="2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61" name="object 961"/>
            <p:cNvSpPr/>
            <p:nvPr/>
          </p:nvSpPr>
          <p:spPr>
            <a:xfrm>
              <a:off x="3691920" y="5780044"/>
              <a:ext cx="38100" cy="381635"/>
            </a:xfrm>
            <a:custGeom>
              <a:avLst/>
              <a:gdLst/>
              <a:ahLst/>
              <a:cxnLst/>
              <a:rect l="l" t="t" r="r" b="b"/>
              <a:pathLst>
                <a:path w="38100" h="381635">
                  <a:moveTo>
                    <a:pt x="28498" y="0"/>
                  </a:moveTo>
                  <a:lnTo>
                    <a:pt x="0" y="670"/>
                  </a:lnTo>
                  <a:lnTo>
                    <a:pt x="9235" y="381579"/>
                  </a:lnTo>
                  <a:lnTo>
                    <a:pt x="37734" y="380908"/>
                  </a:lnTo>
                  <a:lnTo>
                    <a:pt x="284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62" name="object 962"/>
            <p:cNvSpPr/>
            <p:nvPr/>
          </p:nvSpPr>
          <p:spPr>
            <a:xfrm>
              <a:off x="3691920" y="5780044"/>
              <a:ext cx="38100" cy="381635"/>
            </a:xfrm>
            <a:custGeom>
              <a:avLst/>
              <a:gdLst/>
              <a:ahLst/>
              <a:cxnLst/>
              <a:rect l="l" t="t" r="r" b="b"/>
              <a:pathLst>
                <a:path w="38100" h="381635">
                  <a:moveTo>
                    <a:pt x="0" y="670"/>
                  </a:moveTo>
                  <a:lnTo>
                    <a:pt x="28498" y="0"/>
                  </a:lnTo>
                  <a:lnTo>
                    <a:pt x="37734" y="380908"/>
                  </a:lnTo>
                  <a:lnTo>
                    <a:pt x="9235" y="381579"/>
                  </a:lnTo>
                  <a:lnTo>
                    <a:pt x="0" y="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63" name="object 963"/>
            <p:cNvSpPr/>
            <p:nvPr/>
          </p:nvSpPr>
          <p:spPr>
            <a:xfrm>
              <a:off x="3687104" y="5778977"/>
              <a:ext cx="14604" cy="384810"/>
            </a:xfrm>
            <a:custGeom>
              <a:avLst/>
              <a:gdLst/>
              <a:ahLst/>
              <a:cxnLst/>
              <a:rect l="l" t="t" r="r" b="b"/>
              <a:pathLst>
                <a:path w="14604" h="384810">
                  <a:moveTo>
                    <a:pt x="0" y="0"/>
                  </a:moveTo>
                  <a:lnTo>
                    <a:pt x="9235" y="384657"/>
                  </a:lnTo>
                  <a:lnTo>
                    <a:pt x="14051" y="382645"/>
                  </a:lnTo>
                  <a:lnTo>
                    <a:pt x="4815" y="1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64" name="object 964"/>
            <p:cNvSpPr/>
            <p:nvPr/>
          </p:nvSpPr>
          <p:spPr>
            <a:xfrm>
              <a:off x="3687013" y="5778977"/>
              <a:ext cx="14604" cy="384810"/>
            </a:xfrm>
            <a:custGeom>
              <a:avLst/>
              <a:gdLst/>
              <a:ahLst/>
              <a:cxnLst/>
              <a:rect l="l" t="t" r="r" b="b"/>
              <a:pathLst>
                <a:path w="14604" h="384810">
                  <a:moveTo>
                    <a:pt x="91" y="0"/>
                  </a:moveTo>
                  <a:lnTo>
                    <a:pt x="9326" y="384657"/>
                  </a:lnTo>
                  <a:lnTo>
                    <a:pt x="9662" y="384566"/>
                  </a:lnTo>
                  <a:lnTo>
                    <a:pt x="9997" y="384413"/>
                  </a:lnTo>
                  <a:lnTo>
                    <a:pt x="14142" y="382645"/>
                  </a:lnTo>
                  <a:lnTo>
                    <a:pt x="4907" y="1737"/>
                  </a:lnTo>
                  <a:lnTo>
                    <a:pt x="701" y="182"/>
                  </a:lnTo>
                  <a:lnTo>
                    <a:pt x="365" y="60"/>
                  </a:lnTo>
                  <a:lnTo>
                    <a:pt x="9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65" name="object 965"/>
            <p:cNvSpPr/>
            <p:nvPr/>
          </p:nvSpPr>
          <p:spPr>
            <a:xfrm>
              <a:off x="3686312" y="5778977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0" y="0"/>
                  </a:moveTo>
                  <a:lnTo>
                    <a:pt x="9235" y="384688"/>
                  </a:lnTo>
                  <a:lnTo>
                    <a:pt x="9905" y="384444"/>
                  </a:lnTo>
                  <a:lnTo>
                    <a:pt x="701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66" name="object 966"/>
            <p:cNvSpPr/>
            <p:nvPr/>
          </p:nvSpPr>
          <p:spPr>
            <a:xfrm>
              <a:off x="3686220" y="5778977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9326" y="384688"/>
                  </a:moveTo>
                  <a:lnTo>
                    <a:pt x="9662" y="384566"/>
                  </a:lnTo>
                  <a:lnTo>
                    <a:pt x="9997" y="384444"/>
                  </a:lnTo>
                  <a:lnTo>
                    <a:pt x="792" y="243"/>
                  </a:lnTo>
                  <a:lnTo>
                    <a:pt x="365" y="91"/>
                  </a:lnTo>
                  <a:lnTo>
                    <a:pt x="91" y="0"/>
                  </a:lnTo>
                  <a:lnTo>
                    <a:pt x="9326" y="3846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67" name="object 967"/>
            <p:cNvSpPr/>
            <p:nvPr/>
          </p:nvSpPr>
          <p:spPr>
            <a:xfrm>
              <a:off x="3685519" y="5779008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0" y="0"/>
                  </a:moveTo>
                  <a:lnTo>
                    <a:pt x="9235" y="384657"/>
                  </a:lnTo>
                  <a:lnTo>
                    <a:pt x="9906" y="384413"/>
                  </a:lnTo>
                  <a:lnTo>
                    <a:pt x="701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68" name="object 968"/>
            <p:cNvSpPr/>
            <p:nvPr/>
          </p:nvSpPr>
          <p:spPr>
            <a:xfrm>
              <a:off x="3685428" y="5779007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9326" y="384657"/>
                  </a:moveTo>
                  <a:lnTo>
                    <a:pt x="9662" y="384566"/>
                  </a:lnTo>
                  <a:lnTo>
                    <a:pt x="9997" y="384413"/>
                  </a:lnTo>
                  <a:lnTo>
                    <a:pt x="792" y="243"/>
                  </a:lnTo>
                  <a:lnTo>
                    <a:pt x="365" y="91"/>
                  </a:lnTo>
                  <a:lnTo>
                    <a:pt x="91" y="0"/>
                  </a:lnTo>
                  <a:lnTo>
                    <a:pt x="9326" y="3846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69" name="object 969"/>
            <p:cNvSpPr/>
            <p:nvPr/>
          </p:nvSpPr>
          <p:spPr>
            <a:xfrm>
              <a:off x="3684727" y="5779008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0" y="0"/>
                  </a:moveTo>
                  <a:lnTo>
                    <a:pt x="9204" y="384688"/>
                  </a:lnTo>
                  <a:lnTo>
                    <a:pt x="9905" y="384444"/>
                  </a:lnTo>
                  <a:lnTo>
                    <a:pt x="701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70" name="object 970"/>
            <p:cNvSpPr/>
            <p:nvPr/>
          </p:nvSpPr>
          <p:spPr>
            <a:xfrm>
              <a:off x="3684635" y="5779007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9296" y="384688"/>
                  </a:moveTo>
                  <a:lnTo>
                    <a:pt x="9662" y="384596"/>
                  </a:lnTo>
                  <a:lnTo>
                    <a:pt x="9997" y="384444"/>
                  </a:lnTo>
                  <a:lnTo>
                    <a:pt x="792" y="243"/>
                  </a:lnTo>
                  <a:lnTo>
                    <a:pt x="365" y="91"/>
                  </a:lnTo>
                  <a:lnTo>
                    <a:pt x="91" y="0"/>
                  </a:lnTo>
                  <a:lnTo>
                    <a:pt x="9296" y="3846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71" name="object 971"/>
            <p:cNvSpPr/>
            <p:nvPr/>
          </p:nvSpPr>
          <p:spPr>
            <a:xfrm>
              <a:off x="3683843" y="5779038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91" y="0"/>
                  </a:moveTo>
                  <a:lnTo>
                    <a:pt x="9296" y="384657"/>
                  </a:lnTo>
                  <a:lnTo>
                    <a:pt x="9997" y="384444"/>
                  </a:lnTo>
                  <a:lnTo>
                    <a:pt x="792" y="24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72" name="object 972"/>
            <p:cNvSpPr/>
            <p:nvPr/>
          </p:nvSpPr>
          <p:spPr>
            <a:xfrm>
              <a:off x="3683843" y="5779038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9296" y="384657"/>
                  </a:moveTo>
                  <a:lnTo>
                    <a:pt x="9662" y="384566"/>
                  </a:lnTo>
                  <a:lnTo>
                    <a:pt x="9997" y="384444"/>
                  </a:lnTo>
                  <a:lnTo>
                    <a:pt x="792" y="243"/>
                  </a:lnTo>
                  <a:lnTo>
                    <a:pt x="335" y="91"/>
                  </a:lnTo>
                  <a:lnTo>
                    <a:pt x="91" y="0"/>
                  </a:lnTo>
                  <a:lnTo>
                    <a:pt x="9296" y="3846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73" name="object 973"/>
            <p:cNvSpPr/>
            <p:nvPr/>
          </p:nvSpPr>
          <p:spPr>
            <a:xfrm>
              <a:off x="3683142" y="5779068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0" y="0"/>
                  </a:moveTo>
                  <a:lnTo>
                    <a:pt x="9204" y="384657"/>
                  </a:lnTo>
                  <a:lnTo>
                    <a:pt x="9906" y="384413"/>
                  </a:lnTo>
                  <a:lnTo>
                    <a:pt x="701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74" name="object 974"/>
            <p:cNvSpPr/>
            <p:nvPr/>
          </p:nvSpPr>
          <p:spPr>
            <a:xfrm>
              <a:off x="3683050" y="5779068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9296" y="384657"/>
                  </a:moveTo>
                  <a:lnTo>
                    <a:pt x="9662" y="384566"/>
                  </a:lnTo>
                  <a:lnTo>
                    <a:pt x="9997" y="384413"/>
                  </a:lnTo>
                  <a:lnTo>
                    <a:pt x="792" y="243"/>
                  </a:lnTo>
                  <a:lnTo>
                    <a:pt x="335" y="60"/>
                  </a:lnTo>
                  <a:lnTo>
                    <a:pt x="91" y="0"/>
                  </a:lnTo>
                  <a:lnTo>
                    <a:pt x="9296" y="3846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75" name="object 975"/>
            <p:cNvSpPr/>
            <p:nvPr/>
          </p:nvSpPr>
          <p:spPr>
            <a:xfrm>
              <a:off x="3682349" y="5779068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0" y="0"/>
                  </a:moveTo>
                  <a:lnTo>
                    <a:pt x="9204" y="384688"/>
                  </a:lnTo>
                  <a:lnTo>
                    <a:pt x="9905" y="384444"/>
                  </a:lnTo>
                  <a:lnTo>
                    <a:pt x="701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76" name="object 976"/>
            <p:cNvSpPr/>
            <p:nvPr/>
          </p:nvSpPr>
          <p:spPr>
            <a:xfrm>
              <a:off x="3682258" y="5779068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9296" y="384688"/>
                  </a:moveTo>
                  <a:lnTo>
                    <a:pt x="9662" y="384596"/>
                  </a:lnTo>
                  <a:lnTo>
                    <a:pt x="9997" y="384444"/>
                  </a:lnTo>
                  <a:lnTo>
                    <a:pt x="792" y="243"/>
                  </a:lnTo>
                  <a:lnTo>
                    <a:pt x="335" y="91"/>
                  </a:lnTo>
                  <a:lnTo>
                    <a:pt x="91" y="0"/>
                  </a:lnTo>
                  <a:lnTo>
                    <a:pt x="9296" y="3846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77" name="object 977"/>
            <p:cNvSpPr/>
            <p:nvPr/>
          </p:nvSpPr>
          <p:spPr>
            <a:xfrm>
              <a:off x="3681130" y="5778946"/>
              <a:ext cx="10795" cy="385445"/>
            </a:xfrm>
            <a:custGeom>
              <a:avLst/>
              <a:gdLst/>
              <a:ahLst/>
              <a:cxnLst/>
              <a:rect l="l" t="t" r="r" b="b"/>
              <a:pathLst>
                <a:path w="10795" h="385445">
                  <a:moveTo>
                    <a:pt x="0" y="0"/>
                  </a:moveTo>
                  <a:lnTo>
                    <a:pt x="9326" y="384992"/>
                  </a:lnTo>
                  <a:lnTo>
                    <a:pt x="10424" y="384535"/>
                  </a:lnTo>
                  <a:lnTo>
                    <a:pt x="1127" y="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78" name="object 978"/>
            <p:cNvSpPr/>
            <p:nvPr/>
          </p:nvSpPr>
          <p:spPr>
            <a:xfrm>
              <a:off x="3681130" y="5778946"/>
              <a:ext cx="10795" cy="385445"/>
            </a:xfrm>
            <a:custGeom>
              <a:avLst/>
              <a:gdLst/>
              <a:ahLst/>
              <a:cxnLst/>
              <a:rect l="l" t="t" r="r" b="b"/>
              <a:pathLst>
                <a:path w="10795" h="385445">
                  <a:moveTo>
                    <a:pt x="0" y="0"/>
                  </a:moveTo>
                  <a:lnTo>
                    <a:pt x="1127" y="396"/>
                  </a:lnTo>
                  <a:lnTo>
                    <a:pt x="10424" y="384535"/>
                  </a:lnTo>
                  <a:lnTo>
                    <a:pt x="9326" y="38499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79" name="object 979"/>
            <p:cNvSpPr/>
            <p:nvPr/>
          </p:nvSpPr>
          <p:spPr>
            <a:xfrm>
              <a:off x="3681130" y="5777971"/>
              <a:ext cx="39370" cy="3175"/>
            </a:xfrm>
            <a:custGeom>
              <a:avLst/>
              <a:gdLst/>
              <a:ahLst/>
              <a:cxnLst/>
              <a:rect l="l" t="t" r="r" b="b"/>
              <a:pathLst>
                <a:path w="39370" h="3175">
                  <a:moveTo>
                    <a:pt x="39257" y="1005"/>
                  </a:moveTo>
                  <a:lnTo>
                    <a:pt x="5974" y="1005"/>
                  </a:lnTo>
                  <a:lnTo>
                    <a:pt x="6330" y="1097"/>
                  </a:lnTo>
                  <a:lnTo>
                    <a:pt x="10789" y="2743"/>
                  </a:lnTo>
                  <a:lnTo>
                    <a:pt x="39288" y="2072"/>
                  </a:lnTo>
                  <a:lnTo>
                    <a:pt x="39257" y="1005"/>
                  </a:lnTo>
                  <a:close/>
                </a:path>
                <a:path w="39370" h="3175">
                  <a:moveTo>
                    <a:pt x="39227" y="0"/>
                  </a:moveTo>
                  <a:lnTo>
                    <a:pt x="0" y="975"/>
                  </a:lnTo>
                  <a:lnTo>
                    <a:pt x="1127" y="1371"/>
                  </a:lnTo>
                  <a:lnTo>
                    <a:pt x="1127" y="1097"/>
                  </a:lnTo>
                  <a:lnTo>
                    <a:pt x="2712" y="1097"/>
                  </a:lnTo>
                  <a:lnTo>
                    <a:pt x="3505" y="1066"/>
                  </a:lnTo>
                  <a:lnTo>
                    <a:pt x="5090" y="1036"/>
                  </a:lnTo>
                  <a:lnTo>
                    <a:pt x="39257" y="1005"/>
                  </a:lnTo>
                  <a:lnTo>
                    <a:pt x="39227" y="0"/>
                  </a:lnTo>
                  <a:close/>
                </a:path>
                <a:path w="39370" h="3175">
                  <a:moveTo>
                    <a:pt x="1920" y="1097"/>
                  </a:moveTo>
                  <a:lnTo>
                    <a:pt x="1219" y="1097"/>
                  </a:lnTo>
                  <a:lnTo>
                    <a:pt x="1920" y="1341"/>
                  </a:lnTo>
                  <a:lnTo>
                    <a:pt x="1920" y="1097"/>
                  </a:lnTo>
                  <a:close/>
                </a:path>
                <a:path w="39370" h="3175">
                  <a:moveTo>
                    <a:pt x="2712" y="1097"/>
                  </a:moveTo>
                  <a:lnTo>
                    <a:pt x="2011" y="1097"/>
                  </a:lnTo>
                  <a:lnTo>
                    <a:pt x="2621" y="1280"/>
                  </a:lnTo>
                  <a:lnTo>
                    <a:pt x="2712" y="1097"/>
                  </a:lnTo>
                  <a:close/>
                </a:path>
                <a:path w="39370" h="3175">
                  <a:moveTo>
                    <a:pt x="3505" y="1066"/>
                  </a:moveTo>
                  <a:lnTo>
                    <a:pt x="2804" y="1066"/>
                  </a:lnTo>
                  <a:lnTo>
                    <a:pt x="3505" y="1310"/>
                  </a:lnTo>
                  <a:lnTo>
                    <a:pt x="3505" y="1066"/>
                  </a:lnTo>
                  <a:close/>
                </a:path>
                <a:path w="39370" h="3175">
                  <a:moveTo>
                    <a:pt x="4297" y="1036"/>
                  </a:moveTo>
                  <a:lnTo>
                    <a:pt x="3596" y="1036"/>
                  </a:lnTo>
                  <a:lnTo>
                    <a:pt x="4297" y="1280"/>
                  </a:lnTo>
                  <a:lnTo>
                    <a:pt x="4297" y="1036"/>
                  </a:lnTo>
                  <a:close/>
                </a:path>
                <a:path w="39370" h="3175">
                  <a:moveTo>
                    <a:pt x="5090" y="1036"/>
                  </a:moveTo>
                  <a:lnTo>
                    <a:pt x="4389" y="1036"/>
                  </a:lnTo>
                  <a:lnTo>
                    <a:pt x="5090" y="1280"/>
                  </a:lnTo>
                  <a:lnTo>
                    <a:pt x="5090" y="1036"/>
                  </a:lnTo>
                  <a:close/>
                </a:path>
                <a:path w="39370" h="3175">
                  <a:moveTo>
                    <a:pt x="5882" y="1005"/>
                  </a:moveTo>
                  <a:lnTo>
                    <a:pt x="5181" y="1005"/>
                  </a:lnTo>
                  <a:lnTo>
                    <a:pt x="5882" y="1249"/>
                  </a:lnTo>
                  <a:lnTo>
                    <a:pt x="5882" y="10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80" name="object 980"/>
            <p:cNvSpPr/>
            <p:nvPr/>
          </p:nvSpPr>
          <p:spPr>
            <a:xfrm>
              <a:off x="3681130" y="5777971"/>
              <a:ext cx="39370" cy="3175"/>
            </a:xfrm>
            <a:custGeom>
              <a:avLst/>
              <a:gdLst/>
              <a:ahLst/>
              <a:cxnLst/>
              <a:rect l="l" t="t" r="r" b="b"/>
              <a:pathLst>
                <a:path w="39370" h="3175">
                  <a:moveTo>
                    <a:pt x="1127" y="1097"/>
                  </a:moveTo>
                  <a:lnTo>
                    <a:pt x="1127" y="1371"/>
                  </a:lnTo>
                  <a:lnTo>
                    <a:pt x="0" y="975"/>
                  </a:lnTo>
                  <a:lnTo>
                    <a:pt x="39227" y="0"/>
                  </a:lnTo>
                  <a:lnTo>
                    <a:pt x="39288" y="2072"/>
                  </a:lnTo>
                  <a:lnTo>
                    <a:pt x="10789" y="2743"/>
                  </a:lnTo>
                  <a:lnTo>
                    <a:pt x="6583" y="1188"/>
                  </a:lnTo>
                  <a:lnTo>
                    <a:pt x="6248" y="1066"/>
                  </a:lnTo>
                  <a:lnTo>
                    <a:pt x="5974" y="1005"/>
                  </a:lnTo>
                  <a:lnTo>
                    <a:pt x="5882" y="1249"/>
                  </a:lnTo>
                  <a:lnTo>
                    <a:pt x="5455" y="1097"/>
                  </a:lnTo>
                  <a:lnTo>
                    <a:pt x="5181" y="1005"/>
                  </a:lnTo>
                  <a:lnTo>
                    <a:pt x="5090" y="1280"/>
                  </a:lnTo>
                  <a:lnTo>
                    <a:pt x="4663" y="1127"/>
                  </a:lnTo>
                  <a:lnTo>
                    <a:pt x="4389" y="1036"/>
                  </a:lnTo>
                  <a:lnTo>
                    <a:pt x="4297" y="1280"/>
                  </a:lnTo>
                  <a:lnTo>
                    <a:pt x="3870" y="1127"/>
                  </a:lnTo>
                  <a:lnTo>
                    <a:pt x="3596" y="1036"/>
                  </a:lnTo>
                  <a:lnTo>
                    <a:pt x="3505" y="1310"/>
                  </a:lnTo>
                  <a:lnTo>
                    <a:pt x="3047" y="1158"/>
                  </a:lnTo>
                  <a:lnTo>
                    <a:pt x="2804" y="1066"/>
                  </a:lnTo>
                  <a:lnTo>
                    <a:pt x="2712" y="1341"/>
                  </a:lnTo>
                  <a:lnTo>
                    <a:pt x="2255" y="1158"/>
                  </a:lnTo>
                  <a:lnTo>
                    <a:pt x="2011" y="1097"/>
                  </a:lnTo>
                  <a:lnTo>
                    <a:pt x="1920" y="1341"/>
                  </a:lnTo>
                  <a:lnTo>
                    <a:pt x="1463" y="1188"/>
                  </a:lnTo>
                  <a:lnTo>
                    <a:pt x="1219" y="10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81" name="object 981"/>
            <p:cNvSpPr/>
            <p:nvPr/>
          </p:nvSpPr>
          <p:spPr>
            <a:xfrm>
              <a:off x="3720724" y="5775533"/>
              <a:ext cx="24765" cy="389890"/>
            </a:xfrm>
            <a:custGeom>
              <a:avLst/>
              <a:gdLst/>
              <a:ahLst/>
              <a:cxnLst/>
              <a:rect l="l" t="t" r="r" b="b"/>
              <a:pathLst>
                <a:path w="24764" h="389889">
                  <a:moveTo>
                    <a:pt x="14843" y="0"/>
                  </a:moveTo>
                  <a:lnTo>
                    <a:pt x="0" y="274"/>
                  </a:lnTo>
                  <a:lnTo>
                    <a:pt x="9357" y="389534"/>
                  </a:lnTo>
                  <a:lnTo>
                    <a:pt x="24201" y="389260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82" name="object 982"/>
            <p:cNvSpPr/>
            <p:nvPr/>
          </p:nvSpPr>
          <p:spPr>
            <a:xfrm>
              <a:off x="3720632" y="5775441"/>
              <a:ext cx="24765" cy="389890"/>
            </a:xfrm>
            <a:custGeom>
              <a:avLst/>
              <a:gdLst/>
              <a:ahLst/>
              <a:cxnLst/>
              <a:rect l="l" t="t" r="r" b="b"/>
              <a:pathLst>
                <a:path w="24764" h="389889">
                  <a:moveTo>
                    <a:pt x="14935" y="91"/>
                  </a:moveTo>
                  <a:lnTo>
                    <a:pt x="91" y="365"/>
                  </a:lnTo>
                  <a:lnTo>
                    <a:pt x="9448" y="389625"/>
                  </a:lnTo>
                  <a:lnTo>
                    <a:pt x="24292" y="389351"/>
                  </a:lnTo>
                  <a:lnTo>
                    <a:pt x="14935" y="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983" name="object 98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64104" y="6446916"/>
              <a:ext cx="243894" cy="258378"/>
            </a:xfrm>
            <a:prstGeom prst="rect">
              <a:avLst/>
            </a:prstGeom>
          </p:spPr>
        </p:pic>
        <p:sp>
          <p:nvSpPr>
            <p:cNvPr id="984" name="object 984"/>
            <p:cNvSpPr/>
            <p:nvPr/>
          </p:nvSpPr>
          <p:spPr>
            <a:xfrm>
              <a:off x="3072582" y="6575450"/>
              <a:ext cx="450850" cy="233045"/>
            </a:xfrm>
            <a:custGeom>
              <a:avLst/>
              <a:gdLst/>
              <a:ahLst/>
              <a:cxnLst/>
              <a:rect l="l" t="t" r="r" b="b"/>
              <a:pathLst>
                <a:path w="450850" h="233045">
                  <a:moveTo>
                    <a:pt x="445084" y="0"/>
                  </a:moveTo>
                  <a:lnTo>
                    <a:pt x="0" y="10759"/>
                  </a:lnTo>
                  <a:lnTo>
                    <a:pt x="5377" y="232562"/>
                  </a:lnTo>
                  <a:lnTo>
                    <a:pt x="450448" y="221772"/>
                  </a:lnTo>
                  <a:lnTo>
                    <a:pt x="445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85" name="object 985"/>
            <p:cNvSpPr/>
            <p:nvPr/>
          </p:nvSpPr>
          <p:spPr>
            <a:xfrm>
              <a:off x="3072582" y="6575450"/>
              <a:ext cx="450850" cy="233045"/>
            </a:xfrm>
            <a:custGeom>
              <a:avLst/>
              <a:gdLst/>
              <a:ahLst/>
              <a:cxnLst/>
              <a:rect l="l" t="t" r="r" b="b"/>
              <a:pathLst>
                <a:path w="450850" h="233045">
                  <a:moveTo>
                    <a:pt x="450448" y="221772"/>
                  </a:moveTo>
                  <a:lnTo>
                    <a:pt x="5376" y="232562"/>
                  </a:lnTo>
                  <a:lnTo>
                    <a:pt x="0" y="10759"/>
                  </a:lnTo>
                  <a:lnTo>
                    <a:pt x="445084" y="0"/>
                  </a:lnTo>
                  <a:lnTo>
                    <a:pt x="450448" y="2217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986" name="object 98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975689" y="5530595"/>
              <a:ext cx="258409" cy="243900"/>
            </a:xfrm>
            <a:prstGeom prst="rect">
              <a:avLst/>
            </a:prstGeom>
          </p:spPr>
        </p:pic>
        <p:sp>
          <p:nvSpPr>
            <p:cNvPr id="987" name="object 987"/>
            <p:cNvSpPr/>
            <p:nvPr/>
          </p:nvSpPr>
          <p:spPr>
            <a:xfrm>
              <a:off x="3872971" y="5439095"/>
              <a:ext cx="233045" cy="450850"/>
            </a:xfrm>
            <a:custGeom>
              <a:avLst/>
              <a:gdLst/>
              <a:ahLst/>
              <a:cxnLst/>
              <a:rect l="l" t="t" r="r" b="b"/>
              <a:pathLst>
                <a:path w="233045" h="450850">
                  <a:moveTo>
                    <a:pt x="221802" y="0"/>
                  </a:moveTo>
                  <a:lnTo>
                    <a:pt x="0" y="5364"/>
                  </a:lnTo>
                  <a:lnTo>
                    <a:pt x="10820" y="450463"/>
                  </a:lnTo>
                  <a:lnTo>
                    <a:pt x="232592" y="445068"/>
                  </a:lnTo>
                  <a:lnTo>
                    <a:pt x="2218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88" name="object 988"/>
            <p:cNvSpPr/>
            <p:nvPr/>
          </p:nvSpPr>
          <p:spPr>
            <a:xfrm>
              <a:off x="3872971" y="5439094"/>
              <a:ext cx="233045" cy="450850"/>
            </a:xfrm>
            <a:custGeom>
              <a:avLst/>
              <a:gdLst/>
              <a:ahLst/>
              <a:cxnLst/>
              <a:rect l="l" t="t" r="r" b="b"/>
              <a:pathLst>
                <a:path w="233045" h="450850">
                  <a:moveTo>
                    <a:pt x="10820" y="450463"/>
                  </a:moveTo>
                  <a:lnTo>
                    <a:pt x="0" y="5364"/>
                  </a:lnTo>
                  <a:lnTo>
                    <a:pt x="221802" y="0"/>
                  </a:lnTo>
                  <a:lnTo>
                    <a:pt x="232592" y="445068"/>
                  </a:lnTo>
                  <a:lnTo>
                    <a:pt x="10820" y="4504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89" name="object 989"/>
            <p:cNvSpPr/>
            <p:nvPr/>
          </p:nvSpPr>
          <p:spPr>
            <a:xfrm>
              <a:off x="5494233" y="6014679"/>
              <a:ext cx="518159" cy="708660"/>
            </a:xfrm>
            <a:custGeom>
              <a:avLst/>
              <a:gdLst/>
              <a:ahLst/>
              <a:cxnLst/>
              <a:rect l="l" t="t" r="r" b="b"/>
              <a:pathLst>
                <a:path w="518160" h="708659">
                  <a:moveTo>
                    <a:pt x="502767" y="0"/>
                  </a:moveTo>
                  <a:lnTo>
                    <a:pt x="484388" y="457"/>
                  </a:lnTo>
                  <a:lnTo>
                    <a:pt x="484449" y="2255"/>
                  </a:lnTo>
                  <a:lnTo>
                    <a:pt x="18440" y="13563"/>
                  </a:lnTo>
                  <a:lnTo>
                    <a:pt x="18379" y="11765"/>
                  </a:lnTo>
                  <a:lnTo>
                    <a:pt x="0" y="12192"/>
                  </a:lnTo>
                  <a:lnTo>
                    <a:pt x="487" y="31424"/>
                  </a:lnTo>
                  <a:lnTo>
                    <a:pt x="2164" y="31363"/>
                  </a:lnTo>
                  <a:lnTo>
                    <a:pt x="18562" y="708050"/>
                  </a:lnTo>
                  <a:lnTo>
                    <a:pt x="517946" y="695949"/>
                  </a:lnTo>
                  <a:lnTo>
                    <a:pt x="501548" y="19263"/>
                  </a:lnTo>
                  <a:lnTo>
                    <a:pt x="503255" y="19232"/>
                  </a:lnTo>
                  <a:lnTo>
                    <a:pt x="502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90" name="object 990"/>
            <p:cNvSpPr/>
            <p:nvPr/>
          </p:nvSpPr>
          <p:spPr>
            <a:xfrm>
              <a:off x="5494233" y="6014678"/>
              <a:ext cx="518159" cy="708660"/>
            </a:xfrm>
            <a:custGeom>
              <a:avLst/>
              <a:gdLst/>
              <a:ahLst/>
              <a:cxnLst/>
              <a:rect l="l" t="t" r="r" b="b"/>
              <a:pathLst>
                <a:path w="518160" h="708659">
                  <a:moveTo>
                    <a:pt x="503255" y="19232"/>
                  </a:moveTo>
                  <a:lnTo>
                    <a:pt x="501548" y="19263"/>
                  </a:lnTo>
                  <a:lnTo>
                    <a:pt x="517946" y="695949"/>
                  </a:lnTo>
                  <a:lnTo>
                    <a:pt x="18562" y="708050"/>
                  </a:lnTo>
                  <a:lnTo>
                    <a:pt x="2164" y="31363"/>
                  </a:lnTo>
                  <a:lnTo>
                    <a:pt x="487" y="31424"/>
                  </a:lnTo>
                  <a:lnTo>
                    <a:pt x="0" y="12191"/>
                  </a:lnTo>
                  <a:lnTo>
                    <a:pt x="18379" y="11765"/>
                  </a:lnTo>
                  <a:lnTo>
                    <a:pt x="18440" y="13563"/>
                  </a:lnTo>
                  <a:lnTo>
                    <a:pt x="484449" y="2255"/>
                  </a:lnTo>
                  <a:lnTo>
                    <a:pt x="484388" y="457"/>
                  </a:lnTo>
                  <a:lnTo>
                    <a:pt x="502767" y="0"/>
                  </a:lnTo>
                  <a:lnTo>
                    <a:pt x="503255" y="192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91" name="object 991"/>
            <p:cNvSpPr/>
            <p:nvPr/>
          </p:nvSpPr>
          <p:spPr>
            <a:xfrm>
              <a:off x="5499506" y="6019952"/>
              <a:ext cx="509270" cy="700405"/>
            </a:xfrm>
            <a:custGeom>
              <a:avLst/>
              <a:gdLst/>
              <a:ahLst/>
              <a:cxnLst/>
              <a:rect l="l" t="t" r="r" b="b"/>
              <a:pathLst>
                <a:path w="509270" h="700404">
                  <a:moveTo>
                    <a:pt x="468782" y="0"/>
                  </a:moveTo>
                  <a:lnTo>
                    <a:pt x="23682" y="10789"/>
                  </a:lnTo>
                  <a:lnTo>
                    <a:pt x="20086" y="11612"/>
                  </a:lnTo>
                  <a:lnTo>
                    <a:pt x="16733" y="13106"/>
                  </a:lnTo>
                  <a:lnTo>
                    <a:pt x="13350" y="14569"/>
                  </a:lnTo>
                  <a:lnTo>
                    <a:pt x="0" y="35661"/>
                  </a:lnTo>
                  <a:lnTo>
                    <a:pt x="15514" y="676137"/>
                  </a:lnTo>
                  <a:lnTo>
                    <a:pt x="40386" y="699820"/>
                  </a:lnTo>
                  <a:lnTo>
                    <a:pt x="485485" y="689030"/>
                  </a:lnTo>
                  <a:lnTo>
                    <a:pt x="509168" y="664189"/>
                  </a:lnTo>
                  <a:lnTo>
                    <a:pt x="493623" y="23682"/>
                  </a:lnTo>
                  <a:lnTo>
                    <a:pt x="472440" y="640"/>
                  </a:lnTo>
                  <a:lnTo>
                    <a:pt x="4687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92" name="object 992"/>
            <p:cNvSpPr/>
            <p:nvPr/>
          </p:nvSpPr>
          <p:spPr>
            <a:xfrm>
              <a:off x="5499506" y="6019952"/>
              <a:ext cx="509270" cy="700405"/>
            </a:xfrm>
            <a:custGeom>
              <a:avLst/>
              <a:gdLst/>
              <a:ahLst/>
              <a:cxnLst/>
              <a:rect l="l" t="t" r="r" b="b"/>
              <a:pathLst>
                <a:path w="509270" h="700404">
                  <a:moveTo>
                    <a:pt x="481797" y="689122"/>
                  </a:moveTo>
                  <a:lnTo>
                    <a:pt x="44043" y="699729"/>
                  </a:lnTo>
                  <a:lnTo>
                    <a:pt x="40385" y="699820"/>
                  </a:lnTo>
                  <a:lnTo>
                    <a:pt x="36728" y="699180"/>
                  </a:lnTo>
                  <a:lnTo>
                    <a:pt x="29900" y="696528"/>
                  </a:lnTo>
                  <a:lnTo>
                    <a:pt x="26761" y="694547"/>
                  </a:lnTo>
                  <a:lnTo>
                    <a:pt x="21427" y="689488"/>
                  </a:lnTo>
                  <a:lnTo>
                    <a:pt x="19324" y="686470"/>
                  </a:lnTo>
                  <a:lnTo>
                    <a:pt x="16337" y="679764"/>
                  </a:lnTo>
                  <a:lnTo>
                    <a:pt x="15514" y="676137"/>
                  </a:lnTo>
                  <a:lnTo>
                    <a:pt x="0" y="35661"/>
                  </a:lnTo>
                  <a:lnTo>
                    <a:pt x="640" y="32003"/>
                  </a:lnTo>
                  <a:lnTo>
                    <a:pt x="1950" y="28590"/>
                  </a:lnTo>
                  <a:lnTo>
                    <a:pt x="3291" y="25145"/>
                  </a:lnTo>
                  <a:lnTo>
                    <a:pt x="5273" y="22037"/>
                  </a:lnTo>
                  <a:lnTo>
                    <a:pt x="7802" y="19354"/>
                  </a:lnTo>
                  <a:lnTo>
                    <a:pt x="10332" y="16703"/>
                  </a:lnTo>
                  <a:lnTo>
                    <a:pt x="13350" y="14569"/>
                  </a:lnTo>
                  <a:lnTo>
                    <a:pt x="16733" y="13106"/>
                  </a:lnTo>
                  <a:lnTo>
                    <a:pt x="20086" y="11612"/>
                  </a:lnTo>
                  <a:lnTo>
                    <a:pt x="23682" y="10789"/>
                  </a:lnTo>
                  <a:lnTo>
                    <a:pt x="27371" y="10698"/>
                  </a:lnTo>
                  <a:lnTo>
                    <a:pt x="465094" y="91"/>
                  </a:lnTo>
                  <a:lnTo>
                    <a:pt x="468782" y="0"/>
                  </a:lnTo>
                  <a:lnTo>
                    <a:pt x="472439" y="640"/>
                  </a:lnTo>
                  <a:lnTo>
                    <a:pt x="475853" y="1981"/>
                  </a:lnTo>
                  <a:lnTo>
                    <a:pt x="479267" y="3291"/>
                  </a:lnTo>
                  <a:lnTo>
                    <a:pt x="482406" y="5273"/>
                  </a:lnTo>
                  <a:lnTo>
                    <a:pt x="485058" y="7802"/>
                  </a:lnTo>
                  <a:lnTo>
                    <a:pt x="487710" y="10332"/>
                  </a:lnTo>
                  <a:lnTo>
                    <a:pt x="489844" y="13350"/>
                  </a:lnTo>
                  <a:lnTo>
                    <a:pt x="491337" y="16703"/>
                  </a:lnTo>
                  <a:lnTo>
                    <a:pt x="492831" y="20086"/>
                  </a:lnTo>
                  <a:lnTo>
                    <a:pt x="493623" y="23682"/>
                  </a:lnTo>
                  <a:lnTo>
                    <a:pt x="493715" y="27371"/>
                  </a:lnTo>
                  <a:lnTo>
                    <a:pt x="509076" y="660501"/>
                  </a:lnTo>
                  <a:lnTo>
                    <a:pt x="509168" y="664189"/>
                  </a:lnTo>
                  <a:lnTo>
                    <a:pt x="508528" y="667816"/>
                  </a:lnTo>
                  <a:lnTo>
                    <a:pt x="505876" y="674674"/>
                  </a:lnTo>
                  <a:lnTo>
                    <a:pt x="503895" y="677814"/>
                  </a:lnTo>
                  <a:lnTo>
                    <a:pt x="498835" y="683117"/>
                  </a:lnTo>
                  <a:lnTo>
                    <a:pt x="495787" y="685251"/>
                  </a:lnTo>
                  <a:lnTo>
                    <a:pt x="489082" y="688238"/>
                  </a:lnTo>
                  <a:lnTo>
                    <a:pt x="485485" y="689030"/>
                  </a:lnTo>
                  <a:lnTo>
                    <a:pt x="481797" y="68912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93" name="object 993"/>
            <p:cNvSpPr/>
            <p:nvPr/>
          </p:nvSpPr>
          <p:spPr>
            <a:xfrm>
              <a:off x="5498287" y="6018946"/>
              <a:ext cx="511809" cy="704215"/>
            </a:xfrm>
            <a:custGeom>
              <a:avLst/>
              <a:gdLst/>
              <a:ahLst/>
              <a:cxnLst/>
              <a:rect l="l" t="t" r="r" b="b"/>
              <a:pathLst>
                <a:path w="511810" h="704215">
                  <a:moveTo>
                    <a:pt x="494873" y="0"/>
                  </a:moveTo>
                  <a:lnTo>
                    <a:pt x="0" y="12009"/>
                  </a:lnTo>
                  <a:lnTo>
                    <a:pt x="16763" y="703722"/>
                  </a:lnTo>
                  <a:lnTo>
                    <a:pt x="511637" y="691713"/>
                  </a:lnTo>
                  <a:lnTo>
                    <a:pt x="494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94" name="object 994"/>
            <p:cNvSpPr/>
            <p:nvPr/>
          </p:nvSpPr>
          <p:spPr>
            <a:xfrm>
              <a:off x="5498287" y="6018946"/>
              <a:ext cx="511809" cy="704215"/>
            </a:xfrm>
            <a:custGeom>
              <a:avLst/>
              <a:gdLst/>
              <a:ahLst/>
              <a:cxnLst/>
              <a:rect l="l" t="t" r="r" b="b"/>
              <a:pathLst>
                <a:path w="511810" h="704215">
                  <a:moveTo>
                    <a:pt x="511637" y="691713"/>
                  </a:moveTo>
                  <a:lnTo>
                    <a:pt x="16763" y="703722"/>
                  </a:lnTo>
                  <a:lnTo>
                    <a:pt x="0" y="12009"/>
                  </a:lnTo>
                  <a:lnTo>
                    <a:pt x="494873" y="0"/>
                  </a:lnTo>
                  <a:lnTo>
                    <a:pt x="511637" y="6917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95" name="object 995"/>
            <p:cNvSpPr/>
            <p:nvPr/>
          </p:nvSpPr>
          <p:spPr>
            <a:xfrm>
              <a:off x="5511088" y="6710568"/>
              <a:ext cx="503555" cy="38735"/>
            </a:xfrm>
            <a:custGeom>
              <a:avLst/>
              <a:gdLst/>
              <a:ahLst/>
              <a:cxnLst/>
              <a:rect l="l" t="t" r="r" b="b"/>
              <a:pathLst>
                <a:path w="503554" h="38734">
                  <a:moveTo>
                    <a:pt x="502798" y="0"/>
                  </a:moveTo>
                  <a:lnTo>
                    <a:pt x="0" y="12191"/>
                  </a:lnTo>
                  <a:lnTo>
                    <a:pt x="640" y="38465"/>
                  </a:lnTo>
                  <a:lnTo>
                    <a:pt x="503438" y="26304"/>
                  </a:lnTo>
                  <a:lnTo>
                    <a:pt x="502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96" name="object 996"/>
            <p:cNvSpPr/>
            <p:nvPr/>
          </p:nvSpPr>
          <p:spPr>
            <a:xfrm>
              <a:off x="5511088" y="6710567"/>
              <a:ext cx="503555" cy="38735"/>
            </a:xfrm>
            <a:custGeom>
              <a:avLst/>
              <a:gdLst/>
              <a:ahLst/>
              <a:cxnLst/>
              <a:rect l="l" t="t" r="r" b="b"/>
              <a:pathLst>
                <a:path w="503554" h="38734">
                  <a:moveTo>
                    <a:pt x="503438" y="26304"/>
                  </a:moveTo>
                  <a:lnTo>
                    <a:pt x="640" y="38465"/>
                  </a:lnTo>
                  <a:lnTo>
                    <a:pt x="0" y="12191"/>
                  </a:lnTo>
                  <a:lnTo>
                    <a:pt x="502798" y="0"/>
                  </a:lnTo>
                  <a:lnTo>
                    <a:pt x="503438" y="263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97" name="object 997"/>
            <p:cNvSpPr/>
            <p:nvPr/>
          </p:nvSpPr>
          <p:spPr>
            <a:xfrm>
              <a:off x="5511332" y="6720016"/>
              <a:ext cx="502920" cy="12700"/>
            </a:xfrm>
            <a:custGeom>
              <a:avLst/>
              <a:gdLst/>
              <a:ahLst/>
              <a:cxnLst/>
              <a:rect l="l" t="t" r="r" b="b"/>
              <a:pathLst>
                <a:path w="502920" h="12700">
                  <a:moveTo>
                    <a:pt x="502767" y="0"/>
                  </a:moveTo>
                  <a:lnTo>
                    <a:pt x="0" y="121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98" name="object 998"/>
            <p:cNvSpPr/>
            <p:nvPr/>
          </p:nvSpPr>
          <p:spPr>
            <a:xfrm>
              <a:off x="5511332" y="6720016"/>
              <a:ext cx="502920" cy="12700"/>
            </a:xfrm>
            <a:custGeom>
              <a:avLst/>
              <a:gdLst/>
              <a:ahLst/>
              <a:cxnLst/>
              <a:rect l="l" t="t" r="r" b="b"/>
              <a:pathLst>
                <a:path w="502920" h="12700">
                  <a:moveTo>
                    <a:pt x="0" y="12161"/>
                  </a:moveTo>
                  <a:lnTo>
                    <a:pt x="50276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999" name="object 99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519318" y="6601933"/>
              <a:ext cx="481949" cy="121775"/>
            </a:xfrm>
            <a:prstGeom prst="rect">
              <a:avLst/>
            </a:prstGeom>
          </p:spPr>
        </p:pic>
        <p:sp>
          <p:nvSpPr>
            <p:cNvPr id="1000" name="object 1000"/>
            <p:cNvSpPr/>
            <p:nvPr/>
          </p:nvSpPr>
          <p:spPr>
            <a:xfrm>
              <a:off x="3898788" y="6076401"/>
              <a:ext cx="370840" cy="693420"/>
            </a:xfrm>
            <a:custGeom>
              <a:avLst/>
              <a:gdLst/>
              <a:ahLst/>
              <a:cxnLst/>
              <a:rect l="l" t="t" r="r" b="b"/>
              <a:pathLst>
                <a:path w="370839" h="693420">
                  <a:moveTo>
                    <a:pt x="354238" y="0"/>
                  </a:moveTo>
                  <a:lnTo>
                    <a:pt x="0" y="8564"/>
                  </a:lnTo>
                  <a:lnTo>
                    <a:pt x="16581" y="693023"/>
                  </a:lnTo>
                  <a:lnTo>
                    <a:pt x="370819" y="684428"/>
                  </a:lnTo>
                  <a:lnTo>
                    <a:pt x="3542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01" name="object 1001"/>
            <p:cNvSpPr/>
            <p:nvPr/>
          </p:nvSpPr>
          <p:spPr>
            <a:xfrm>
              <a:off x="3898788" y="6076401"/>
              <a:ext cx="370840" cy="693420"/>
            </a:xfrm>
            <a:custGeom>
              <a:avLst/>
              <a:gdLst/>
              <a:ahLst/>
              <a:cxnLst/>
              <a:rect l="l" t="t" r="r" b="b"/>
              <a:pathLst>
                <a:path w="370839" h="693420">
                  <a:moveTo>
                    <a:pt x="370819" y="684428"/>
                  </a:moveTo>
                  <a:lnTo>
                    <a:pt x="16581" y="693023"/>
                  </a:lnTo>
                  <a:lnTo>
                    <a:pt x="0" y="8564"/>
                  </a:lnTo>
                  <a:lnTo>
                    <a:pt x="354238" y="0"/>
                  </a:lnTo>
                  <a:lnTo>
                    <a:pt x="370819" y="684428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02" name="object 1002"/>
            <p:cNvSpPr/>
            <p:nvPr/>
          </p:nvSpPr>
          <p:spPr>
            <a:xfrm>
              <a:off x="3905097" y="6760585"/>
              <a:ext cx="375285" cy="27940"/>
            </a:xfrm>
            <a:custGeom>
              <a:avLst/>
              <a:gdLst/>
              <a:ahLst/>
              <a:cxnLst/>
              <a:rect l="l" t="t" r="r" b="b"/>
              <a:pathLst>
                <a:path w="375285" h="27940">
                  <a:moveTo>
                    <a:pt x="374782" y="0"/>
                  </a:moveTo>
                  <a:lnTo>
                    <a:pt x="0" y="9083"/>
                  </a:lnTo>
                  <a:lnTo>
                    <a:pt x="426" y="27371"/>
                  </a:lnTo>
                  <a:lnTo>
                    <a:pt x="375239" y="18287"/>
                  </a:lnTo>
                  <a:lnTo>
                    <a:pt x="3747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03" name="object 1003"/>
            <p:cNvSpPr/>
            <p:nvPr/>
          </p:nvSpPr>
          <p:spPr>
            <a:xfrm>
              <a:off x="3905097" y="6760585"/>
              <a:ext cx="375285" cy="27940"/>
            </a:xfrm>
            <a:custGeom>
              <a:avLst/>
              <a:gdLst/>
              <a:ahLst/>
              <a:cxnLst/>
              <a:rect l="l" t="t" r="r" b="b"/>
              <a:pathLst>
                <a:path w="375285" h="27940">
                  <a:moveTo>
                    <a:pt x="375239" y="18287"/>
                  </a:moveTo>
                  <a:lnTo>
                    <a:pt x="426" y="27371"/>
                  </a:lnTo>
                  <a:lnTo>
                    <a:pt x="0" y="9083"/>
                  </a:lnTo>
                  <a:lnTo>
                    <a:pt x="374782" y="0"/>
                  </a:lnTo>
                  <a:lnTo>
                    <a:pt x="375239" y="182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04" name="object 1004"/>
            <p:cNvSpPr/>
            <p:nvPr/>
          </p:nvSpPr>
          <p:spPr>
            <a:xfrm>
              <a:off x="3889827" y="6092982"/>
              <a:ext cx="26034" cy="676910"/>
            </a:xfrm>
            <a:custGeom>
              <a:avLst/>
              <a:gdLst/>
              <a:ahLst/>
              <a:cxnLst/>
              <a:rect l="l" t="t" r="r" b="b"/>
              <a:pathLst>
                <a:path w="26035" h="676909">
                  <a:moveTo>
                    <a:pt x="9144" y="0"/>
                  </a:moveTo>
                  <a:lnTo>
                    <a:pt x="0" y="213"/>
                  </a:lnTo>
                  <a:lnTo>
                    <a:pt x="16398" y="676655"/>
                  </a:lnTo>
                  <a:lnTo>
                    <a:pt x="25542" y="676442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05" name="object 1005"/>
            <p:cNvSpPr/>
            <p:nvPr/>
          </p:nvSpPr>
          <p:spPr>
            <a:xfrm>
              <a:off x="3889827" y="6092982"/>
              <a:ext cx="26034" cy="676910"/>
            </a:xfrm>
            <a:custGeom>
              <a:avLst/>
              <a:gdLst/>
              <a:ahLst/>
              <a:cxnLst/>
              <a:rect l="l" t="t" r="r" b="b"/>
              <a:pathLst>
                <a:path w="26035" h="676909">
                  <a:moveTo>
                    <a:pt x="25542" y="676442"/>
                  </a:moveTo>
                  <a:lnTo>
                    <a:pt x="16398" y="676655"/>
                  </a:lnTo>
                  <a:lnTo>
                    <a:pt x="0" y="213"/>
                  </a:lnTo>
                  <a:lnTo>
                    <a:pt x="9143" y="0"/>
                  </a:lnTo>
                  <a:lnTo>
                    <a:pt x="25542" y="676442"/>
                  </a:lnTo>
                  <a:close/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06" name="object 1006"/>
            <p:cNvSpPr/>
            <p:nvPr/>
          </p:nvSpPr>
          <p:spPr>
            <a:xfrm>
              <a:off x="4253209" y="6084173"/>
              <a:ext cx="26034" cy="676910"/>
            </a:xfrm>
            <a:custGeom>
              <a:avLst/>
              <a:gdLst/>
              <a:ahLst/>
              <a:cxnLst/>
              <a:rect l="l" t="t" r="r" b="b"/>
              <a:pathLst>
                <a:path w="26035" h="676909">
                  <a:moveTo>
                    <a:pt x="9144" y="0"/>
                  </a:moveTo>
                  <a:lnTo>
                    <a:pt x="0" y="213"/>
                  </a:lnTo>
                  <a:lnTo>
                    <a:pt x="16398" y="676655"/>
                  </a:lnTo>
                  <a:lnTo>
                    <a:pt x="25542" y="676442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07" name="object 1007"/>
            <p:cNvSpPr/>
            <p:nvPr/>
          </p:nvSpPr>
          <p:spPr>
            <a:xfrm>
              <a:off x="4253209" y="6084173"/>
              <a:ext cx="26034" cy="676910"/>
            </a:xfrm>
            <a:custGeom>
              <a:avLst/>
              <a:gdLst/>
              <a:ahLst/>
              <a:cxnLst/>
              <a:rect l="l" t="t" r="r" b="b"/>
              <a:pathLst>
                <a:path w="26035" h="676909">
                  <a:moveTo>
                    <a:pt x="25542" y="676442"/>
                  </a:moveTo>
                  <a:lnTo>
                    <a:pt x="16398" y="676655"/>
                  </a:lnTo>
                  <a:lnTo>
                    <a:pt x="0" y="213"/>
                  </a:lnTo>
                  <a:lnTo>
                    <a:pt x="9143" y="0"/>
                  </a:lnTo>
                  <a:lnTo>
                    <a:pt x="25542" y="676442"/>
                  </a:lnTo>
                  <a:close/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08" name="object 1008"/>
            <p:cNvSpPr/>
            <p:nvPr/>
          </p:nvSpPr>
          <p:spPr>
            <a:xfrm>
              <a:off x="3888242" y="607448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287" y="0"/>
                  </a:moveTo>
                  <a:lnTo>
                    <a:pt x="0" y="457"/>
                  </a:lnTo>
                  <a:lnTo>
                    <a:pt x="457" y="18745"/>
                  </a:lnTo>
                  <a:lnTo>
                    <a:pt x="18745" y="1828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09" name="object 1009"/>
            <p:cNvSpPr/>
            <p:nvPr/>
          </p:nvSpPr>
          <p:spPr>
            <a:xfrm>
              <a:off x="3888242" y="607448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745" y="18287"/>
                  </a:moveTo>
                  <a:lnTo>
                    <a:pt x="457" y="18745"/>
                  </a:lnTo>
                  <a:lnTo>
                    <a:pt x="0" y="457"/>
                  </a:lnTo>
                  <a:lnTo>
                    <a:pt x="18287" y="0"/>
                  </a:lnTo>
                  <a:lnTo>
                    <a:pt x="18745" y="182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10" name="object 1010"/>
            <p:cNvSpPr/>
            <p:nvPr/>
          </p:nvSpPr>
          <p:spPr>
            <a:xfrm>
              <a:off x="4244766" y="606585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287" y="0"/>
                  </a:moveTo>
                  <a:lnTo>
                    <a:pt x="0" y="457"/>
                  </a:lnTo>
                  <a:lnTo>
                    <a:pt x="457" y="18714"/>
                  </a:lnTo>
                  <a:lnTo>
                    <a:pt x="18714" y="1828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11" name="object 1011"/>
            <p:cNvSpPr/>
            <p:nvPr/>
          </p:nvSpPr>
          <p:spPr>
            <a:xfrm>
              <a:off x="4244766" y="606585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714" y="18287"/>
                  </a:moveTo>
                  <a:lnTo>
                    <a:pt x="457" y="18714"/>
                  </a:lnTo>
                  <a:lnTo>
                    <a:pt x="0" y="457"/>
                  </a:lnTo>
                  <a:lnTo>
                    <a:pt x="18287" y="0"/>
                  </a:lnTo>
                  <a:lnTo>
                    <a:pt x="18714" y="182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12" name="object 1012"/>
            <p:cNvSpPr/>
            <p:nvPr/>
          </p:nvSpPr>
          <p:spPr>
            <a:xfrm>
              <a:off x="3906560" y="6067440"/>
              <a:ext cx="338455" cy="17780"/>
            </a:xfrm>
            <a:custGeom>
              <a:avLst/>
              <a:gdLst/>
              <a:ahLst/>
              <a:cxnLst/>
              <a:rect l="l" t="t" r="r" b="b"/>
              <a:pathLst>
                <a:path w="338454" h="17779">
                  <a:moveTo>
                    <a:pt x="338236" y="0"/>
                  </a:moveTo>
                  <a:lnTo>
                    <a:pt x="0" y="8199"/>
                  </a:lnTo>
                  <a:lnTo>
                    <a:pt x="213" y="17343"/>
                  </a:lnTo>
                  <a:lnTo>
                    <a:pt x="338449" y="9144"/>
                  </a:lnTo>
                  <a:lnTo>
                    <a:pt x="338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13" name="object 1013"/>
            <p:cNvSpPr/>
            <p:nvPr/>
          </p:nvSpPr>
          <p:spPr>
            <a:xfrm>
              <a:off x="3906560" y="6067440"/>
              <a:ext cx="338455" cy="17780"/>
            </a:xfrm>
            <a:custGeom>
              <a:avLst/>
              <a:gdLst/>
              <a:ahLst/>
              <a:cxnLst/>
              <a:rect l="l" t="t" r="r" b="b"/>
              <a:pathLst>
                <a:path w="338454" h="17779">
                  <a:moveTo>
                    <a:pt x="338449" y="9143"/>
                  </a:moveTo>
                  <a:lnTo>
                    <a:pt x="213" y="17343"/>
                  </a:lnTo>
                  <a:lnTo>
                    <a:pt x="0" y="8199"/>
                  </a:lnTo>
                  <a:lnTo>
                    <a:pt x="338236" y="0"/>
                  </a:lnTo>
                  <a:lnTo>
                    <a:pt x="338449" y="9143"/>
                  </a:lnTo>
                  <a:close/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14" name="object 1014"/>
            <p:cNvSpPr/>
            <p:nvPr/>
          </p:nvSpPr>
          <p:spPr>
            <a:xfrm>
              <a:off x="3900220" y="6083015"/>
              <a:ext cx="368300" cy="683260"/>
            </a:xfrm>
            <a:custGeom>
              <a:avLst/>
              <a:gdLst/>
              <a:ahLst/>
              <a:cxnLst/>
              <a:rect l="l" t="t" r="r" b="b"/>
              <a:pathLst>
                <a:path w="368300" h="683259">
                  <a:moveTo>
                    <a:pt x="338510" y="0"/>
                  </a:moveTo>
                  <a:lnTo>
                    <a:pt x="13167" y="7894"/>
                  </a:lnTo>
                  <a:lnTo>
                    <a:pt x="0" y="24414"/>
                  </a:lnTo>
                  <a:lnTo>
                    <a:pt x="304" y="26456"/>
                  </a:lnTo>
                  <a:lnTo>
                    <a:pt x="15788" y="665286"/>
                  </a:lnTo>
                  <a:lnTo>
                    <a:pt x="15575" y="667359"/>
                  </a:lnTo>
                  <a:lnTo>
                    <a:pt x="15758" y="669432"/>
                  </a:lnTo>
                  <a:lnTo>
                    <a:pt x="16855" y="673455"/>
                  </a:lnTo>
                  <a:lnTo>
                    <a:pt x="29504" y="683209"/>
                  </a:lnTo>
                  <a:lnTo>
                    <a:pt x="354878" y="675314"/>
                  </a:lnTo>
                  <a:lnTo>
                    <a:pt x="368046" y="658794"/>
                  </a:lnTo>
                  <a:lnTo>
                    <a:pt x="367710" y="656752"/>
                  </a:lnTo>
                  <a:lnTo>
                    <a:pt x="352226" y="17922"/>
                  </a:lnTo>
                  <a:lnTo>
                    <a:pt x="352440" y="15880"/>
                  </a:lnTo>
                  <a:lnTo>
                    <a:pt x="352287" y="13776"/>
                  </a:lnTo>
                  <a:lnTo>
                    <a:pt x="351160" y="9753"/>
                  </a:lnTo>
                  <a:lnTo>
                    <a:pt x="340553" y="335"/>
                  </a:lnTo>
                  <a:lnTo>
                    <a:pt x="3385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15" name="object 1015"/>
            <p:cNvSpPr/>
            <p:nvPr/>
          </p:nvSpPr>
          <p:spPr>
            <a:xfrm>
              <a:off x="3900220" y="6083015"/>
              <a:ext cx="368300" cy="683260"/>
            </a:xfrm>
            <a:custGeom>
              <a:avLst/>
              <a:gdLst/>
              <a:ahLst/>
              <a:cxnLst/>
              <a:rect l="l" t="t" r="r" b="b"/>
              <a:pathLst>
                <a:path w="368300" h="683259">
                  <a:moveTo>
                    <a:pt x="352226" y="17922"/>
                  </a:moveTo>
                  <a:lnTo>
                    <a:pt x="367710" y="656752"/>
                  </a:lnTo>
                  <a:lnTo>
                    <a:pt x="368045" y="658794"/>
                  </a:lnTo>
                  <a:lnTo>
                    <a:pt x="367954" y="660897"/>
                  </a:lnTo>
                  <a:lnTo>
                    <a:pt x="367040" y="664951"/>
                  </a:lnTo>
                  <a:lnTo>
                    <a:pt x="366186" y="666902"/>
                  </a:lnTo>
                  <a:lnTo>
                    <a:pt x="363809" y="670316"/>
                  </a:lnTo>
                  <a:lnTo>
                    <a:pt x="362315" y="671779"/>
                  </a:lnTo>
                  <a:lnTo>
                    <a:pt x="358841" y="674095"/>
                  </a:lnTo>
                  <a:lnTo>
                    <a:pt x="356920" y="674888"/>
                  </a:lnTo>
                  <a:lnTo>
                    <a:pt x="354878" y="675314"/>
                  </a:lnTo>
                  <a:lnTo>
                    <a:pt x="29504" y="683209"/>
                  </a:lnTo>
                  <a:lnTo>
                    <a:pt x="27462" y="682873"/>
                  </a:lnTo>
                  <a:lnTo>
                    <a:pt x="25481" y="682172"/>
                  </a:lnTo>
                  <a:lnTo>
                    <a:pt x="21915" y="680039"/>
                  </a:lnTo>
                  <a:lnTo>
                    <a:pt x="20330" y="678637"/>
                  </a:lnTo>
                  <a:lnTo>
                    <a:pt x="17800" y="675314"/>
                  </a:lnTo>
                  <a:lnTo>
                    <a:pt x="16855" y="673455"/>
                  </a:lnTo>
                  <a:lnTo>
                    <a:pt x="15758" y="669432"/>
                  </a:lnTo>
                  <a:lnTo>
                    <a:pt x="15575" y="667359"/>
                  </a:lnTo>
                  <a:lnTo>
                    <a:pt x="15788" y="665286"/>
                  </a:lnTo>
                  <a:lnTo>
                    <a:pt x="304" y="26456"/>
                  </a:lnTo>
                  <a:lnTo>
                    <a:pt x="0" y="24414"/>
                  </a:lnTo>
                  <a:lnTo>
                    <a:pt x="60" y="22311"/>
                  </a:lnTo>
                  <a:lnTo>
                    <a:pt x="518" y="20269"/>
                  </a:lnTo>
                  <a:lnTo>
                    <a:pt x="1005" y="18257"/>
                  </a:lnTo>
                  <a:lnTo>
                    <a:pt x="1828" y="16337"/>
                  </a:lnTo>
                  <a:lnTo>
                    <a:pt x="3017" y="14599"/>
                  </a:lnTo>
                  <a:lnTo>
                    <a:pt x="4206" y="12893"/>
                  </a:lnTo>
                  <a:lnTo>
                    <a:pt x="5699" y="11429"/>
                  </a:lnTo>
                  <a:lnTo>
                    <a:pt x="7437" y="10271"/>
                  </a:lnTo>
                  <a:lnTo>
                    <a:pt x="9174" y="9113"/>
                  </a:lnTo>
                  <a:lnTo>
                    <a:pt x="11125" y="8321"/>
                  </a:lnTo>
                  <a:lnTo>
                    <a:pt x="13167" y="7894"/>
                  </a:lnTo>
                  <a:lnTo>
                    <a:pt x="338510" y="0"/>
                  </a:lnTo>
                  <a:lnTo>
                    <a:pt x="340553" y="335"/>
                  </a:lnTo>
                  <a:lnTo>
                    <a:pt x="342534" y="1036"/>
                  </a:lnTo>
                  <a:lnTo>
                    <a:pt x="344332" y="2103"/>
                  </a:lnTo>
                  <a:lnTo>
                    <a:pt x="346130" y="3169"/>
                  </a:lnTo>
                  <a:lnTo>
                    <a:pt x="347685" y="4571"/>
                  </a:lnTo>
                  <a:lnTo>
                    <a:pt x="348965" y="6217"/>
                  </a:lnTo>
                  <a:lnTo>
                    <a:pt x="350215" y="7894"/>
                  </a:lnTo>
                  <a:lnTo>
                    <a:pt x="351160" y="9753"/>
                  </a:lnTo>
                  <a:lnTo>
                    <a:pt x="351708" y="11765"/>
                  </a:lnTo>
                  <a:lnTo>
                    <a:pt x="352287" y="13776"/>
                  </a:lnTo>
                  <a:lnTo>
                    <a:pt x="352440" y="15880"/>
                  </a:lnTo>
                  <a:lnTo>
                    <a:pt x="352226" y="17922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1016" name="object 101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970172" y="6648239"/>
              <a:ext cx="239420" cy="120359"/>
            </a:xfrm>
            <a:prstGeom prst="rect">
              <a:avLst/>
            </a:prstGeom>
          </p:spPr>
        </p:pic>
        <p:pic>
          <p:nvPicPr>
            <p:cNvPr id="1017" name="object 101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29705" y="6232916"/>
              <a:ext cx="243657" cy="254081"/>
            </a:xfrm>
            <a:prstGeom prst="rect">
              <a:avLst/>
            </a:prstGeom>
          </p:spPr>
        </p:pic>
        <p:sp>
          <p:nvSpPr>
            <p:cNvPr id="1018" name="object 1018"/>
            <p:cNvSpPr/>
            <p:nvPr/>
          </p:nvSpPr>
          <p:spPr>
            <a:xfrm>
              <a:off x="3529705" y="6232916"/>
              <a:ext cx="242570" cy="245110"/>
            </a:xfrm>
            <a:custGeom>
              <a:avLst/>
              <a:gdLst/>
              <a:ahLst/>
              <a:cxnLst/>
              <a:rect l="l" t="t" r="r" b="b"/>
              <a:pathLst>
                <a:path w="242570" h="245110">
                  <a:moveTo>
                    <a:pt x="102565" y="2865"/>
                  </a:moveTo>
                  <a:lnTo>
                    <a:pt x="92670" y="11292"/>
                  </a:lnTo>
                  <a:lnTo>
                    <a:pt x="83164" y="20154"/>
                  </a:lnTo>
                  <a:lnTo>
                    <a:pt x="74070" y="29439"/>
                  </a:lnTo>
                  <a:lnTo>
                    <a:pt x="65410" y="39136"/>
                  </a:lnTo>
                  <a:lnTo>
                    <a:pt x="57205" y="49220"/>
                  </a:lnTo>
                  <a:lnTo>
                    <a:pt x="49469" y="59664"/>
                  </a:lnTo>
                  <a:lnTo>
                    <a:pt x="42212" y="70451"/>
                  </a:lnTo>
                  <a:lnTo>
                    <a:pt x="35448" y="81564"/>
                  </a:lnTo>
                  <a:lnTo>
                    <a:pt x="29197" y="92974"/>
                  </a:lnTo>
                  <a:lnTo>
                    <a:pt x="23481" y="104653"/>
                  </a:lnTo>
                  <a:lnTo>
                    <a:pt x="18307" y="116583"/>
                  </a:lnTo>
                  <a:lnTo>
                    <a:pt x="13685" y="128747"/>
                  </a:lnTo>
                  <a:lnTo>
                    <a:pt x="9623" y="141093"/>
                  </a:lnTo>
                  <a:lnTo>
                    <a:pt x="6126" y="153611"/>
                  </a:lnTo>
                  <a:lnTo>
                    <a:pt x="3201" y="166277"/>
                  </a:lnTo>
                  <a:lnTo>
                    <a:pt x="853" y="179069"/>
                  </a:lnTo>
                  <a:lnTo>
                    <a:pt x="274" y="180045"/>
                  </a:lnTo>
                  <a:lnTo>
                    <a:pt x="121" y="181173"/>
                  </a:lnTo>
                  <a:lnTo>
                    <a:pt x="0" y="182300"/>
                  </a:lnTo>
                  <a:lnTo>
                    <a:pt x="274" y="183398"/>
                  </a:lnTo>
                  <a:lnTo>
                    <a:pt x="579" y="184495"/>
                  </a:lnTo>
                  <a:lnTo>
                    <a:pt x="1280" y="185409"/>
                  </a:lnTo>
                  <a:lnTo>
                    <a:pt x="1950" y="186293"/>
                  </a:lnTo>
                  <a:lnTo>
                    <a:pt x="2956" y="186872"/>
                  </a:lnTo>
                  <a:lnTo>
                    <a:pt x="74889" y="228417"/>
                  </a:lnTo>
                  <a:lnTo>
                    <a:pt x="80476" y="231491"/>
                  </a:lnTo>
                  <a:lnTo>
                    <a:pt x="86212" y="234265"/>
                  </a:lnTo>
                  <a:lnTo>
                    <a:pt x="92085" y="236736"/>
                  </a:lnTo>
                  <a:lnTo>
                    <a:pt x="98084" y="238902"/>
                  </a:lnTo>
                  <a:lnTo>
                    <a:pt x="104191" y="240753"/>
                  </a:lnTo>
                  <a:lnTo>
                    <a:pt x="110383" y="242281"/>
                  </a:lnTo>
                  <a:lnTo>
                    <a:pt x="116644" y="243484"/>
                  </a:lnTo>
                  <a:lnTo>
                    <a:pt x="122956" y="244358"/>
                  </a:lnTo>
                  <a:lnTo>
                    <a:pt x="129316" y="244901"/>
                  </a:lnTo>
                  <a:lnTo>
                    <a:pt x="135681" y="245112"/>
                  </a:lnTo>
                  <a:lnTo>
                    <a:pt x="142047" y="244992"/>
                  </a:lnTo>
                  <a:lnTo>
                    <a:pt x="148407" y="244541"/>
                  </a:lnTo>
                  <a:lnTo>
                    <a:pt x="154742" y="243758"/>
                  </a:lnTo>
                  <a:lnTo>
                    <a:pt x="161025" y="242647"/>
                  </a:lnTo>
                  <a:lnTo>
                    <a:pt x="167240" y="241210"/>
                  </a:lnTo>
                  <a:lnTo>
                    <a:pt x="173370" y="239450"/>
                  </a:lnTo>
                  <a:lnTo>
                    <a:pt x="181712" y="235722"/>
                  </a:lnTo>
                  <a:lnTo>
                    <a:pt x="189703" y="231320"/>
                  </a:lnTo>
                  <a:lnTo>
                    <a:pt x="197300" y="226266"/>
                  </a:lnTo>
                  <a:lnTo>
                    <a:pt x="204459" y="220583"/>
                  </a:lnTo>
                  <a:lnTo>
                    <a:pt x="211118" y="214320"/>
                  </a:lnTo>
                  <a:lnTo>
                    <a:pt x="217223" y="207534"/>
                  </a:lnTo>
                  <a:lnTo>
                    <a:pt x="222744" y="200262"/>
                  </a:lnTo>
                  <a:lnTo>
                    <a:pt x="227655" y="192542"/>
                  </a:lnTo>
                  <a:lnTo>
                    <a:pt x="231886" y="184439"/>
                  </a:lnTo>
                  <a:lnTo>
                    <a:pt x="235423" y="176025"/>
                  </a:lnTo>
                  <a:lnTo>
                    <a:pt x="238246" y="167343"/>
                  </a:lnTo>
                  <a:lnTo>
                    <a:pt x="240334" y="158435"/>
                  </a:lnTo>
                  <a:lnTo>
                    <a:pt x="241671" y="149397"/>
                  </a:lnTo>
                  <a:lnTo>
                    <a:pt x="242251" y="140288"/>
                  </a:lnTo>
                  <a:lnTo>
                    <a:pt x="242070" y="131161"/>
                  </a:lnTo>
                  <a:lnTo>
                    <a:pt x="241127" y="122072"/>
                  </a:lnTo>
                  <a:lnTo>
                    <a:pt x="239591" y="115878"/>
                  </a:lnTo>
                  <a:lnTo>
                    <a:pt x="237732" y="109785"/>
                  </a:lnTo>
                  <a:lnTo>
                    <a:pt x="235559" y="103800"/>
                  </a:lnTo>
                  <a:lnTo>
                    <a:pt x="233080" y="97932"/>
                  </a:lnTo>
                  <a:lnTo>
                    <a:pt x="230285" y="92196"/>
                  </a:lnTo>
                  <a:lnTo>
                    <a:pt x="227205" y="86612"/>
                  </a:lnTo>
                  <a:lnTo>
                    <a:pt x="223839" y="81194"/>
                  </a:lnTo>
                  <a:lnTo>
                    <a:pt x="220187" y="75956"/>
                  </a:lnTo>
                  <a:lnTo>
                    <a:pt x="216263" y="70934"/>
                  </a:lnTo>
                  <a:lnTo>
                    <a:pt x="212087" y="66118"/>
                  </a:lnTo>
                  <a:lnTo>
                    <a:pt x="207671" y="61520"/>
                  </a:lnTo>
                  <a:lnTo>
                    <a:pt x="203027" y="57149"/>
                  </a:lnTo>
                  <a:lnTo>
                    <a:pt x="198147" y="53047"/>
                  </a:lnTo>
                  <a:lnTo>
                    <a:pt x="193067" y="49202"/>
                  </a:lnTo>
                  <a:lnTo>
                    <a:pt x="187793" y="45619"/>
                  </a:lnTo>
                  <a:lnTo>
                    <a:pt x="182331" y="42306"/>
                  </a:lnTo>
                  <a:lnTo>
                    <a:pt x="110398" y="761"/>
                  </a:lnTo>
                  <a:lnTo>
                    <a:pt x="109910" y="487"/>
                  </a:lnTo>
                  <a:lnTo>
                    <a:pt x="109362" y="304"/>
                  </a:lnTo>
                  <a:lnTo>
                    <a:pt x="108844" y="121"/>
                  </a:lnTo>
                  <a:lnTo>
                    <a:pt x="108264" y="60"/>
                  </a:lnTo>
                  <a:lnTo>
                    <a:pt x="107716" y="0"/>
                  </a:lnTo>
                  <a:lnTo>
                    <a:pt x="107167" y="30"/>
                  </a:lnTo>
                  <a:lnTo>
                    <a:pt x="106588" y="60"/>
                  </a:lnTo>
                  <a:lnTo>
                    <a:pt x="106039" y="213"/>
                  </a:lnTo>
                  <a:lnTo>
                    <a:pt x="105491" y="335"/>
                  </a:lnTo>
                  <a:lnTo>
                    <a:pt x="105003" y="609"/>
                  </a:lnTo>
                  <a:lnTo>
                    <a:pt x="104485" y="853"/>
                  </a:lnTo>
                  <a:lnTo>
                    <a:pt x="104058" y="1188"/>
                  </a:lnTo>
                  <a:lnTo>
                    <a:pt x="103601" y="1523"/>
                  </a:lnTo>
                  <a:lnTo>
                    <a:pt x="103235" y="1950"/>
                  </a:lnTo>
                  <a:lnTo>
                    <a:pt x="102869" y="2377"/>
                  </a:lnTo>
                  <a:lnTo>
                    <a:pt x="102565" y="286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1019" name="object 101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527358" y="6232580"/>
              <a:ext cx="235976" cy="235305"/>
            </a:xfrm>
            <a:prstGeom prst="rect">
              <a:avLst/>
            </a:prstGeom>
          </p:spPr>
        </p:pic>
        <p:sp>
          <p:nvSpPr>
            <p:cNvPr id="1020" name="object 1020"/>
            <p:cNvSpPr/>
            <p:nvPr/>
          </p:nvSpPr>
          <p:spPr>
            <a:xfrm>
              <a:off x="2922154" y="5912601"/>
              <a:ext cx="220345" cy="220345"/>
            </a:xfrm>
            <a:custGeom>
              <a:avLst/>
              <a:gdLst/>
              <a:ahLst/>
              <a:cxnLst/>
              <a:rect l="l" t="t" r="r" b="b"/>
              <a:pathLst>
                <a:path w="220344" h="220345">
                  <a:moveTo>
                    <a:pt x="214819" y="0"/>
                  </a:moveTo>
                  <a:lnTo>
                    <a:pt x="0" y="5212"/>
                  </a:lnTo>
                  <a:lnTo>
                    <a:pt x="5203" y="220035"/>
                  </a:lnTo>
                  <a:lnTo>
                    <a:pt x="220026" y="214823"/>
                  </a:lnTo>
                  <a:lnTo>
                    <a:pt x="2148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21" name="object 1021"/>
            <p:cNvSpPr/>
            <p:nvPr/>
          </p:nvSpPr>
          <p:spPr>
            <a:xfrm>
              <a:off x="2922154" y="5912601"/>
              <a:ext cx="220345" cy="220345"/>
            </a:xfrm>
            <a:custGeom>
              <a:avLst/>
              <a:gdLst/>
              <a:ahLst/>
              <a:cxnLst/>
              <a:rect l="l" t="t" r="r" b="b"/>
              <a:pathLst>
                <a:path w="220344" h="220345">
                  <a:moveTo>
                    <a:pt x="214819" y="0"/>
                  </a:moveTo>
                  <a:lnTo>
                    <a:pt x="0" y="5212"/>
                  </a:lnTo>
                  <a:lnTo>
                    <a:pt x="5202" y="220035"/>
                  </a:lnTo>
                  <a:lnTo>
                    <a:pt x="220025" y="214823"/>
                  </a:lnTo>
                  <a:lnTo>
                    <a:pt x="214819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22" name="object 1022"/>
            <p:cNvSpPr/>
            <p:nvPr/>
          </p:nvSpPr>
          <p:spPr>
            <a:xfrm>
              <a:off x="3916619" y="4366976"/>
              <a:ext cx="527050" cy="0"/>
            </a:xfrm>
            <a:custGeom>
              <a:avLst/>
              <a:gdLst/>
              <a:ahLst/>
              <a:cxnLst/>
              <a:rect l="l" t="t" r="r" b="b"/>
              <a:pathLst>
                <a:path w="527050">
                  <a:moveTo>
                    <a:pt x="0" y="0"/>
                  </a:moveTo>
                  <a:lnTo>
                    <a:pt x="526968" y="0"/>
                  </a:lnTo>
                </a:path>
              </a:pathLst>
            </a:custGeom>
            <a:ln w="1490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23" name="object 1023"/>
            <p:cNvSpPr/>
            <p:nvPr/>
          </p:nvSpPr>
          <p:spPr>
            <a:xfrm>
              <a:off x="4442673" y="4360438"/>
              <a:ext cx="8255" cy="324485"/>
            </a:xfrm>
            <a:custGeom>
              <a:avLst/>
              <a:gdLst/>
              <a:ahLst/>
              <a:cxnLst/>
              <a:rect l="l" t="t" r="r" b="b"/>
              <a:pathLst>
                <a:path w="8254" h="324485">
                  <a:moveTo>
                    <a:pt x="0" y="0"/>
                  </a:moveTo>
                  <a:lnTo>
                    <a:pt x="7863" y="32391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24" name="object 1024"/>
            <p:cNvSpPr/>
            <p:nvPr/>
          </p:nvSpPr>
          <p:spPr>
            <a:xfrm>
              <a:off x="3916619" y="4690886"/>
              <a:ext cx="535305" cy="0"/>
            </a:xfrm>
            <a:custGeom>
              <a:avLst/>
              <a:gdLst/>
              <a:ahLst/>
              <a:cxnLst/>
              <a:rect l="l" t="t" r="r" b="b"/>
              <a:pathLst>
                <a:path w="535304">
                  <a:moveTo>
                    <a:pt x="0" y="0"/>
                  </a:moveTo>
                  <a:lnTo>
                    <a:pt x="534832" y="0"/>
                  </a:lnTo>
                </a:path>
              </a:pathLst>
            </a:custGeom>
            <a:ln w="1490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25" name="object 1025"/>
            <p:cNvSpPr/>
            <p:nvPr/>
          </p:nvSpPr>
          <p:spPr>
            <a:xfrm>
              <a:off x="4012935" y="3700637"/>
              <a:ext cx="619760" cy="339090"/>
            </a:xfrm>
            <a:custGeom>
              <a:avLst/>
              <a:gdLst/>
              <a:ahLst/>
              <a:cxnLst/>
              <a:rect l="l" t="t" r="r" b="b"/>
              <a:pathLst>
                <a:path w="619760" h="339089">
                  <a:moveTo>
                    <a:pt x="611825" y="0"/>
                  </a:moveTo>
                  <a:lnTo>
                    <a:pt x="0" y="14813"/>
                  </a:lnTo>
                  <a:lnTo>
                    <a:pt x="7863" y="338724"/>
                  </a:lnTo>
                  <a:lnTo>
                    <a:pt x="619658" y="323910"/>
                  </a:lnTo>
                  <a:lnTo>
                    <a:pt x="61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26" name="object 1026"/>
            <p:cNvSpPr/>
            <p:nvPr/>
          </p:nvSpPr>
          <p:spPr>
            <a:xfrm>
              <a:off x="4012935" y="3700637"/>
              <a:ext cx="619760" cy="339090"/>
            </a:xfrm>
            <a:custGeom>
              <a:avLst/>
              <a:gdLst/>
              <a:ahLst/>
              <a:cxnLst/>
              <a:rect l="l" t="t" r="r" b="b"/>
              <a:pathLst>
                <a:path w="619760" h="339089">
                  <a:moveTo>
                    <a:pt x="0" y="14813"/>
                  </a:moveTo>
                  <a:lnTo>
                    <a:pt x="611825" y="0"/>
                  </a:lnTo>
                  <a:lnTo>
                    <a:pt x="619658" y="323910"/>
                  </a:lnTo>
                  <a:lnTo>
                    <a:pt x="7863" y="338724"/>
                  </a:lnTo>
                  <a:lnTo>
                    <a:pt x="0" y="14813"/>
                  </a:lnTo>
                  <a:close/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27" name="object 1027"/>
            <p:cNvSpPr/>
            <p:nvPr/>
          </p:nvSpPr>
          <p:spPr>
            <a:xfrm>
              <a:off x="4016806" y="3704417"/>
              <a:ext cx="612140" cy="331470"/>
            </a:xfrm>
            <a:custGeom>
              <a:avLst/>
              <a:gdLst/>
              <a:ahLst/>
              <a:cxnLst/>
              <a:rect l="l" t="t" r="r" b="b"/>
              <a:pathLst>
                <a:path w="612139" h="331470">
                  <a:moveTo>
                    <a:pt x="7467" y="14264"/>
                  </a:moveTo>
                  <a:lnTo>
                    <a:pt x="0" y="21671"/>
                  </a:lnTo>
                  <a:lnTo>
                    <a:pt x="7315" y="324124"/>
                  </a:lnTo>
                  <a:lnTo>
                    <a:pt x="15148" y="331165"/>
                  </a:lnTo>
                  <a:lnTo>
                    <a:pt x="16184" y="331043"/>
                  </a:lnTo>
                  <a:lnTo>
                    <a:pt x="603412" y="316809"/>
                  </a:lnTo>
                  <a:lnTo>
                    <a:pt x="604967" y="316809"/>
                  </a:lnTo>
                  <a:lnTo>
                    <a:pt x="605485" y="316748"/>
                  </a:lnTo>
                  <a:lnTo>
                    <a:pt x="611946" y="309493"/>
                  </a:lnTo>
                  <a:lnTo>
                    <a:pt x="604778" y="14325"/>
                  </a:lnTo>
                  <a:lnTo>
                    <a:pt x="8503" y="14325"/>
                  </a:lnTo>
                  <a:lnTo>
                    <a:pt x="7467" y="14264"/>
                  </a:lnTo>
                  <a:close/>
                </a:path>
                <a:path w="612139" h="331470">
                  <a:moveTo>
                    <a:pt x="604967" y="316809"/>
                  </a:moveTo>
                  <a:lnTo>
                    <a:pt x="603412" y="316809"/>
                  </a:lnTo>
                  <a:lnTo>
                    <a:pt x="604448" y="316870"/>
                  </a:lnTo>
                  <a:lnTo>
                    <a:pt x="604967" y="316809"/>
                  </a:lnTo>
                  <a:close/>
                </a:path>
                <a:path w="612139" h="331470">
                  <a:moveTo>
                    <a:pt x="596767" y="0"/>
                  </a:moveTo>
                  <a:lnTo>
                    <a:pt x="595731" y="121"/>
                  </a:lnTo>
                  <a:lnTo>
                    <a:pt x="8503" y="14325"/>
                  </a:lnTo>
                  <a:lnTo>
                    <a:pt x="604778" y="14325"/>
                  </a:lnTo>
                  <a:lnTo>
                    <a:pt x="598810" y="365"/>
                  </a:lnTo>
                  <a:lnTo>
                    <a:pt x="597834" y="60"/>
                  </a:lnTo>
                  <a:lnTo>
                    <a:pt x="596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28" name="object 1028"/>
            <p:cNvSpPr/>
            <p:nvPr/>
          </p:nvSpPr>
          <p:spPr>
            <a:xfrm>
              <a:off x="4016806" y="3704417"/>
              <a:ext cx="612140" cy="331470"/>
            </a:xfrm>
            <a:custGeom>
              <a:avLst/>
              <a:gdLst/>
              <a:ahLst/>
              <a:cxnLst/>
              <a:rect l="l" t="t" r="r" b="b"/>
              <a:pathLst>
                <a:path w="612139" h="331470">
                  <a:moveTo>
                    <a:pt x="8503" y="14325"/>
                  </a:moveTo>
                  <a:lnTo>
                    <a:pt x="595731" y="121"/>
                  </a:lnTo>
                  <a:lnTo>
                    <a:pt x="596767" y="0"/>
                  </a:lnTo>
                  <a:lnTo>
                    <a:pt x="597834" y="60"/>
                  </a:lnTo>
                  <a:lnTo>
                    <a:pt x="598810" y="365"/>
                  </a:lnTo>
                  <a:lnTo>
                    <a:pt x="599815" y="640"/>
                  </a:lnTo>
                  <a:lnTo>
                    <a:pt x="600760" y="1127"/>
                  </a:lnTo>
                  <a:lnTo>
                    <a:pt x="601583" y="1737"/>
                  </a:lnTo>
                  <a:lnTo>
                    <a:pt x="602406" y="2377"/>
                  </a:lnTo>
                  <a:lnTo>
                    <a:pt x="603107" y="3169"/>
                  </a:lnTo>
                  <a:lnTo>
                    <a:pt x="603625" y="4084"/>
                  </a:lnTo>
                  <a:lnTo>
                    <a:pt x="604144" y="4998"/>
                  </a:lnTo>
                  <a:lnTo>
                    <a:pt x="604479" y="5974"/>
                  </a:lnTo>
                  <a:lnTo>
                    <a:pt x="604601" y="7010"/>
                  </a:lnTo>
                  <a:lnTo>
                    <a:pt x="611946" y="309493"/>
                  </a:lnTo>
                  <a:lnTo>
                    <a:pt x="611855" y="310530"/>
                  </a:lnTo>
                  <a:lnTo>
                    <a:pt x="611550" y="311536"/>
                  </a:lnTo>
                  <a:lnTo>
                    <a:pt x="610605" y="313395"/>
                  </a:lnTo>
                  <a:lnTo>
                    <a:pt x="609965" y="314218"/>
                  </a:lnTo>
                  <a:lnTo>
                    <a:pt x="608380" y="315559"/>
                  </a:lnTo>
                  <a:lnTo>
                    <a:pt x="607466" y="316077"/>
                  </a:lnTo>
                  <a:lnTo>
                    <a:pt x="605485" y="316748"/>
                  </a:lnTo>
                  <a:lnTo>
                    <a:pt x="604448" y="316870"/>
                  </a:lnTo>
                  <a:lnTo>
                    <a:pt x="603412" y="316809"/>
                  </a:lnTo>
                  <a:lnTo>
                    <a:pt x="16184" y="331043"/>
                  </a:lnTo>
                  <a:lnTo>
                    <a:pt x="15148" y="331165"/>
                  </a:lnTo>
                  <a:lnTo>
                    <a:pt x="14112" y="331073"/>
                  </a:lnTo>
                  <a:lnTo>
                    <a:pt x="12100" y="330525"/>
                  </a:lnTo>
                  <a:lnTo>
                    <a:pt x="11155" y="330037"/>
                  </a:lnTo>
                  <a:lnTo>
                    <a:pt x="9509" y="328757"/>
                  </a:lnTo>
                  <a:lnTo>
                    <a:pt x="8839" y="327964"/>
                  </a:lnTo>
                  <a:lnTo>
                    <a:pt x="7802" y="326166"/>
                  </a:lnTo>
                  <a:lnTo>
                    <a:pt x="7467" y="325160"/>
                  </a:lnTo>
                  <a:lnTo>
                    <a:pt x="7315" y="324124"/>
                  </a:lnTo>
                  <a:lnTo>
                    <a:pt x="0" y="21671"/>
                  </a:lnTo>
                  <a:lnTo>
                    <a:pt x="91" y="20634"/>
                  </a:lnTo>
                  <a:lnTo>
                    <a:pt x="365" y="19629"/>
                  </a:lnTo>
                  <a:lnTo>
                    <a:pt x="853" y="18684"/>
                  </a:lnTo>
                  <a:lnTo>
                    <a:pt x="1310" y="17769"/>
                  </a:lnTo>
                  <a:lnTo>
                    <a:pt x="1981" y="16946"/>
                  </a:lnTo>
                  <a:lnTo>
                    <a:pt x="2743" y="16276"/>
                  </a:lnTo>
                  <a:lnTo>
                    <a:pt x="3535" y="15575"/>
                  </a:lnTo>
                  <a:lnTo>
                    <a:pt x="4450" y="15057"/>
                  </a:lnTo>
                  <a:lnTo>
                    <a:pt x="5455" y="14721"/>
                  </a:lnTo>
                  <a:lnTo>
                    <a:pt x="6431" y="14417"/>
                  </a:lnTo>
                  <a:lnTo>
                    <a:pt x="7467" y="14264"/>
                  </a:lnTo>
                  <a:lnTo>
                    <a:pt x="8503" y="14325"/>
                  </a:lnTo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29" name="object 1029"/>
            <p:cNvSpPr/>
            <p:nvPr/>
          </p:nvSpPr>
          <p:spPr>
            <a:xfrm>
              <a:off x="4038051" y="3725539"/>
              <a:ext cx="569595" cy="288925"/>
            </a:xfrm>
            <a:custGeom>
              <a:avLst/>
              <a:gdLst/>
              <a:ahLst/>
              <a:cxnLst/>
              <a:rect l="l" t="t" r="r" b="b"/>
              <a:pathLst>
                <a:path w="569595" h="288925">
                  <a:moveTo>
                    <a:pt x="21671" y="12923"/>
                  </a:moveTo>
                  <a:lnTo>
                    <a:pt x="541080" y="335"/>
                  </a:lnTo>
                  <a:lnTo>
                    <a:pt x="543702" y="0"/>
                  </a:lnTo>
                  <a:lnTo>
                    <a:pt x="546353" y="213"/>
                  </a:lnTo>
                  <a:lnTo>
                    <a:pt x="548883" y="883"/>
                  </a:lnTo>
                  <a:lnTo>
                    <a:pt x="551413" y="1584"/>
                  </a:lnTo>
                  <a:lnTo>
                    <a:pt x="553791" y="2743"/>
                  </a:lnTo>
                  <a:lnTo>
                    <a:pt x="555863" y="4358"/>
                  </a:lnTo>
                  <a:lnTo>
                    <a:pt x="557936" y="5943"/>
                  </a:lnTo>
                  <a:lnTo>
                    <a:pt x="559704" y="7924"/>
                  </a:lnTo>
                  <a:lnTo>
                    <a:pt x="561014" y="10180"/>
                  </a:lnTo>
                  <a:lnTo>
                    <a:pt x="562355" y="12466"/>
                  </a:lnTo>
                  <a:lnTo>
                    <a:pt x="563239" y="14965"/>
                  </a:lnTo>
                  <a:lnTo>
                    <a:pt x="563605" y="17556"/>
                  </a:lnTo>
                  <a:lnTo>
                    <a:pt x="569427" y="257708"/>
                  </a:lnTo>
                  <a:lnTo>
                    <a:pt x="569183" y="260299"/>
                  </a:lnTo>
                  <a:lnTo>
                    <a:pt x="568421" y="262859"/>
                  </a:lnTo>
                  <a:lnTo>
                    <a:pt x="565983" y="267492"/>
                  </a:lnTo>
                  <a:lnTo>
                    <a:pt x="564337" y="269565"/>
                  </a:lnTo>
                  <a:lnTo>
                    <a:pt x="560313" y="272948"/>
                  </a:lnTo>
                  <a:lnTo>
                    <a:pt x="557997" y="274228"/>
                  </a:lnTo>
                  <a:lnTo>
                    <a:pt x="553029" y="275874"/>
                  </a:lnTo>
                  <a:lnTo>
                    <a:pt x="550377" y="276179"/>
                  </a:lnTo>
                  <a:lnTo>
                    <a:pt x="547786" y="275996"/>
                  </a:lnTo>
                  <a:lnTo>
                    <a:pt x="28346" y="288584"/>
                  </a:lnTo>
                  <a:lnTo>
                    <a:pt x="25755" y="288889"/>
                  </a:lnTo>
                  <a:lnTo>
                    <a:pt x="23103" y="288706"/>
                  </a:lnTo>
                  <a:lnTo>
                    <a:pt x="18044" y="287304"/>
                  </a:lnTo>
                  <a:lnTo>
                    <a:pt x="15666" y="286146"/>
                  </a:lnTo>
                  <a:lnTo>
                    <a:pt x="11490" y="282945"/>
                  </a:lnTo>
                  <a:lnTo>
                    <a:pt x="9753" y="280964"/>
                  </a:lnTo>
                  <a:lnTo>
                    <a:pt x="7101" y="276453"/>
                  </a:lnTo>
                  <a:lnTo>
                    <a:pt x="6217" y="273954"/>
                  </a:lnTo>
                  <a:lnTo>
                    <a:pt x="5821" y="271363"/>
                  </a:lnTo>
                  <a:lnTo>
                    <a:pt x="0" y="31211"/>
                  </a:lnTo>
                  <a:lnTo>
                    <a:pt x="274" y="28590"/>
                  </a:lnTo>
                  <a:lnTo>
                    <a:pt x="1005" y="26060"/>
                  </a:lnTo>
                  <a:lnTo>
                    <a:pt x="2225" y="23743"/>
                  </a:lnTo>
                  <a:lnTo>
                    <a:pt x="3444" y="21396"/>
                  </a:lnTo>
                  <a:lnTo>
                    <a:pt x="5120" y="19354"/>
                  </a:lnTo>
                  <a:lnTo>
                    <a:pt x="7101" y="17647"/>
                  </a:lnTo>
                  <a:lnTo>
                    <a:pt x="9113" y="15941"/>
                  </a:lnTo>
                  <a:lnTo>
                    <a:pt x="11429" y="14660"/>
                  </a:lnTo>
                  <a:lnTo>
                    <a:pt x="13929" y="13837"/>
                  </a:lnTo>
                  <a:lnTo>
                    <a:pt x="16428" y="13045"/>
                  </a:lnTo>
                  <a:lnTo>
                    <a:pt x="19049" y="12710"/>
                  </a:lnTo>
                  <a:lnTo>
                    <a:pt x="21671" y="1292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30" name="object 1030"/>
            <p:cNvSpPr/>
            <p:nvPr/>
          </p:nvSpPr>
          <p:spPr>
            <a:xfrm>
              <a:off x="4304294" y="3760226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20">
                  <a:moveTo>
                    <a:pt x="32400" y="16184"/>
                  </a:moveTo>
                  <a:lnTo>
                    <a:pt x="32400" y="7315"/>
                  </a:lnTo>
                  <a:lnTo>
                    <a:pt x="25085" y="0"/>
                  </a:lnTo>
                  <a:lnTo>
                    <a:pt x="16215" y="0"/>
                  </a:lnTo>
                  <a:lnTo>
                    <a:pt x="7315" y="0"/>
                  </a:lnTo>
                  <a:lnTo>
                    <a:pt x="0" y="7315"/>
                  </a:lnTo>
                  <a:lnTo>
                    <a:pt x="0" y="16184"/>
                  </a:lnTo>
                  <a:lnTo>
                    <a:pt x="0" y="25085"/>
                  </a:lnTo>
                  <a:lnTo>
                    <a:pt x="7315" y="32400"/>
                  </a:lnTo>
                  <a:lnTo>
                    <a:pt x="16215" y="32400"/>
                  </a:lnTo>
                  <a:lnTo>
                    <a:pt x="25085" y="32400"/>
                  </a:lnTo>
                  <a:lnTo>
                    <a:pt x="32400" y="25085"/>
                  </a:lnTo>
                  <a:lnTo>
                    <a:pt x="32400" y="1618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31" name="object 1031"/>
            <p:cNvSpPr/>
            <p:nvPr/>
          </p:nvSpPr>
          <p:spPr>
            <a:xfrm>
              <a:off x="3723284" y="3626484"/>
              <a:ext cx="991869" cy="94615"/>
            </a:xfrm>
            <a:custGeom>
              <a:avLst/>
              <a:gdLst/>
              <a:ahLst/>
              <a:cxnLst/>
              <a:rect l="l" t="t" r="r" b="b"/>
              <a:pathLst>
                <a:path w="991870" h="94614">
                  <a:moveTo>
                    <a:pt x="991450" y="71958"/>
                  </a:moveTo>
                  <a:lnTo>
                    <a:pt x="989711" y="0"/>
                  </a:lnTo>
                  <a:lnTo>
                    <a:pt x="0" y="23990"/>
                  </a:lnTo>
                  <a:lnTo>
                    <a:pt x="73723" y="94208"/>
                  </a:lnTo>
                  <a:lnTo>
                    <a:pt x="991450" y="71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32" name="object 1032"/>
            <p:cNvSpPr/>
            <p:nvPr/>
          </p:nvSpPr>
          <p:spPr>
            <a:xfrm>
              <a:off x="3723284" y="3626479"/>
              <a:ext cx="989965" cy="24130"/>
            </a:xfrm>
            <a:custGeom>
              <a:avLst/>
              <a:gdLst/>
              <a:ahLst/>
              <a:cxnLst/>
              <a:rect l="l" t="t" r="r" b="b"/>
              <a:pathLst>
                <a:path w="989964" h="24129">
                  <a:moveTo>
                    <a:pt x="989716" y="0"/>
                  </a:moveTo>
                  <a:lnTo>
                    <a:pt x="0" y="23987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33" name="object 1033"/>
            <p:cNvSpPr/>
            <p:nvPr/>
          </p:nvSpPr>
          <p:spPr>
            <a:xfrm>
              <a:off x="3790607" y="3715460"/>
              <a:ext cx="840740" cy="12065"/>
            </a:xfrm>
            <a:custGeom>
              <a:avLst/>
              <a:gdLst/>
              <a:ahLst/>
              <a:cxnLst/>
              <a:rect l="l" t="t" r="r" b="b"/>
              <a:pathLst>
                <a:path w="840739" h="12064">
                  <a:moveTo>
                    <a:pt x="204343" y="0"/>
                  </a:moveTo>
                  <a:lnTo>
                    <a:pt x="0" y="0"/>
                  </a:lnTo>
                  <a:lnTo>
                    <a:pt x="0" y="11633"/>
                  </a:lnTo>
                  <a:lnTo>
                    <a:pt x="204343" y="11633"/>
                  </a:lnTo>
                  <a:lnTo>
                    <a:pt x="204343" y="0"/>
                  </a:lnTo>
                  <a:close/>
                </a:path>
                <a:path w="840739" h="12064">
                  <a:moveTo>
                    <a:pt x="840549" y="0"/>
                  </a:moveTo>
                  <a:lnTo>
                    <a:pt x="230187" y="0"/>
                  </a:lnTo>
                  <a:lnTo>
                    <a:pt x="230187" y="11633"/>
                  </a:lnTo>
                  <a:lnTo>
                    <a:pt x="840549" y="11633"/>
                  </a:lnTo>
                  <a:lnTo>
                    <a:pt x="840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34" name="object 1034"/>
            <p:cNvSpPr/>
            <p:nvPr/>
          </p:nvSpPr>
          <p:spPr>
            <a:xfrm>
              <a:off x="3790614" y="3710139"/>
              <a:ext cx="840740" cy="6350"/>
            </a:xfrm>
            <a:custGeom>
              <a:avLst/>
              <a:gdLst/>
              <a:ahLst/>
              <a:cxnLst/>
              <a:rect l="l" t="t" r="r" b="b"/>
              <a:pathLst>
                <a:path w="840739" h="6350">
                  <a:moveTo>
                    <a:pt x="0" y="5821"/>
                  </a:moveTo>
                  <a:lnTo>
                    <a:pt x="840546" y="5821"/>
                  </a:lnTo>
                </a:path>
                <a:path w="840739" h="6350">
                  <a:moveTo>
                    <a:pt x="0" y="0"/>
                  </a:moveTo>
                  <a:lnTo>
                    <a:pt x="8405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35" name="object 1035"/>
            <p:cNvSpPr/>
            <p:nvPr/>
          </p:nvSpPr>
          <p:spPr>
            <a:xfrm>
              <a:off x="3790614" y="3689421"/>
              <a:ext cx="840740" cy="21590"/>
            </a:xfrm>
            <a:custGeom>
              <a:avLst/>
              <a:gdLst/>
              <a:ahLst/>
              <a:cxnLst/>
              <a:rect l="l" t="t" r="r" b="b"/>
              <a:pathLst>
                <a:path w="840739" h="21589">
                  <a:moveTo>
                    <a:pt x="0" y="21244"/>
                  </a:moveTo>
                  <a:lnTo>
                    <a:pt x="840546" y="21244"/>
                  </a:lnTo>
                  <a:lnTo>
                    <a:pt x="840546" y="0"/>
                  </a:lnTo>
                  <a:lnTo>
                    <a:pt x="0" y="0"/>
                  </a:lnTo>
                  <a:lnTo>
                    <a:pt x="0" y="21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36" name="object 1036"/>
            <p:cNvSpPr/>
            <p:nvPr/>
          </p:nvSpPr>
          <p:spPr>
            <a:xfrm>
              <a:off x="4696723" y="3698443"/>
              <a:ext cx="18415" cy="635"/>
            </a:xfrm>
            <a:custGeom>
              <a:avLst/>
              <a:gdLst/>
              <a:ahLst/>
              <a:cxnLst/>
              <a:rect l="l" t="t" r="r" b="b"/>
              <a:pathLst>
                <a:path w="18414" h="635">
                  <a:moveTo>
                    <a:pt x="18013" y="0"/>
                  </a:moveTo>
                  <a:lnTo>
                    <a:pt x="0" y="457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37" name="object 1037"/>
            <p:cNvSpPr/>
            <p:nvPr/>
          </p:nvSpPr>
          <p:spPr>
            <a:xfrm>
              <a:off x="3790607" y="3715460"/>
              <a:ext cx="840740" cy="12065"/>
            </a:xfrm>
            <a:custGeom>
              <a:avLst/>
              <a:gdLst/>
              <a:ahLst/>
              <a:cxnLst/>
              <a:rect l="l" t="t" r="r" b="b"/>
              <a:pathLst>
                <a:path w="840739" h="12064">
                  <a:moveTo>
                    <a:pt x="204343" y="0"/>
                  </a:moveTo>
                  <a:lnTo>
                    <a:pt x="0" y="0"/>
                  </a:lnTo>
                  <a:lnTo>
                    <a:pt x="0" y="11633"/>
                  </a:lnTo>
                  <a:lnTo>
                    <a:pt x="204343" y="11633"/>
                  </a:lnTo>
                  <a:lnTo>
                    <a:pt x="204343" y="0"/>
                  </a:lnTo>
                  <a:close/>
                </a:path>
                <a:path w="840739" h="12064">
                  <a:moveTo>
                    <a:pt x="840549" y="0"/>
                  </a:moveTo>
                  <a:lnTo>
                    <a:pt x="230187" y="0"/>
                  </a:lnTo>
                  <a:lnTo>
                    <a:pt x="230187" y="11633"/>
                  </a:lnTo>
                  <a:lnTo>
                    <a:pt x="840549" y="11633"/>
                  </a:lnTo>
                  <a:lnTo>
                    <a:pt x="840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38" name="object 1038"/>
            <p:cNvSpPr/>
            <p:nvPr/>
          </p:nvSpPr>
          <p:spPr>
            <a:xfrm>
              <a:off x="3790614" y="3710139"/>
              <a:ext cx="840740" cy="6350"/>
            </a:xfrm>
            <a:custGeom>
              <a:avLst/>
              <a:gdLst/>
              <a:ahLst/>
              <a:cxnLst/>
              <a:rect l="l" t="t" r="r" b="b"/>
              <a:pathLst>
                <a:path w="840739" h="6350">
                  <a:moveTo>
                    <a:pt x="0" y="5821"/>
                  </a:moveTo>
                  <a:lnTo>
                    <a:pt x="840546" y="5821"/>
                  </a:lnTo>
                </a:path>
                <a:path w="840739" h="6350">
                  <a:moveTo>
                    <a:pt x="0" y="0"/>
                  </a:moveTo>
                  <a:lnTo>
                    <a:pt x="8405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39" name="object 1039"/>
            <p:cNvSpPr/>
            <p:nvPr/>
          </p:nvSpPr>
          <p:spPr>
            <a:xfrm>
              <a:off x="3790614" y="3689421"/>
              <a:ext cx="840740" cy="21590"/>
            </a:xfrm>
            <a:custGeom>
              <a:avLst/>
              <a:gdLst/>
              <a:ahLst/>
              <a:cxnLst/>
              <a:rect l="l" t="t" r="r" b="b"/>
              <a:pathLst>
                <a:path w="840739" h="21589">
                  <a:moveTo>
                    <a:pt x="0" y="21244"/>
                  </a:moveTo>
                  <a:lnTo>
                    <a:pt x="840546" y="21244"/>
                  </a:lnTo>
                  <a:lnTo>
                    <a:pt x="840546" y="0"/>
                  </a:lnTo>
                  <a:lnTo>
                    <a:pt x="0" y="0"/>
                  </a:lnTo>
                  <a:lnTo>
                    <a:pt x="0" y="21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40" name="object 1040"/>
            <p:cNvSpPr/>
            <p:nvPr/>
          </p:nvSpPr>
          <p:spPr>
            <a:xfrm>
              <a:off x="3723284" y="3626479"/>
              <a:ext cx="991869" cy="73025"/>
            </a:xfrm>
            <a:custGeom>
              <a:avLst/>
              <a:gdLst/>
              <a:ahLst/>
              <a:cxnLst/>
              <a:rect l="l" t="t" r="r" b="b"/>
              <a:pathLst>
                <a:path w="991870" h="73025">
                  <a:moveTo>
                    <a:pt x="989716" y="0"/>
                  </a:moveTo>
                  <a:lnTo>
                    <a:pt x="0" y="23987"/>
                  </a:lnTo>
                </a:path>
                <a:path w="991870" h="73025">
                  <a:moveTo>
                    <a:pt x="991453" y="71963"/>
                  </a:moveTo>
                  <a:lnTo>
                    <a:pt x="973439" y="7242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41" name="object 1041"/>
            <p:cNvSpPr/>
            <p:nvPr/>
          </p:nvSpPr>
          <p:spPr>
            <a:xfrm>
              <a:off x="5087630" y="3614775"/>
              <a:ext cx="109855" cy="74930"/>
            </a:xfrm>
            <a:custGeom>
              <a:avLst/>
              <a:gdLst/>
              <a:ahLst/>
              <a:cxnLst/>
              <a:rect l="l" t="t" r="r" b="b"/>
              <a:pathLst>
                <a:path w="109854" h="74929">
                  <a:moveTo>
                    <a:pt x="107990" y="0"/>
                  </a:moveTo>
                  <a:lnTo>
                    <a:pt x="0" y="2621"/>
                  </a:lnTo>
                  <a:lnTo>
                    <a:pt x="1737" y="74584"/>
                  </a:lnTo>
                  <a:lnTo>
                    <a:pt x="109727" y="71993"/>
                  </a:lnTo>
                  <a:lnTo>
                    <a:pt x="1079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42" name="object 1042"/>
            <p:cNvSpPr/>
            <p:nvPr/>
          </p:nvSpPr>
          <p:spPr>
            <a:xfrm>
              <a:off x="5087629" y="3614775"/>
              <a:ext cx="109855" cy="74930"/>
            </a:xfrm>
            <a:custGeom>
              <a:avLst/>
              <a:gdLst/>
              <a:ahLst/>
              <a:cxnLst/>
              <a:rect l="l" t="t" r="r" b="b"/>
              <a:pathLst>
                <a:path w="109854" h="74929">
                  <a:moveTo>
                    <a:pt x="107990" y="0"/>
                  </a:moveTo>
                  <a:lnTo>
                    <a:pt x="0" y="2621"/>
                  </a:lnTo>
                </a:path>
                <a:path w="109854" h="74929">
                  <a:moveTo>
                    <a:pt x="109727" y="71993"/>
                  </a:moveTo>
                  <a:lnTo>
                    <a:pt x="1737" y="74584"/>
                  </a:lnTo>
                </a:path>
                <a:path w="109854" h="74929">
                  <a:moveTo>
                    <a:pt x="109727" y="71993"/>
                  </a:moveTo>
                  <a:lnTo>
                    <a:pt x="1737" y="74584"/>
                  </a:lnTo>
                </a:path>
                <a:path w="109854" h="74929">
                  <a:moveTo>
                    <a:pt x="107990" y="0"/>
                  </a:moveTo>
                  <a:lnTo>
                    <a:pt x="0" y="262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43" name="object 1043"/>
            <p:cNvSpPr/>
            <p:nvPr/>
          </p:nvSpPr>
          <p:spPr>
            <a:xfrm>
              <a:off x="5570245" y="3593413"/>
              <a:ext cx="509270" cy="84455"/>
            </a:xfrm>
            <a:custGeom>
              <a:avLst/>
              <a:gdLst/>
              <a:ahLst/>
              <a:cxnLst/>
              <a:rect l="l" t="t" r="r" b="b"/>
              <a:pathLst>
                <a:path w="509270" h="84454">
                  <a:moveTo>
                    <a:pt x="508685" y="71996"/>
                  </a:moveTo>
                  <a:lnTo>
                    <a:pt x="506945" y="0"/>
                  </a:lnTo>
                  <a:lnTo>
                    <a:pt x="0" y="12280"/>
                  </a:lnTo>
                  <a:lnTo>
                    <a:pt x="1739" y="84277"/>
                  </a:lnTo>
                  <a:lnTo>
                    <a:pt x="508685" y="719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44" name="object 1044"/>
            <p:cNvSpPr/>
            <p:nvPr/>
          </p:nvSpPr>
          <p:spPr>
            <a:xfrm>
              <a:off x="5563844" y="3584930"/>
              <a:ext cx="520065" cy="27305"/>
            </a:xfrm>
            <a:custGeom>
              <a:avLst/>
              <a:gdLst/>
              <a:ahLst/>
              <a:cxnLst/>
              <a:rect l="l" t="t" r="r" b="b"/>
              <a:pathLst>
                <a:path w="520064" h="27304">
                  <a:moveTo>
                    <a:pt x="519747" y="0"/>
                  </a:moveTo>
                  <a:lnTo>
                    <a:pt x="0" y="0"/>
                  </a:lnTo>
                  <a:lnTo>
                    <a:pt x="0" y="12534"/>
                  </a:lnTo>
                  <a:lnTo>
                    <a:pt x="0" y="14630"/>
                  </a:lnTo>
                  <a:lnTo>
                    <a:pt x="0" y="27165"/>
                  </a:lnTo>
                  <a:lnTo>
                    <a:pt x="519747" y="27165"/>
                  </a:lnTo>
                  <a:lnTo>
                    <a:pt x="519747" y="14630"/>
                  </a:lnTo>
                  <a:lnTo>
                    <a:pt x="519747" y="12534"/>
                  </a:lnTo>
                  <a:lnTo>
                    <a:pt x="5197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45" name="object 1045"/>
            <p:cNvSpPr/>
            <p:nvPr/>
          </p:nvSpPr>
          <p:spPr>
            <a:xfrm>
              <a:off x="5571987" y="3665402"/>
              <a:ext cx="507365" cy="12700"/>
            </a:xfrm>
            <a:custGeom>
              <a:avLst/>
              <a:gdLst/>
              <a:ahLst/>
              <a:cxnLst/>
              <a:rect l="l" t="t" r="r" b="b"/>
              <a:pathLst>
                <a:path w="507364" h="12700">
                  <a:moveTo>
                    <a:pt x="506943" y="0"/>
                  </a:moveTo>
                  <a:lnTo>
                    <a:pt x="0" y="12283"/>
                  </a:lnTo>
                </a:path>
                <a:path w="507364" h="12700">
                  <a:moveTo>
                    <a:pt x="506943" y="0"/>
                  </a:moveTo>
                  <a:lnTo>
                    <a:pt x="0" y="1228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46" name="object 1046"/>
            <p:cNvSpPr/>
            <p:nvPr/>
          </p:nvSpPr>
          <p:spPr>
            <a:xfrm>
              <a:off x="5563844" y="3584930"/>
              <a:ext cx="520065" cy="27305"/>
            </a:xfrm>
            <a:custGeom>
              <a:avLst/>
              <a:gdLst/>
              <a:ahLst/>
              <a:cxnLst/>
              <a:rect l="l" t="t" r="r" b="b"/>
              <a:pathLst>
                <a:path w="520064" h="27304">
                  <a:moveTo>
                    <a:pt x="519747" y="0"/>
                  </a:moveTo>
                  <a:lnTo>
                    <a:pt x="0" y="0"/>
                  </a:lnTo>
                  <a:lnTo>
                    <a:pt x="0" y="12534"/>
                  </a:lnTo>
                  <a:lnTo>
                    <a:pt x="0" y="14630"/>
                  </a:lnTo>
                  <a:lnTo>
                    <a:pt x="0" y="27165"/>
                  </a:lnTo>
                  <a:lnTo>
                    <a:pt x="519747" y="27165"/>
                  </a:lnTo>
                  <a:lnTo>
                    <a:pt x="519747" y="14630"/>
                  </a:lnTo>
                  <a:lnTo>
                    <a:pt x="519747" y="12534"/>
                  </a:lnTo>
                  <a:lnTo>
                    <a:pt x="5197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47" name="object 1047"/>
            <p:cNvSpPr/>
            <p:nvPr/>
          </p:nvSpPr>
          <p:spPr>
            <a:xfrm>
              <a:off x="5195620" y="3605692"/>
              <a:ext cx="376555" cy="81280"/>
            </a:xfrm>
            <a:custGeom>
              <a:avLst/>
              <a:gdLst/>
              <a:ahLst/>
              <a:cxnLst/>
              <a:rect l="l" t="t" r="r" b="b"/>
              <a:pathLst>
                <a:path w="376554" h="81279">
                  <a:moveTo>
                    <a:pt x="375513" y="35996"/>
                  </a:moveTo>
                  <a:lnTo>
                    <a:pt x="376367" y="71993"/>
                  </a:lnTo>
                </a:path>
                <a:path w="376554" h="81279">
                  <a:moveTo>
                    <a:pt x="853" y="45079"/>
                  </a:moveTo>
                  <a:lnTo>
                    <a:pt x="1737" y="81076"/>
                  </a:lnTo>
                </a:path>
                <a:path w="376554" h="81279">
                  <a:moveTo>
                    <a:pt x="375513" y="35996"/>
                  </a:moveTo>
                  <a:lnTo>
                    <a:pt x="374629" y="0"/>
                  </a:lnTo>
                </a:path>
                <a:path w="376554" h="81279">
                  <a:moveTo>
                    <a:pt x="853" y="45079"/>
                  </a:moveTo>
                  <a:lnTo>
                    <a:pt x="0" y="908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48" name="object 1048"/>
            <p:cNvSpPr/>
            <p:nvPr/>
          </p:nvSpPr>
          <p:spPr>
            <a:xfrm>
              <a:off x="5196047" y="3623706"/>
              <a:ext cx="375920" cy="45085"/>
            </a:xfrm>
            <a:custGeom>
              <a:avLst/>
              <a:gdLst/>
              <a:ahLst/>
              <a:cxnLst/>
              <a:rect l="l" t="t" r="r" b="b"/>
              <a:pathLst>
                <a:path w="375920" h="45085">
                  <a:moveTo>
                    <a:pt x="0" y="9052"/>
                  </a:moveTo>
                  <a:lnTo>
                    <a:pt x="853" y="45049"/>
                  </a:lnTo>
                </a:path>
                <a:path w="375920" h="45085">
                  <a:moveTo>
                    <a:pt x="374660" y="0"/>
                  </a:moveTo>
                  <a:lnTo>
                    <a:pt x="375513" y="35966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49" name="object 1049"/>
            <p:cNvSpPr/>
            <p:nvPr/>
          </p:nvSpPr>
          <p:spPr>
            <a:xfrm>
              <a:off x="5196047" y="3632453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3685" y="0"/>
                  </a:moveTo>
                  <a:lnTo>
                    <a:pt x="0" y="304"/>
                  </a:lnTo>
                  <a:lnTo>
                    <a:pt x="853" y="36301"/>
                  </a:lnTo>
                  <a:lnTo>
                    <a:pt x="14538" y="35966"/>
                  </a:lnTo>
                  <a:lnTo>
                    <a:pt x="136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50" name="object 1050"/>
            <p:cNvSpPr/>
            <p:nvPr/>
          </p:nvSpPr>
          <p:spPr>
            <a:xfrm>
              <a:off x="5196047" y="3632453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0" y="304"/>
                  </a:moveTo>
                  <a:lnTo>
                    <a:pt x="13685" y="0"/>
                  </a:lnTo>
                  <a:lnTo>
                    <a:pt x="14538" y="35966"/>
                  </a:lnTo>
                  <a:lnTo>
                    <a:pt x="853" y="36301"/>
                  </a:lnTo>
                  <a:lnTo>
                    <a:pt x="0" y="3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51" name="object 1051"/>
            <p:cNvSpPr/>
            <p:nvPr/>
          </p:nvSpPr>
          <p:spPr>
            <a:xfrm>
              <a:off x="5557022" y="3623706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3685" y="0"/>
                  </a:moveTo>
                  <a:lnTo>
                    <a:pt x="0" y="335"/>
                  </a:lnTo>
                  <a:lnTo>
                    <a:pt x="853" y="36301"/>
                  </a:lnTo>
                  <a:lnTo>
                    <a:pt x="14538" y="35966"/>
                  </a:lnTo>
                  <a:lnTo>
                    <a:pt x="136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52" name="object 1052"/>
            <p:cNvSpPr/>
            <p:nvPr/>
          </p:nvSpPr>
          <p:spPr>
            <a:xfrm>
              <a:off x="5557022" y="3623706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0" y="335"/>
                  </a:moveTo>
                  <a:lnTo>
                    <a:pt x="13685" y="0"/>
                  </a:lnTo>
                  <a:lnTo>
                    <a:pt x="14538" y="35966"/>
                  </a:lnTo>
                  <a:lnTo>
                    <a:pt x="853" y="36301"/>
                  </a:lnTo>
                  <a:lnTo>
                    <a:pt x="0" y="3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53" name="object 1053"/>
            <p:cNvSpPr/>
            <p:nvPr/>
          </p:nvSpPr>
          <p:spPr>
            <a:xfrm>
              <a:off x="5196047" y="3285134"/>
              <a:ext cx="375920" cy="384175"/>
            </a:xfrm>
            <a:custGeom>
              <a:avLst/>
              <a:gdLst/>
              <a:ahLst/>
              <a:cxnLst/>
              <a:rect l="l" t="t" r="r" b="b"/>
              <a:pathLst>
                <a:path w="375920" h="384175">
                  <a:moveTo>
                    <a:pt x="0" y="347624"/>
                  </a:moveTo>
                  <a:lnTo>
                    <a:pt x="13685" y="347319"/>
                  </a:lnTo>
                </a:path>
                <a:path w="375920" h="384175">
                  <a:moveTo>
                    <a:pt x="374660" y="338571"/>
                  </a:moveTo>
                  <a:lnTo>
                    <a:pt x="360974" y="338907"/>
                  </a:lnTo>
                </a:path>
                <a:path w="375920" h="384175">
                  <a:moveTo>
                    <a:pt x="853" y="383621"/>
                  </a:moveTo>
                  <a:lnTo>
                    <a:pt x="14538" y="383285"/>
                  </a:lnTo>
                </a:path>
                <a:path w="375920" h="384175">
                  <a:moveTo>
                    <a:pt x="375513" y="374538"/>
                  </a:moveTo>
                  <a:lnTo>
                    <a:pt x="361828" y="374873"/>
                  </a:lnTo>
                </a:path>
                <a:path w="375920" h="384175">
                  <a:moveTo>
                    <a:pt x="13685" y="347319"/>
                  </a:moveTo>
                  <a:lnTo>
                    <a:pt x="14538" y="383285"/>
                  </a:lnTo>
                </a:path>
                <a:path w="375920" h="384175">
                  <a:moveTo>
                    <a:pt x="360974" y="338907"/>
                  </a:moveTo>
                  <a:lnTo>
                    <a:pt x="361828" y="374873"/>
                  </a:lnTo>
                </a:path>
                <a:path w="375920" h="384175">
                  <a:moveTo>
                    <a:pt x="360974" y="338907"/>
                  </a:moveTo>
                  <a:lnTo>
                    <a:pt x="356640" y="292126"/>
                  </a:lnTo>
                  <a:lnTo>
                    <a:pt x="346246" y="247326"/>
                  </a:lnTo>
                  <a:lnTo>
                    <a:pt x="330230" y="204925"/>
                  </a:lnTo>
                  <a:lnTo>
                    <a:pt x="309028" y="165339"/>
                  </a:lnTo>
                  <a:lnTo>
                    <a:pt x="283079" y="128984"/>
                  </a:lnTo>
                  <a:lnTo>
                    <a:pt x="252820" y="96278"/>
                  </a:lnTo>
                  <a:lnTo>
                    <a:pt x="218687" y="67637"/>
                  </a:lnTo>
                  <a:lnTo>
                    <a:pt x="181120" y="43479"/>
                  </a:lnTo>
                  <a:lnTo>
                    <a:pt x="140554" y="24219"/>
                  </a:lnTo>
                  <a:lnTo>
                    <a:pt x="97427" y="10274"/>
                  </a:lnTo>
                  <a:lnTo>
                    <a:pt x="52178" y="2062"/>
                  </a:lnTo>
                  <a:lnTo>
                    <a:pt x="5242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54" name="object 1054"/>
            <p:cNvSpPr/>
            <p:nvPr/>
          </p:nvSpPr>
          <p:spPr>
            <a:xfrm>
              <a:off x="5201290" y="3284768"/>
              <a:ext cx="24765" cy="347980"/>
            </a:xfrm>
            <a:custGeom>
              <a:avLst/>
              <a:gdLst/>
              <a:ahLst/>
              <a:cxnLst/>
              <a:rect l="l" t="t" r="r" b="b"/>
              <a:pathLst>
                <a:path w="24764" h="347979">
                  <a:moveTo>
                    <a:pt x="16001" y="0"/>
                  </a:moveTo>
                  <a:lnTo>
                    <a:pt x="0" y="365"/>
                  </a:lnTo>
                  <a:lnTo>
                    <a:pt x="8442" y="347685"/>
                  </a:lnTo>
                  <a:lnTo>
                    <a:pt x="24414" y="347289"/>
                  </a:lnTo>
                  <a:lnTo>
                    <a:pt x="16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55" name="object 1055"/>
            <p:cNvSpPr/>
            <p:nvPr/>
          </p:nvSpPr>
          <p:spPr>
            <a:xfrm>
              <a:off x="5201289" y="3284768"/>
              <a:ext cx="24765" cy="347980"/>
            </a:xfrm>
            <a:custGeom>
              <a:avLst/>
              <a:gdLst/>
              <a:ahLst/>
              <a:cxnLst/>
              <a:rect l="l" t="t" r="r" b="b"/>
              <a:pathLst>
                <a:path w="24764" h="347979">
                  <a:moveTo>
                    <a:pt x="8442" y="347685"/>
                  </a:moveTo>
                  <a:lnTo>
                    <a:pt x="0" y="365"/>
                  </a:lnTo>
                  <a:lnTo>
                    <a:pt x="16001" y="0"/>
                  </a:lnTo>
                  <a:lnTo>
                    <a:pt x="24414" y="347289"/>
                  </a:lnTo>
                  <a:lnTo>
                    <a:pt x="8442" y="347685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56" name="object 1056"/>
            <p:cNvSpPr/>
            <p:nvPr/>
          </p:nvSpPr>
          <p:spPr>
            <a:xfrm>
              <a:off x="4713000" y="3617396"/>
              <a:ext cx="376555" cy="81280"/>
            </a:xfrm>
            <a:custGeom>
              <a:avLst/>
              <a:gdLst/>
              <a:ahLst/>
              <a:cxnLst/>
              <a:rect l="l" t="t" r="r" b="b"/>
              <a:pathLst>
                <a:path w="376554" h="81279">
                  <a:moveTo>
                    <a:pt x="853" y="45049"/>
                  </a:moveTo>
                  <a:lnTo>
                    <a:pt x="1737" y="81046"/>
                  </a:lnTo>
                </a:path>
                <a:path w="376554" h="81279">
                  <a:moveTo>
                    <a:pt x="375513" y="35996"/>
                  </a:moveTo>
                  <a:lnTo>
                    <a:pt x="376367" y="71963"/>
                  </a:lnTo>
                </a:path>
                <a:path w="376554" h="81279">
                  <a:moveTo>
                    <a:pt x="853" y="45049"/>
                  </a:moveTo>
                  <a:lnTo>
                    <a:pt x="0" y="9083"/>
                  </a:lnTo>
                </a:path>
                <a:path w="376554" h="81279">
                  <a:moveTo>
                    <a:pt x="375513" y="35996"/>
                  </a:moveTo>
                  <a:lnTo>
                    <a:pt x="374629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57" name="object 1057"/>
            <p:cNvSpPr/>
            <p:nvPr/>
          </p:nvSpPr>
          <p:spPr>
            <a:xfrm>
              <a:off x="4713427" y="3635380"/>
              <a:ext cx="375920" cy="45085"/>
            </a:xfrm>
            <a:custGeom>
              <a:avLst/>
              <a:gdLst/>
              <a:ahLst/>
              <a:cxnLst/>
              <a:rect l="l" t="t" r="r" b="b"/>
              <a:pathLst>
                <a:path w="375920" h="45085">
                  <a:moveTo>
                    <a:pt x="374660" y="0"/>
                  </a:moveTo>
                  <a:lnTo>
                    <a:pt x="375513" y="35996"/>
                  </a:lnTo>
                </a:path>
                <a:path w="375920" h="45085">
                  <a:moveTo>
                    <a:pt x="0" y="9083"/>
                  </a:moveTo>
                  <a:lnTo>
                    <a:pt x="883" y="4507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58" name="object 1058"/>
            <p:cNvSpPr/>
            <p:nvPr/>
          </p:nvSpPr>
          <p:spPr>
            <a:xfrm>
              <a:off x="5074401" y="3635380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3685" y="0"/>
                  </a:moveTo>
                  <a:lnTo>
                    <a:pt x="0" y="335"/>
                  </a:lnTo>
                  <a:lnTo>
                    <a:pt x="853" y="36332"/>
                  </a:lnTo>
                  <a:lnTo>
                    <a:pt x="14538" y="35996"/>
                  </a:lnTo>
                  <a:lnTo>
                    <a:pt x="136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59" name="object 1059"/>
            <p:cNvSpPr/>
            <p:nvPr/>
          </p:nvSpPr>
          <p:spPr>
            <a:xfrm>
              <a:off x="5074401" y="3635380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3685" y="0"/>
                  </a:moveTo>
                  <a:lnTo>
                    <a:pt x="0" y="335"/>
                  </a:lnTo>
                  <a:lnTo>
                    <a:pt x="853" y="36332"/>
                  </a:lnTo>
                  <a:lnTo>
                    <a:pt x="14538" y="35996"/>
                  </a:lnTo>
                  <a:lnTo>
                    <a:pt x="1368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60" name="object 1060"/>
            <p:cNvSpPr/>
            <p:nvPr/>
          </p:nvSpPr>
          <p:spPr>
            <a:xfrm>
              <a:off x="4713427" y="3644127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3685" y="0"/>
                  </a:moveTo>
                  <a:lnTo>
                    <a:pt x="0" y="335"/>
                  </a:lnTo>
                  <a:lnTo>
                    <a:pt x="883" y="36332"/>
                  </a:lnTo>
                  <a:lnTo>
                    <a:pt x="14538" y="35996"/>
                  </a:lnTo>
                  <a:lnTo>
                    <a:pt x="136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61" name="object 1061"/>
            <p:cNvSpPr/>
            <p:nvPr/>
          </p:nvSpPr>
          <p:spPr>
            <a:xfrm>
              <a:off x="4713427" y="3644127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3685" y="0"/>
                  </a:moveTo>
                  <a:lnTo>
                    <a:pt x="0" y="335"/>
                  </a:lnTo>
                  <a:lnTo>
                    <a:pt x="883" y="36332"/>
                  </a:lnTo>
                  <a:lnTo>
                    <a:pt x="14538" y="35996"/>
                  </a:lnTo>
                  <a:lnTo>
                    <a:pt x="1368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62" name="object 1062"/>
            <p:cNvSpPr/>
            <p:nvPr/>
          </p:nvSpPr>
          <p:spPr>
            <a:xfrm>
              <a:off x="4713427" y="3288426"/>
              <a:ext cx="375920" cy="392430"/>
            </a:xfrm>
            <a:custGeom>
              <a:avLst/>
              <a:gdLst/>
              <a:ahLst/>
              <a:cxnLst/>
              <a:rect l="l" t="t" r="r" b="b"/>
              <a:pathLst>
                <a:path w="375920" h="392429">
                  <a:moveTo>
                    <a:pt x="374660" y="346953"/>
                  </a:moveTo>
                  <a:lnTo>
                    <a:pt x="360974" y="347289"/>
                  </a:lnTo>
                </a:path>
                <a:path w="375920" h="392429">
                  <a:moveTo>
                    <a:pt x="0" y="356036"/>
                  </a:moveTo>
                  <a:lnTo>
                    <a:pt x="13685" y="355701"/>
                  </a:lnTo>
                </a:path>
                <a:path w="375920" h="392429">
                  <a:moveTo>
                    <a:pt x="375513" y="382950"/>
                  </a:moveTo>
                  <a:lnTo>
                    <a:pt x="361828" y="383285"/>
                  </a:lnTo>
                </a:path>
                <a:path w="375920" h="392429">
                  <a:moveTo>
                    <a:pt x="883" y="392033"/>
                  </a:moveTo>
                  <a:lnTo>
                    <a:pt x="14538" y="391698"/>
                  </a:lnTo>
                </a:path>
                <a:path w="375920" h="392429">
                  <a:moveTo>
                    <a:pt x="360974" y="347289"/>
                  </a:moveTo>
                  <a:lnTo>
                    <a:pt x="361828" y="383285"/>
                  </a:lnTo>
                </a:path>
                <a:path w="375920" h="392429">
                  <a:moveTo>
                    <a:pt x="13685" y="355701"/>
                  </a:moveTo>
                  <a:lnTo>
                    <a:pt x="14538" y="391698"/>
                  </a:lnTo>
                </a:path>
                <a:path w="375920" h="392429">
                  <a:moveTo>
                    <a:pt x="352562" y="0"/>
                  </a:moveTo>
                  <a:lnTo>
                    <a:pt x="306993" y="4117"/>
                  </a:lnTo>
                  <a:lnTo>
                    <a:pt x="262725" y="14086"/>
                  </a:lnTo>
                  <a:lnTo>
                    <a:pt x="220298" y="29664"/>
                  </a:lnTo>
                  <a:lnTo>
                    <a:pt x="180250" y="50612"/>
                  </a:lnTo>
                  <a:lnTo>
                    <a:pt x="143122" y="76689"/>
                  </a:lnTo>
                  <a:lnTo>
                    <a:pt x="109453" y="107655"/>
                  </a:lnTo>
                  <a:lnTo>
                    <a:pt x="80136" y="142791"/>
                  </a:lnTo>
                  <a:lnTo>
                    <a:pt x="55878" y="181141"/>
                  </a:lnTo>
                  <a:lnTo>
                    <a:pt x="36892" y="222157"/>
                  </a:lnTo>
                  <a:lnTo>
                    <a:pt x="23389" y="265288"/>
                  </a:lnTo>
                  <a:lnTo>
                    <a:pt x="15583" y="309986"/>
                  </a:lnTo>
                  <a:lnTo>
                    <a:pt x="13685" y="35570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63" name="object 1063"/>
            <p:cNvSpPr/>
            <p:nvPr/>
          </p:nvSpPr>
          <p:spPr>
            <a:xfrm>
              <a:off x="5049987" y="3288426"/>
              <a:ext cx="24765" cy="347980"/>
            </a:xfrm>
            <a:custGeom>
              <a:avLst/>
              <a:gdLst/>
              <a:ahLst/>
              <a:cxnLst/>
              <a:rect l="l" t="t" r="r" b="b"/>
              <a:pathLst>
                <a:path w="24764" h="347979">
                  <a:moveTo>
                    <a:pt x="16001" y="0"/>
                  </a:moveTo>
                  <a:lnTo>
                    <a:pt x="0" y="396"/>
                  </a:lnTo>
                  <a:lnTo>
                    <a:pt x="8412" y="347685"/>
                  </a:lnTo>
                  <a:lnTo>
                    <a:pt x="24414" y="347289"/>
                  </a:lnTo>
                  <a:lnTo>
                    <a:pt x="16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64" name="object 1064"/>
            <p:cNvSpPr/>
            <p:nvPr/>
          </p:nvSpPr>
          <p:spPr>
            <a:xfrm>
              <a:off x="5049987" y="3288426"/>
              <a:ext cx="24765" cy="347980"/>
            </a:xfrm>
            <a:custGeom>
              <a:avLst/>
              <a:gdLst/>
              <a:ahLst/>
              <a:cxnLst/>
              <a:rect l="l" t="t" r="r" b="b"/>
              <a:pathLst>
                <a:path w="24764" h="347979">
                  <a:moveTo>
                    <a:pt x="24414" y="347289"/>
                  </a:moveTo>
                  <a:lnTo>
                    <a:pt x="16001" y="0"/>
                  </a:lnTo>
                  <a:lnTo>
                    <a:pt x="0" y="396"/>
                  </a:lnTo>
                  <a:lnTo>
                    <a:pt x="8412" y="347685"/>
                  </a:lnTo>
                  <a:lnTo>
                    <a:pt x="24414" y="347289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65" name="object 1065"/>
            <p:cNvSpPr/>
            <p:nvPr/>
          </p:nvSpPr>
          <p:spPr>
            <a:xfrm>
              <a:off x="6077193" y="3593408"/>
              <a:ext cx="1905" cy="72390"/>
            </a:xfrm>
            <a:custGeom>
              <a:avLst/>
              <a:gdLst/>
              <a:ahLst/>
              <a:cxnLst/>
              <a:rect l="l" t="t" r="r" b="b"/>
              <a:pathLst>
                <a:path w="1904" h="72389">
                  <a:moveTo>
                    <a:pt x="883" y="35996"/>
                  </a:moveTo>
                  <a:lnTo>
                    <a:pt x="0" y="0"/>
                  </a:lnTo>
                </a:path>
                <a:path w="1904" h="72389">
                  <a:moveTo>
                    <a:pt x="883" y="35996"/>
                  </a:moveTo>
                  <a:lnTo>
                    <a:pt x="1737" y="7199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66" name="object 1066"/>
            <p:cNvSpPr/>
            <p:nvPr/>
          </p:nvSpPr>
          <p:spPr>
            <a:xfrm>
              <a:off x="6077648" y="3597465"/>
              <a:ext cx="612775" cy="50165"/>
            </a:xfrm>
            <a:custGeom>
              <a:avLst/>
              <a:gdLst/>
              <a:ahLst/>
              <a:cxnLst/>
              <a:rect l="l" t="t" r="r" b="b"/>
              <a:pathLst>
                <a:path w="612775" h="50164">
                  <a:moveTo>
                    <a:pt x="612673" y="35115"/>
                  </a:moveTo>
                  <a:lnTo>
                    <a:pt x="575818" y="0"/>
                  </a:lnTo>
                  <a:lnTo>
                    <a:pt x="17983" y="13525"/>
                  </a:lnTo>
                  <a:lnTo>
                    <a:pt x="0" y="13957"/>
                  </a:lnTo>
                  <a:lnTo>
                    <a:pt x="850" y="49923"/>
                  </a:lnTo>
                  <a:lnTo>
                    <a:pt x="18834" y="49504"/>
                  </a:lnTo>
                  <a:lnTo>
                    <a:pt x="612673" y="351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67" name="object 1067"/>
            <p:cNvSpPr/>
            <p:nvPr/>
          </p:nvSpPr>
          <p:spPr>
            <a:xfrm>
              <a:off x="6077650" y="3597462"/>
              <a:ext cx="612775" cy="50165"/>
            </a:xfrm>
            <a:custGeom>
              <a:avLst/>
              <a:gdLst/>
              <a:ahLst/>
              <a:cxnLst/>
              <a:rect l="l" t="t" r="r" b="b"/>
              <a:pathLst>
                <a:path w="612775" h="50164">
                  <a:moveTo>
                    <a:pt x="18836" y="49499"/>
                  </a:moveTo>
                  <a:lnTo>
                    <a:pt x="853" y="49926"/>
                  </a:lnTo>
                  <a:lnTo>
                    <a:pt x="0" y="13959"/>
                  </a:lnTo>
                  <a:lnTo>
                    <a:pt x="17983" y="13502"/>
                  </a:lnTo>
                  <a:lnTo>
                    <a:pt x="18836" y="49499"/>
                  </a:lnTo>
                  <a:close/>
                </a:path>
                <a:path w="612775" h="50164">
                  <a:moveTo>
                    <a:pt x="853" y="49926"/>
                  </a:moveTo>
                  <a:lnTo>
                    <a:pt x="18836" y="49499"/>
                  </a:lnTo>
                </a:path>
                <a:path w="612775" h="50164">
                  <a:moveTo>
                    <a:pt x="0" y="13959"/>
                  </a:moveTo>
                  <a:lnTo>
                    <a:pt x="17983" y="13502"/>
                  </a:lnTo>
                </a:path>
                <a:path w="612775" h="50164">
                  <a:moveTo>
                    <a:pt x="18836" y="49499"/>
                  </a:moveTo>
                  <a:lnTo>
                    <a:pt x="17983" y="13502"/>
                  </a:lnTo>
                </a:path>
                <a:path w="612775" h="50164">
                  <a:moveTo>
                    <a:pt x="612678" y="35112"/>
                  </a:moveTo>
                  <a:lnTo>
                    <a:pt x="853" y="49926"/>
                  </a:lnTo>
                </a:path>
                <a:path w="612775" h="50164">
                  <a:moveTo>
                    <a:pt x="575828" y="0"/>
                  </a:moveTo>
                  <a:lnTo>
                    <a:pt x="0" y="13959"/>
                  </a:lnTo>
                </a:path>
                <a:path w="612775" h="50164">
                  <a:moveTo>
                    <a:pt x="18623" y="40507"/>
                  </a:moveTo>
                  <a:lnTo>
                    <a:pt x="18196" y="22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68" name="object 1068"/>
            <p:cNvSpPr/>
            <p:nvPr/>
          </p:nvSpPr>
          <p:spPr>
            <a:xfrm>
              <a:off x="6095847" y="3619743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4">
                  <a:moveTo>
                    <a:pt x="8991" y="0"/>
                  </a:moveTo>
                  <a:lnTo>
                    <a:pt x="0" y="243"/>
                  </a:lnTo>
                  <a:lnTo>
                    <a:pt x="426" y="18227"/>
                  </a:lnTo>
                  <a:lnTo>
                    <a:pt x="9448" y="18013"/>
                  </a:lnTo>
                  <a:lnTo>
                    <a:pt x="8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69" name="object 1069"/>
            <p:cNvSpPr/>
            <p:nvPr/>
          </p:nvSpPr>
          <p:spPr>
            <a:xfrm>
              <a:off x="6077193" y="3579906"/>
              <a:ext cx="631825" cy="85725"/>
            </a:xfrm>
            <a:custGeom>
              <a:avLst/>
              <a:gdLst/>
              <a:ahLst/>
              <a:cxnLst/>
              <a:rect l="l" t="t" r="r" b="b"/>
              <a:pathLst>
                <a:path w="631825" h="85725">
                  <a:moveTo>
                    <a:pt x="28102" y="57851"/>
                  </a:moveTo>
                  <a:lnTo>
                    <a:pt x="19080" y="58064"/>
                  </a:lnTo>
                  <a:lnTo>
                    <a:pt x="18653" y="40081"/>
                  </a:lnTo>
                  <a:lnTo>
                    <a:pt x="27645" y="39837"/>
                  </a:lnTo>
                  <a:lnTo>
                    <a:pt x="28102" y="57851"/>
                  </a:lnTo>
                  <a:close/>
                </a:path>
                <a:path w="631825" h="85725">
                  <a:moveTo>
                    <a:pt x="19080" y="58064"/>
                  </a:moveTo>
                  <a:lnTo>
                    <a:pt x="28102" y="57851"/>
                  </a:lnTo>
                </a:path>
                <a:path w="631825" h="85725">
                  <a:moveTo>
                    <a:pt x="18653" y="40081"/>
                  </a:moveTo>
                  <a:lnTo>
                    <a:pt x="27645" y="39837"/>
                  </a:lnTo>
                </a:path>
                <a:path w="631825" h="85725">
                  <a:moveTo>
                    <a:pt x="28102" y="57851"/>
                  </a:moveTo>
                  <a:lnTo>
                    <a:pt x="27645" y="39837"/>
                  </a:lnTo>
                </a:path>
                <a:path w="631825" h="85725">
                  <a:moveTo>
                    <a:pt x="594695" y="35112"/>
                  </a:moveTo>
                  <a:lnTo>
                    <a:pt x="27858" y="48859"/>
                  </a:lnTo>
                </a:path>
                <a:path w="631825" h="85725">
                  <a:moveTo>
                    <a:pt x="631576" y="70225"/>
                  </a:moveTo>
                  <a:lnTo>
                    <a:pt x="1737" y="85496"/>
                  </a:lnTo>
                </a:path>
                <a:path w="631825" h="85725">
                  <a:moveTo>
                    <a:pt x="557844" y="0"/>
                  </a:moveTo>
                  <a:lnTo>
                    <a:pt x="0" y="1350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70" name="object 1070"/>
            <p:cNvSpPr/>
            <p:nvPr/>
          </p:nvSpPr>
          <p:spPr>
            <a:xfrm>
              <a:off x="3784181" y="4933797"/>
              <a:ext cx="478790" cy="55244"/>
            </a:xfrm>
            <a:custGeom>
              <a:avLst/>
              <a:gdLst/>
              <a:ahLst/>
              <a:cxnLst/>
              <a:rect l="l" t="t" r="r" b="b"/>
              <a:pathLst>
                <a:path w="478789" h="55245">
                  <a:moveTo>
                    <a:pt x="478624" y="43535"/>
                  </a:moveTo>
                  <a:lnTo>
                    <a:pt x="477583" y="0"/>
                  </a:lnTo>
                  <a:lnTo>
                    <a:pt x="42481" y="10515"/>
                  </a:lnTo>
                  <a:lnTo>
                    <a:pt x="0" y="55143"/>
                  </a:lnTo>
                  <a:lnTo>
                    <a:pt x="478624" y="435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71" name="object 1071"/>
            <p:cNvSpPr/>
            <p:nvPr/>
          </p:nvSpPr>
          <p:spPr>
            <a:xfrm>
              <a:off x="3820271" y="4939375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4">
                  <a:moveTo>
                    <a:pt x="0" y="0"/>
                  </a:moveTo>
                  <a:lnTo>
                    <a:pt x="56113" y="0"/>
                  </a:lnTo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72" name="object 1072"/>
            <p:cNvSpPr/>
            <p:nvPr/>
          </p:nvSpPr>
          <p:spPr>
            <a:xfrm>
              <a:off x="3820271" y="4946644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89">
                  <a:moveTo>
                    <a:pt x="0" y="0"/>
                  </a:moveTo>
                  <a:lnTo>
                    <a:pt x="84764" y="0"/>
                  </a:lnTo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73" name="object 1073"/>
            <p:cNvSpPr/>
            <p:nvPr/>
          </p:nvSpPr>
          <p:spPr>
            <a:xfrm>
              <a:off x="3916619" y="4927396"/>
              <a:ext cx="351790" cy="15240"/>
            </a:xfrm>
            <a:custGeom>
              <a:avLst/>
              <a:gdLst/>
              <a:ahLst/>
              <a:cxnLst/>
              <a:rect l="l" t="t" r="r" b="b"/>
              <a:pathLst>
                <a:path w="351789" h="15239">
                  <a:moveTo>
                    <a:pt x="0" y="15179"/>
                  </a:moveTo>
                  <a:lnTo>
                    <a:pt x="351556" y="15179"/>
                  </a:lnTo>
                  <a:lnTo>
                    <a:pt x="351556" y="0"/>
                  </a:lnTo>
                  <a:lnTo>
                    <a:pt x="0" y="0"/>
                  </a:lnTo>
                  <a:lnTo>
                    <a:pt x="0" y="15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74" name="object 1074"/>
            <p:cNvSpPr/>
            <p:nvPr/>
          </p:nvSpPr>
          <p:spPr>
            <a:xfrm>
              <a:off x="3910218" y="4940274"/>
              <a:ext cx="358140" cy="7620"/>
            </a:xfrm>
            <a:custGeom>
              <a:avLst/>
              <a:gdLst/>
              <a:ahLst/>
              <a:cxnLst/>
              <a:rect l="l" t="t" r="r" b="b"/>
              <a:pathLst>
                <a:path w="358139" h="7620">
                  <a:moveTo>
                    <a:pt x="0" y="0"/>
                  </a:moveTo>
                  <a:lnTo>
                    <a:pt x="357957" y="0"/>
                  </a:lnTo>
                </a:path>
                <a:path w="358139" h="7620">
                  <a:moveTo>
                    <a:pt x="0" y="7589"/>
                  </a:moveTo>
                  <a:lnTo>
                    <a:pt x="357957" y="7589"/>
                  </a:lnTo>
                </a:path>
              </a:pathLst>
            </a:custGeom>
            <a:ln w="46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75" name="object 1075"/>
            <p:cNvSpPr/>
            <p:nvPr/>
          </p:nvSpPr>
          <p:spPr>
            <a:xfrm>
              <a:off x="3784183" y="4977322"/>
              <a:ext cx="478790" cy="12065"/>
            </a:xfrm>
            <a:custGeom>
              <a:avLst/>
              <a:gdLst/>
              <a:ahLst/>
              <a:cxnLst/>
              <a:rect l="l" t="t" r="r" b="b"/>
              <a:pathLst>
                <a:path w="478789" h="12064">
                  <a:moveTo>
                    <a:pt x="478627" y="0"/>
                  </a:moveTo>
                  <a:lnTo>
                    <a:pt x="0" y="11612"/>
                  </a:lnTo>
                </a:path>
                <a:path w="478789" h="12064">
                  <a:moveTo>
                    <a:pt x="478627" y="0"/>
                  </a:moveTo>
                  <a:lnTo>
                    <a:pt x="0" y="11612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76" name="object 1076"/>
            <p:cNvSpPr/>
            <p:nvPr/>
          </p:nvSpPr>
          <p:spPr>
            <a:xfrm>
              <a:off x="3820271" y="4939375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4">
                  <a:moveTo>
                    <a:pt x="0" y="0"/>
                  </a:moveTo>
                  <a:lnTo>
                    <a:pt x="56113" y="0"/>
                  </a:lnTo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77" name="object 1077"/>
            <p:cNvSpPr/>
            <p:nvPr/>
          </p:nvSpPr>
          <p:spPr>
            <a:xfrm>
              <a:off x="3820271" y="4946644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89">
                  <a:moveTo>
                    <a:pt x="0" y="0"/>
                  </a:moveTo>
                  <a:lnTo>
                    <a:pt x="84764" y="0"/>
                  </a:lnTo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78" name="object 1078"/>
            <p:cNvSpPr/>
            <p:nvPr/>
          </p:nvSpPr>
          <p:spPr>
            <a:xfrm>
              <a:off x="3916619" y="4927396"/>
              <a:ext cx="351790" cy="15240"/>
            </a:xfrm>
            <a:custGeom>
              <a:avLst/>
              <a:gdLst/>
              <a:ahLst/>
              <a:cxnLst/>
              <a:rect l="l" t="t" r="r" b="b"/>
              <a:pathLst>
                <a:path w="351789" h="15239">
                  <a:moveTo>
                    <a:pt x="0" y="15179"/>
                  </a:moveTo>
                  <a:lnTo>
                    <a:pt x="351556" y="15179"/>
                  </a:lnTo>
                  <a:lnTo>
                    <a:pt x="351556" y="0"/>
                  </a:lnTo>
                  <a:lnTo>
                    <a:pt x="0" y="0"/>
                  </a:lnTo>
                  <a:lnTo>
                    <a:pt x="0" y="15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79" name="object 1079"/>
            <p:cNvSpPr/>
            <p:nvPr/>
          </p:nvSpPr>
          <p:spPr>
            <a:xfrm>
              <a:off x="3910218" y="4940274"/>
              <a:ext cx="358140" cy="7620"/>
            </a:xfrm>
            <a:custGeom>
              <a:avLst/>
              <a:gdLst/>
              <a:ahLst/>
              <a:cxnLst/>
              <a:rect l="l" t="t" r="r" b="b"/>
              <a:pathLst>
                <a:path w="358139" h="7620">
                  <a:moveTo>
                    <a:pt x="0" y="0"/>
                  </a:moveTo>
                  <a:lnTo>
                    <a:pt x="357957" y="0"/>
                  </a:lnTo>
                </a:path>
                <a:path w="358139" h="7620">
                  <a:moveTo>
                    <a:pt x="0" y="7589"/>
                  </a:moveTo>
                  <a:lnTo>
                    <a:pt x="357957" y="7589"/>
                  </a:lnTo>
                </a:path>
              </a:pathLst>
            </a:custGeom>
            <a:ln w="46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80" name="object 1080"/>
            <p:cNvSpPr/>
            <p:nvPr/>
          </p:nvSpPr>
          <p:spPr>
            <a:xfrm>
              <a:off x="4636401" y="4924259"/>
              <a:ext cx="62865" cy="44450"/>
            </a:xfrm>
            <a:custGeom>
              <a:avLst/>
              <a:gdLst/>
              <a:ahLst/>
              <a:cxnLst/>
              <a:rect l="l" t="t" r="r" b="b"/>
              <a:pathLst>
                <a:path w="62864" h="44450">
                  <a:moveTo>
                    <a:pt x="62598" y="42519"/>
                  </a:moveTo>
                  <a:lnTo>
                    <a:pt x="18008" y="0"/>
                  </a:lnTo>
                  <a:lnTo>
                    <a:pt x="0" y="457"/>
                  </a:lnTo>
                  <a:lnTo>
                    <a:pt x="1066" y="43980"/>
                  </a:lnTo>
                  <a:lnTo>
                    <a:pt x="62598" y="425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81" name="object 1081"/>
            <p:cNvSpPr/>
            <p:nvPr/>
          </p:nvSpPr>
          <p:spPr>
            <a:xfrm>
              <a:off x="4261774" y="4924257"/>
              <a:ext cx="437515" cy="53340"/>
            </a:xfrm>
            <a:custGeom>
              <a:avLst/>
              <a:gdLst/>
              <a:ahLst/>
              <a:cxnLst/>
              <a:rect l="l" t="t" r="r" b="b"/>
              <a:pathLst>
                <a:path w="437514" h="53339">
                  <a:moveTo>
                    <a:pt x="392643" y="0"/>
                  </a:moveTo>
                  <a:lnTo>
                    <a:pt x="374629" y="457"/>
                  </a:lnTo>
                </a:path>
                <a:path w="437514" h="53339">
                  <a:moveTo>
                    <a:pt x="437235" y="42519"/>
                  </a:moveTo>
                  <a:lnTo>
                    <a:pt x="375696" y="43982"/>
                  </a:lnTo>
                </a:path>
                <a:path w="437514" h="53339">
                  <a:moveTo>
                    <a:pt x="437235" y="42519"/>
                  </a:moveTo>
                  <a:lnTo>
                    <a:pt x="375696" y="43982"/>
                  </a:lnTo>
                </a:path>
                <a:path w="437514" h="53339">
                  <a:moveTo>
                    <a:pt x="392643" y="0"/>
                  </a:moveTo>
                  <a:lnTo>
                    <a:pt x="374629" y="457"/>
                  </a:lnTo>
                </a:path>
                <a:path w="437514" h="53339">
                  <a:moveTo>
                    <a:pt x="518" y="31302"/>
                  </a:moveTo>
                  <a:lnTo>
                    <a:pt x="1036" y="53065"/>
                  </a:lnTo>
                </a:path>
                <a:path w="437514" h="53339">
                  <a:moveTo>
                    <a:pt x="375178" y="22219"/>
                  </a:moveTo>
                  <a:lnTo>
                    <a:pt x="375696" y="43982"/>
                  </a:lnTo>
                </a:path>
                <a:path w="437514" h="53339">
                  <a:moveTo>
                    <a:pt x="518" y="31302"/>
                  </a:moveTo>
                  <a:lnTo>
                    <a:pt x="0" y="9540"/>
                  </a:lnTo>
                </a:path>
                <a:path w="437514" h="53339">
                  <a:moveTo>
                    <a:pt x="375178" y="22219"/>
                  </a:moveTo>
                  <a:lnTo>
                    <a:pt x="374629" y="457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82" name="object 1082"/>
            <p:cNvSpPr/>
            <p:nvPr/>
          </p:nvSpPr>
          <p:spPr>
            <a:xfrm>
              <a:off x="4261865" y="4928493"/>
              <a:ext cx="375920" cy="45085"/>
            </a:xfrm>
            <a:custGeom>
              <a:avLst/>
              <a:gdLst/>
              <a:ahLst/>
              <a:cxnLst/>
              <a:rect l="l" t="t" r="r" b="b"/>
              <a:pathLst>
                <a:path w="375920" h="45085">
                  <a:moveTo>
                    <a:pt x="374629" y="0"/>
                  </a:moveTo>
                  <a:lnTo>
                    <a:pt x="375513" y="35996"/>
                  </a:lnTo>
                </a:path>
                <a:path w="375920" h="45085">
                  <a:moveTo>
                    <a:pt x="0" y="9083"/>
                  </a:moveTo>
                  <a:lnTo>
                    <a:pt x="853" y="4504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83" name="object 1083"/>
            <p:cNvSpPr/>
            <p:nvPr/>
          </p:nvSpPr>
          <p:spPr>
            <a:xfrm>
              <a:off x="4622840" y="4928494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3655" y="0"/>
                  </a:moveTo>
                  <a:lnTo>
                    <a:pt x="0" y="335"/>
                  </a:lnTo>
                  <a:lnTo>
                    <a:pt x="853" y="36301"/>
                  </a:lnTo>
                  <a:lnTo>
                    <a:pt x="14538" y="35996"/>
                  </a:lnTo>
                  <a:lnTo>
                    <a:pt x="136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84" name="object 1084"/>
            <p:cNvSpPr/>
            <p:nvPr/>
          </p:nvSpPr>
          <p:spPr>
            <a:xfrm>
              <a:off x="4622840" y="4928493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3655" y="0"/>
                  </a:moveTo>
                  <a:lnTo>
                    <a:pt x="0" y="335"/>
                  </a:lnTo>
                  <a:lnTo>
                    <a:pt x="853" y="36301"/>
                  </a:lnTo>
                  <a:lnTo>
                    <a:pt x="14538" y="35996"/>
                  </a:lnTo>
                  <a:lnTo>
                    <a:pt x="1365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85" name="object 1085"/>
            <p:cNvSpPr/>
            <p:nvPr/>
          </p:nvSpPr>
          <p:spPr>
            <a:xfrm>
              <a:off x="4261866" y="4937241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3655" y="0"/>
                  </a:moveTo>
                  <a:lnTo>
                    <a:pt x="0" y="335"/>
                  </a:lnTo>
                  <a:lnTo>
                    <a:pt x="853" y="36301"/>
                  </a:lnTo>
                  <a:lnTo>
                    <a:pt x="14538" y="35966"/>
                  </a:lnTo>
                  <a:lnTo>
                    <a:pt x="136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86" name="object 1086"/>
            <p:cNvSpPr/>
            <p:nvPr/>
          </p:nvSpPr>
          <p:spPr>
            <a:xfrm>
              <a:off x="4261865" y="4937241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3655" y="0"/>
                  </a:moveTo>
                  <a:lnTo>
                    <a:pt x="0" y="335"/>
                  </a:lnTo>
                  <a:lnTo>
                    <a:pt x="853" y="36301"/>
                  </a:lnTo>
                  <a:lnTo>
                    <a:pt x="14538" y="35966"/>
                  </a:lnTo>
                  <a:lnTo>
                    <a:pt x="1365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87" name="object 1087"/>
            <p:cNvSpPr/>
            <p:nvPr/>
          </p:nvSpPr>
          <p:spPr>
            <a:xfrm>
              <a:off x="4261865" y="4581509"/>
              <a:ext cx="375920" cy="392430"/>
            </a:xfrm>
            <a:custGeom>
              <a:avLst/>
              <a:gdLst/>
              <a:ahLst/>
              <a:cxnLst/>
              <a:rect l="l" t="t" r="r" b="b"/>
              <a:pathLst>
                <a:path w="375920" h="392429">
                  <a:moveTo>
                    <a:pt x="374629" y="346984"/>
                  </a:moveTo>
                  <a:lnTo>
                    <a:pt x="360974" y="347319"/>
                  </a:lnTo>
                </a:path>
                <a:path w="375920" h="392429">
                  <a:moveTo>
                    <a:pt x="0" y="356067"/>
                  </a:moveTo>
                  <a:lnTo>
                    <a:pt x="13655" y="355732"/>
                  </a:lnTo>
                </a:path>
                <a:path w="375920" h="392429">
                  <a:moveTo>
                    <a:pt x="375513" y="382981"/>
                  </a:moveTo>
                  <a:lnTo>
                    <a:pt x="361828" y="383285"/>
                  </a:lnTo>
                </a:path>
                <a:path w="375920" h="392429">
                  <a:moveTo>
                    <a:pt x="853" y="392033"/>
                  </a:moveTo>
                  <a:lnTo>
                    <a:pt x="14538" y="391698"/>
                  </a:lnTo>
                </a:path>
                <a:path w="375920" h="392429">
                  <a:moveTo>
                    <a:pt x="360974" y="347319"/>
                  </a:moveTo>
                  <a:lnTo>
                    <a:pt x="361828" y="383285"/>
                  </a:lnTo>
                </a:path>
                <a:path w="375920" h="392429">
                  <a:moveTo>
                    <a:pt x="13655" y="355732"/>
                  </a:moveTo>
                  <a:lnTo>
                    <a:pt x="14538" y="391698"/>
                  </a:lnTo>
                </a:path>
                <a:path w="375920" h="392429">
                  <a:moveTo>
                    <a:pt x="352562" y="0"/>
                  </a:moveTo>
                  <a:lnTo>
                    <a:pt x="306992" y="4128"/>
                  </a:lnTo>
                  <a:lnTo>
                    <a:pt x="262724" y="14100"/>
                  </a:lnTo>
                  <a:lnTo>
                    <a:pt x="220294" y="29679"/>
                  </a:lnTo>
                  <a:lnTo>
                    <a:pt x="180241" y="50628"/>
                  </a:lnTo>
                  <a:lnTo>
                    <a:pt x="143105" y="76709"/>
                  </a:lnTo>
                  <a:lnTo>
                    <a:pt x="109423" y="107685"/>
                  </a:lnTo>
                  <a:lnTo>
                    <a:pt x="80119" y="142821"/>
                  </a:lnTo>
                  <a:lnTo>
                    <a:pt x="55868" y="181171"/>
                  </a:lnTo>
                  <a:lnTo>
                    <a:pt x="36884" y="222187"/>
                  </a:lnTo>
                  <a:lnTo>
                    <a:pt x="23379" y="265319"/>
                  </a:lnTo>
                  <a:lnTo>
                    <a:pt x="15565" y="310017"/>
                  </a:lnTo>
                  <a:lnTo>
                    <a:pt x="13655" y="355732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88" name="object 1088"/>
            <p:cNvSpPr/>
            <p:nvPr/>
          </p:nvSpPr>
          <p:spPr>
            <a:xfrm>
              <a:off x="4598426" y="4581509"/>
              <a:ext cx="24765" cy="347980"/>
            </a:xfrm>
            <a:custGeom>
              <a:avLst/>
              <a:gdLst/>
              <a:ahLst/>
              <a:cxnLst/>
              <a:rect l="l" t="t" r="r" b="b"/>
              <a:pathLst>
                <a:path w="24764" h="347979">
                  <a:moveTo>
                    <a:pt x="16001" y="0"/>
                  </a:moveTo>
                  <a:lnTo>
                    <a:pt x="0" y="396"/>
                  </a:lnTo>
                  <a:lnTo>
                    <a:pt x="8412" y="347685"/>
                  </a:lnTo>
                  <a:lnTo>
                    <a:pt x="24414" y="347319"/>
                  </a:lnTo>
                  <a:lnTo>
                    <a:pt x="16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89" name="object 1089"/>
            <p:cNvSpPr/>
            <p:nvPr/>
          </p:nvSpPr>
          <p:spPr>
            <a:xfrm>
              <a:off x="4598426" y="4581509"/>
              <a:ext cx="24765" cy="347980"/>
            </a:xfrm>
            <a:custGeom>
              <a:avLst/>
              <a:gdLst/>
              <a:ahLst/>
              <a:cxnLst/>
              <a:rect l="l" t="t" r="r" b="b"/>
              <a:pathLst>
                <a:path w="24764" h="347979">
                  <a:moveTo>
                    <a:pt x="24414" y="347319"/>
                  </a:moveTo>
                  <a:lnTo>
                    <a:pt x="16001" y="0"/>
                  </a:lnTo>
                  <a:lnTo>
                    <a:pt x="0" y="396"/>
                  </a:lnTo>
                  <a:lnTo>
                    <a:pt x="8412" y="347685"/>
                  </a:lnTo>
                  <a:lnTo>
                    <a:pt x="24414" y="347319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90" name="object 1090"/>
            <p:cNvSpPr/>
            <p:nvPr/>
          </p:nvSpPr>
          <p:spPr>
            <a:xfrm>
              <a:off x="4624756" y="3698899"/>
              <a:ext cx="86995" cy="668020"/>
            </a:xfrm>
            <a:custGeom>
              <a:avLst/>
              <a:gdLst/>
              <a:ahLst/>
              <a:cxnLst/>
              <a:rect l="l" t="t" r="r" b="b"/>
              <a:pathLst>
                <a:path w="86995" h="668020">
                  <a:moveTo>
                    <a:pt x="86385" y="593813"/>
                  </a:moveTo>
                  <a:lnTo>
                    <a:pt x="71958" y="0"/>
                  </a:lnTo>
                  <a:lnTo>
                    <a:pt x="0" y="1739"/>
                  </a:lnTo>
                  <a:lnTo>
                    <a:pt x="16129" y="667550"/>
                  </a:lnTo>
                  <a:lnTo>
                    <a:pt x="86385" y="5938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91" name="object 1091"/>
            <p:cNvSpPr/>
            <p:nvPr/>
          </p:nvSpPr>
          <p:spPr>
            <a:xfrm>
              <a:off x="4624760" y="3698900"/>
              <a:ext cx="86995" cy="668020"/>
            </a:xfrm>
            <a:custGeom>
              <a:avLst/>
              <a:gdLst/>
              <a:ahLst/>
              <a:cxnLst/>
              <a:rect l="l" t="t" r="r" b="b"/>
              <a:pathLst>
                <a:path w="86995" h="668020">
                  <a:moveTo>
                    <a:pt x="0" y="1737"/>
                  </a:moveTo>
                  <a:lnTo>
                    <a:pt x="16123" y="667542"/>
                  </a:lnTo>
                </a:path>
                <a:path w="86995" h="668020">
                  <a:moveTo>
                    <a:pt x="71963" y="0"/>
                  </a:moveTo>
                  <a:lnTo>
                    <a:pt x="86380" y="593811"/>
                  </a:lnTo>
                </a:path>
                <a:path w="86995" h="668020">
                  <a:moveTo>
                    <a:pt x="71963" y="0"/>
                  </a:moveTo>
                  <a:lnTo>
                    <a:pt x="86380" y="593811"/>
                  </a:lnTo>
                </a:path>
                <a:path w="86995" h="668020">
                  <a:moveTo>
                    <a:pt x="0" y="1737"/>
                  </a:moveTo>
                  <a:lnTo>
                    <a:pt x="16123" y="667542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92" name="object 1092"/>
            <p:cNvSpPr/>
            <p:nvPr/>
          </p:nvSpPr>
          <p:spPr>
            <a:xfrm>
              <a:off x="4640884" y="4365383"/>
              <a:ext cx="58419" cy="601980"/>
            </a:xfrm>
            <a:custGeom>
              <a:avLst/>
              <a:gdLst/>
              <a:ahLst/>
              <a:cxnLst/>
              <a:rect l="l" t="t" r="r" b="b"/>
              <a:pathLst>
                <a:path w="58420" h="601979">
                  <a:moveTo>
                    <a:pt x="58115" y="601395"/>
                  </a:moveTo>
                  <a:lnTo>
                    <a:pt x="43548" y="0"/>
                  </a:lnTo>
                  <a:lnTo>
                    <a:pt x="0" y="1066"/>
                  </a:lnTo>
                  <a:lnTo>
                    <a:pt x="13525" y="558876"/>
                  </a:lnTo>
                  <a:lnTo>
                    <a:pt x="58115" y="601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93" name="object 1093"/>
            <p:cNvSpPr/>
            <p:nvPr/>
          </p:nvSpPr>
          <p:spPr>
            <a:xfrm>
              <a:off x="4640884" y="4365375"/>
              <a:ext cx="58419" cy="601980"/>
            </a:xfrm>
            <a:custGeom>
              <a:avLst/>
              <a:gdLst/>
              <a:ahLst/>
              <a:cxnLst/>
              <a:rect l="l" t="t" r="r" b="b"/>
              <a:pathLst>
                <a:path w="58420" h="601979">
                  <a:moveTo>
                    <a:pt x="0" y="1066"/>
                  </a:moveTo>
                  <a:lnTo>
                    <a:pt x="13533" y="558881"/>
                  </a:lnTo>
                </a:path>
                <a:path w="58420" h="601979">
                  <a:moveTo>
                    <a:pt x="43555" y="0"/>
                  </a:moveTo>
                  <a:lnTo>
                    <a:pt x="58125" y="601400"/>
                  </a:lnTo>
                </a:path>
                <a:path w="58420" h="601979">
                  <a:moveTo>
                    <a:pt x="43555" y="0"/>
                  </a:moveTo>
                  <a:lnTo>
                    <a:pt x="58125" y="601400"/>
                  </a:lnTo>
                </a:path>
                <a:path w="58420" h="601979">
                  <a:moveTo>
                    <a:pt x="0" y="1066"/>
                  </a:moveTo>
                  <a:lnTo>
                    <a:pt x="13533" y="55888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94" name="object 1094"/>
            <p:cNvSpPr/>
            <p:nvPr/>
          </p:nvSpPr>
          <p:spPr>
            <a:xfrm>
              <a:off x="4093646" y="3705849"/>
              <a:ext cx="316230" cy="29845"/>
            </a:xfrm>
            <a:custGeom>
              <a:avLst/>
              <a:gdLst/>
              <a:ahLst/>
              <a:cxnLst/>
              <a:rect l="l" t="t" r="r" b="b"/>
              <a:pathLst>
                <a:path w="316229" h="29845">
                  <a:moveTo>
                    <a:pt x="315376" y="0"/>
                  </a:moveTo>
                  <a:lnTo>
                    <a:pt x="0" y="7620"/>
                  </a:lnTo>
                  <a:lnTo>
                    <a:pt x="518" y="29352"/>
                  </a:lnTo>
                  <a:lnTo>
                    <a:pt x="315894" y="21701"/>
                  </a:lnTo>
                  <a:lnTo>
                    <a:pt x="3153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95" name="object 1095"/>
            <p:cNvSpPr/>
            <p:nvPr/>
          </p:nvSpPr>
          <p:spPr>
            <a:xfrm>
              <a:off x="4093646" y="3705849"/>
              <a:ext cx="316230" cy="29845"/>
            </a:xfrm>
            <a:custGeom>
              <a:avLst/>
              <a:gdLst/>
              <a:ahLst/>
              <a:cxnLst/>
              <a:rect l="l" t="t" r="r" b="b"/>
              <a:pathLst>
                <a:path w="316229" h="29845">
                  <a:moveTo>
                    <a:pt x="315376" y="0"/>
                  </a:moveTo>
                  <a:lnTo>
                    <a:pt x="0" y="7619"/>
                  </a:lnTo>
                  <a:lnTo>
                    <a:pt x="518" y="29352"/>
                  </a:lnTo>
                  <a:lnTo>
                    <a:pt x="315894" y="21701"/>
                  </a:lnTo>
                  <a:lnTo>
                    <a:pt x="315376" y="0"/>
                  </a:lnTo>
                  <a:close/>
                </a:path>
              </a:pathLst>
            </a:custGeom>
            <a:ln w="36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96" name="object 1096"/>
            <p:cNvSpPr/>
            <p:nvPr/>
          </p:nvSpPr>
          <p:spPr>
            <a:xfrm>
              <a:off x="4094439" y="3727825"/>
              <a:ext cx="317500" cy="186690"/>
            </a:xfrm>
            <a:custGeom>
              <a:avLst/>
              <a:gdLst/>
              <a:ahLst/>
              <a:cxnLst/>
              <a:rect l="l" t="t" r="r" b="b"/>
              <a:pathLst>
                <a:path w="317500" h="186689">
                  <a:moveTo>
                    <a:pt x="304403" y="0"/>
                  </a:moveTo>
                  <a:lnTo>
                    <a:pt x="303641" y="0"/>
                  </a:lnTo>
                  <a:lnTo>
                    <a:pt x="9723" y="7132"/>
                  </a:lnTo>
                  <a:lnTo>
                    <a:pt x="0" y="18013"/>
                  </a:lnTo>
                  <a:lnTo>
                    <a:pt x="3577" y="165506"/>
                  </a:lnTo>
                  <a:lnTo>
                    <a:pt x="22463" y="185867"/>
                  </a:lnTo>
                  <a:lnTo>
                    <a:pt x="23926" y="186141"/>
                  </a:lnTo>
                  <a:lnTo>
                    <a:pt x="106192" y="184282"/>
                  </a:lnTo>
                  <a:lnTo>
                    <a:pt x="127040" y="160842"/>
                  </a:lnTo>
                  <a:lnTo>
                    <a:pt x="126888" y="159288"/>
                  </a:lnTo>
                  <a:lnTo>
                    <a:pt x="126796" y="156423"/>
                  </a:lnTo>
                  <a:lnTo>
                    <a:pt x="146425" y="122590"/>
                  </a:lnTo>
                  <a:lnTo>
                    <a:pt x="294985" y="113507"/>
                  </a:lnTo>
                  <a:lnTo>
                    <a:pt x="296478" y="113446"/>
                  </a:lnTo>
                  <a:lnTo>
                    <a:pt x="316961" y="94548"/>
                  </a:lnTo>
                  <a:lnTo>
                    <a:pt x="317235" y="93085"/>
                  </a:lnTo>
                  <a:lnTo>
                    <a:pt x="317327" y="91592"/>
                  </a:lnTo>
                  <a:lnTo>
                    <a:pt x="315473" y="15179"/>
                  </a:lnTo>
                  <a:lnTo>
                    <a:pt x="315376" y="10454"/>
                  </a:lnTo>
                  <a:lnTo>
                    <a:pt x="308061" y="792"/>
                  </a:lnTo>
                  <a:lnTo>
                    <a:pt x="307360" y="518"/>
                  </a:lnTo>
                  <a:lnTo>
                    <a:pt x="306628" y="304"/>
                  </a:lnTo>
                  <a:lnTo>
                    <a:pt x="305135" y="60"/>
                  </a:lnTo>
                  <a:lnTo>
                    <a:pt x="30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97" name="object 1097"/>
            <p:cNvSpPr/>
            <p:nvPr/>
          </p:nvSpPr>
          <p:spPr>
            <a:xfrm>
              <a:off x="4094439" y="3727825"/>
              <a:ext cx="317500" cy="186690"/>
            </a:xfrm>
            <a:custGeom>
              <a:avLst/>
              <a:gdLst/>
              <a:ahLst/>
              <a:cxnLst/>
              <a:rect l="l" t="t" r="r" b="b"/>
              <a:pathLst>
                <a:path w="317500" h="186689">
                  <a:moveTo>
                    <a:pt x="126888" y="159288"/>
                  </a:moveTo>
                  <a:lnTo>
                    <a:pt x="127040" y="160842"/>
                  </a:lnTo>
                  <a:lnTo>
                    <a:pt x="127010" y="162397"/>
                  </a:lnTo>
                  <a:lnTo>
                    <a:pt x="126674" y="165506"/>
                  </a:lnTo>
                  <a:lnTo>
                    <a:pt x="126339" y="167060"/>
                  </a:lnTo>
                  <a:lnTo>
                    <a:pt x="125364" y="170017"/>
                  </a:lnTo>
                  <a:lnTo>
                    <a:pt x="124724" y="171480"/>
                  </a:lnTo>
                  <a:lnTo>
                    <a:pt x="123139" y="174193"/>
                  </a:lnTo>
                  <a:lnTo>
                    <a:pt x="122224" y="175442"/>
                  </a:lnTo>
                  <a:lnTo>
                    <a:pt x="120152" y="177789"/>
                  </a:lnTo>
                  <a:lnTo>
                    <a:pt x="118993" y="178856"/>
                  </a:lnTo>
                  <a:lnTo>
                    <a:pt x="116494" y="180746"/>
                  </a:lnTo>
                  <a:lnTo>
                    <a:pt x="115122" y="181538"/>
                  </a:lnTo>
                  <a:lnTo>
                    <a:pt x="112288" y="182849"/>
                  </a:lnTo>
                  <a:lnTo>
                    <a:pt x="110794" y="183367"/>
                  </a:lnTo>
                  <a:lnTo>
                    <a:pt x="107746" y="184099"/>
                  </a:lnTo>
                  <a:lnTo>
                    <a:pt x="106192" y="184282"/>
                  </a:lnTo>
                  <a:lnTo>
                    <a:pt x="25420" y="186232"/>
                  </a:lnTo>
                  <a:lnTo>
                    <a:pt x="23926" y="186141"/>
                  </a:lnTo>
                  <a:lnTo>
                    <a:pt x="21000" y="185623"/>
                  </a:lnTo>
                  <a:lnTo>
                    <a:pt x="19537" y="185226"/>
                  </a:lnTo>
                  <a:lnTo>
                    <a:pt x="16733" y="184129"/>
                  </a:lnTo>
                  <a:lnTo>
                    <a:pt x="15392" y="183459"/>
                  </a:lnTo>
                  <a:lnTo>
                    <a:pt x="12862" y="181874"/>
                  </a:lnTo>
                  <a:lnTo>
                    <a:pt x="11704" y="180929"/>
                  </a:lnTo>
                  <a:lnTo>
                    <a:pt x="9509" y="178887"/>
                  </a:lnTo>
                  <a:lnTo>
                    <a:pt x="8534" y="177728"/>
                  </a:lnTo>
                  <a:lnTo>
                    <a:pt x="6827" y="175290"/>
                  </a:lnTo>
                  <a:lnTo>
                    <a:pt x="6095" y="173979"/>
                  </a:lnTo>
                  <a:lnTo>
                    <a:pt x="4876" y="171236"/>
                  </a:lnTo>
                  <a:lnTo>
                    <a:pt x="4389" y="169804"/>
                  </a:lnTo>
                  <a:lnTo>
                    <a:pt x="3749" y="166908"/>
                  </a:lnTo>
                  <a:lnTo>
                    <a:pt x="3566" y="165414"/>
                  </a:lnTo>
                  <a:lnTo>
                    <a:pt x="3535" y="163921"/>
                  </a:lnTo>
                  <a:lnTo>
                    <a:pt x="0" y="18013"/>
                  </a:lnTo>
                  <a:lnTo>
                    <a:pt x="60" y="16581"/>
                  </a:lnTo>
                  <a:lnTo>
                    <a:pt x="396" y="15179"/>
                  </a:lnTo>
                  <a:lnTo>
                    <a:pt x="975" y="13868"/>
                  </a:lnTo>
                  <a:lnTo>
                    <a:pt x="1554" y="12557"/>
                  </a:lnTo>
                  <a:lnTo>
                    <a:pt x="2407" y="11369"/>
                  </a:lnTo>
                  <a:lnTo>
                    <a:pt x="3413" y="10363"/>
                  </a:lnTo>
                  <a:lnTo>
                    <a:pt x="4450" y="9357"/>
                  </a:lnTo>
                  <a:lnTo>
                    <a:pt x="5669" y="8564"/>
                  </a:lnTo>
                  <a:lnTo>
                    <a:pt x="6979" y="7985"/>
                  </a:lnTo>
                  <a:lnTo>
                    <a:pt x="8290" y="7437"/>
                  </a:lnTo>
                  <a:lnTo>
                    <a:pt x="9723" y="7132"/>
                  </a:lnTo>
                  <a:lnTo>
                    <a:pt x="11155" y="7101"/>
                  </a:lnTo>
                  <a:lnTo>
                    <a:pt x="303641" y="0"/>
                  </a:lnTo>
                  <a:lnTo>
                    <a:pt x="304403" y="0"/>
                  </a:lnTo>
                  <a:lnTo>
                    <a:pt x="305135" y="60"/>
                  </a:lnTo>
                  <a:lnTo>
                    <a:pt x="305897" y="182"/>
                  </a:lnTo>
                  <a:lnTo>
                    <a:pt x="306628" y="304"/>
                  </a:lnTo>
                  <a:lnTo>
                    <a:pt x="307360" y="518"/>
                  </a:lnTo>
                  <a:lnTo>
                    <a:pt x="308061" y="792"/>
                  </a:lnTo>
                  <a:lnTo>
                    <a:pt x="308762" y="1036"/>
                  </a:lnTo>
                  <a:lnTo>
                    <a:pt x="309432" y="1402"/>
                  </a:lnTo>
                  <a:lnTo>
                    <a:pt x="310073" y="1798"/>
                  </a:lnTo>
                  <a:lnTo>
                    <a:pt x="310682" y="2194"/>
                  </a:lnTo>
                  <a:lnTo>
                    <a:pt x="311292" y="2651"/>
                  </a:lnTo>
                  <a:lnTo>
                    <a:pt x="311840" y="3169"/>
                  </a:lnTo>
                  <a:lnTo>
                    <a:pt x="312389" y="3688"/>
                  </a:lnTo>
                  <a:lnTo>
                    <a:pt x="312877" y="4267"/>
                  </a:lnTo>
                  <a:lnTo>
                    <a:pt x="313303" y="4876"/>
                  </a:lnTo>
                  <a:lnTo>
                    <a:pt x="313730" y="5486"/>
                  </a:lnTo>
                  <a:lnTo>
                    <a:pt x="314096" y="6156"/>
                  </a:lnTo>
                  <a:lnTo>
                    <a:pt x="314401" y="6827"/>
                  </a:lnTo>
                  <a:lnTo>
                    <a:pt x="314705" y="7528"/>
                  </a:lnTo>
                  <a:lnTo>
                    <a:pt x="314949" y="8229"/>
                  </a:lnTo>
                  <a:lnTo>
                    <a:pt x="315102" y="8961"/>
                  </a:lnTo>
                  <a:lnTo>
                    <a:pt x="315285" y="9692"/>
                  </a:lnTo>
                  <a:lnTo>
                    <a:pt x="315376" y="10454"/>
                  </a:lnTo>
                  <a:lnTo>
                    <a:pt x="315376" y="11186"/>
                  </a:lnTo>
                  <a:lnTo>
                    <a:pt x="317296" y="90098"/>
                  </a:lnTo>
                  <a:lnTo>
                    <a:pt x="317327" y="91592"/>
                  </a:lnTo>
                  <a:lnTo>
                    <a:pt x="317235" y="93085"/>
                  </a:lnTo>
                  <a:lnTo>
                    <a:pt x="316717" y="96042"/>
                  </a:lnTo>
                  <a:lnTo>
                    <a:pt x="316321" y="97475"/>
                  </a:lnTo>
                  <a:lnTo>
                    <a:pt x="315224" y="100279"/>
                  </a:lnTo>
                  <a:lnTo>
                    <a:pt x="314553" y="101620"/>
                  </a:lnTo>
                  <a:lnTo>
                    <a:pt x="312938" y="104150"/>
                  </a:lnTo>
                  <a:lnTo>
                    <a:pt x="312023" y="105338"/>
                  </a:lnTo>
                  <a:lnTo>
                    <a:pt x="309951" y="107502"/>
                  </a:lnTo>
                  <a:lnTo>
                    <a:pt x="308823" y="108478"/>
                  </a:lnTo>
                  <a:lnTo>
                    <a:pt x="306384" y="110185"/>
                  </a:lnTo>
                  <a:lnTo>
                    <a:pt x="305074" y="110947"/>
                  </a:lnTo>
                  <a:lnTo>
                    <a:pt x="302331" y="112135"/>
                  </a:lnTo>
                  <a:lnTo>
                    <a:pt x="300898" y="112623"/>
                  </a:lnTo>
                  <a:lnTo>
                    <a:pt x="297972" y="113263"/>
                  </a:lnTo>
                  <a:lnTo>
                    <a:pt x="296478" y="113446"/>
                  </a:lnTo>
                  <a:lnTo>
                    <a:pt x="164317" y="116646"/>
                  </a:lnTo>
                  <a:lnTo>
                    <a:pt x="161604" y="116982"/>
                  </a:lnTo>
                  <a:lnTo>
                    <a:pt x="156301" y="118201"/>
                  </a:lnTo>
                  <a:lnTo>
                    <a:pt x="153741" y="119054"/>
                  </a:lnTo>
                  <a:lnTo>
                    <a:pt x="148772" y="121249"/>
                  </a:lnTo>
                  <a:lnTo>
                    <a:pt x="146425" y="122590"/>
                  </a:lnTo>
                  <a:lnTo>
                    <a:pt x="142006" y="125729"/>
                  </a:lnTo>
                  <a:lnTo>
                    <a:pt x="139933" y="127528"/>
                  </a:lnTo>
                  <a:lnTo>
                    <a:pt x="136215" y="131460"/>
                  </a:lnTo>
                  <a:lnTo>
                    <a:pt x="134569" y="133624"/>
                  </a:lnTo>
                  <a:lnTo>
                    <a:pt x="131673" y="138226"/>
                  </a:lnTo>
                  <a:lnTo>
                    <a:pt x="130484" y="140665"/>
                  </a:lnTo>
                  <a:lnTo>
                    <a:pt x="128564" y="145724"/>
                  </a:lnTo>
                  <a:lnTo>
                    <a:pt x="127863" y="148346"/>
                  </a:lnTo>
                  <a:lnTo>
                    <a:pt x="126979" y="153710"/>
                  </a:lnTo>
                  <a:lnTo>
                    <a:pt x="126796" y="156423"/>
                  </a:lnTo>
                  <a:lnTo>
                    <a:pt x="126888" y="159136"/>
                  </a:lnTo>
                </a:path>
              </a:pathLst>
            </a:custGeom>
            <a:ln w="36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1098" name="object 109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107176" y="3708410"/>
              <a:ext cx="295172" cy="206441"/>
            </a:xfrm>
            <a:prstGeom prst="rect">
              <a:avLst/>
            </a:prstGeom>
          </p:spPr>
        </p:pic>
        <p:sp>
          <p:nvSpPr>
            <p:cNvPr id="1099" name="object 1099"/>
            <p:cNvSpPr/>
            <p:nvPr/>
          </p:nvSpPr>
          <p:spPr>
            <a:xfrm>
              <a:off x="4013362" y="3732976"/>
              <a:ext cx="31750" cy="288925"/>
            </a:xfrm>
            <a:custGeom>
              <a:avLst/>
              <a:gdLst/>
              <a:ahLst/>
              <a:cxnLst/>
              <a:rect l="l" t="t" r="r" b="b"/>
              <a:pathLst>
                <a:path w="31750" h="288925">
                  <a:moveTo>
                    <a:pt x="24778" y="10942"/>
                  </a:moveTo>
                  <a:lnTo>
                    <a:pt x="13990" y="10942"/>
                  </a:lnTo>
                  <a:lnTo>
                    <a:pt x="20299" y="271851"/>
                  </a:lnTo>
                  <a:lnTo>
                    <a:pt x="20452" y="277246"/>
                  </a:lnTo>
                  <a:lnTo>
                    <a:pt x="6736" y="277581"/>
                  </a:lnTo>
                  <a:lnTo>
                    <a:pt x="6979" y="288401"/>
                  </a:lnTo>
                  <a:lnTo>
                    <a:pt x="23561" y="287975"/>
                  </a:lnTo>
                  <a:lnTo>
                    <a:pt x="26273" y="286786"/>
                  </a:lnTo>
                  <a:lnTo>
                    <a:pt x="30236" y="282641"/>
                  </a:lnTo>
                  <a:lnTo>
                    <a:pt x="31302" y="279867"/>
                  </a:lnTo>
                  <a:lnTo>
                    <a:pt x="24778" y="10942"/>
                  </a:lnTo>
                  <a:close/>
                </a:path>
                <a:path w="31750" h="288925">
                  <a:moveTo>
                    <a:pt x="19690" y="0"/>
                  </a:moveTo>
                  <a:lnTo>
                    <a:pt x="0" y="487"/>
                  </a:lnTo>
                  <a:lnTo>
                    <a:pt x="274" y="11277"/>
                  </a:lnTo>
                  <a:lnTo>
                    <a:pt x="13990" y="10942"/>
                  </a:lnTo>
                  <a:lnTo>
                    <a:pt x="24778" y="10942"/>
                  </a:lnTo>
                  <a:lnTo>
                    <a:pt x="24627" y="4724"/>
                  </a:lnTo>
                  <a:lnTo>
                    <a:pt x="19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00" name="object 1100"/>
            <p:cNvSpPr/>
            <p:nvPr/>
          </p:nvSpPr>
          <p:spPr>
            <a:xfrm>
              <a:off x="4013362" y="3732976"/>
              <a:ext cx="31750" cy="288925"/>
            </a:xfrm>
            <a:custGeom>
              <a:avLst/>
              <a:gdLst/>
              <a:ahLst/>
              <a:cxnLst/>
              <a:rect l="l" t="t" r="r" b="b"/>
              <a:pathLst>
                <a:path w="31750" h="288925">
                  <a:moveTo>
                    <a:pt x="6979" y="288401"/>
                  </a:moveTo>
                  <a:lnTo>
                    <a:pt x="20695" y="288066"/>
                  </a:lnTo>
                  <a:lnTo>
                    <a:pt x="23561" y="287975"/>
                  </a:lnTo>
                  <a:lnTo>
                    <a:pt x="26273" y="286786"/>
                  </a:lnTo>
                  <a:lnTo>
                    <a:pt x="28254" y="284713"/>
                  </a:lnTo>
                  <a:lnTo>
                    <a:pt x="30236" y="282641"/>
                  </a:lnTo>
                  <a:lnTo>
                    <a:pt x="31302" y="279867"/>
                  </a:lnTo>
                  <a:lnTo>
                    <a:pt x="31241" y="277002"/>
                  </a:lnTo>
                  <a:lnTo>
                    <a:pt x="24780" y="10667"/>
                  </a:lnTo>
                  <a:lnTo>
                    <a:pt x="24627" y="4724"/>
                  </a:lnTo>
                  <a:lnTo>
                    <a:pt x="19690" y="0"/>
                  </a:lnTo>
                  <a:lnTo>
                    <a:pt x="13715" y="152"/>
                  </a:lnTo>
                  <a:lnTo>
                    <a:pt x="0" y="487"/>
                  </a:lnTo>
                  <a:lnTo>
                    <a:pt x="274" y="11277"/>
                  </a:lnTo>
                  <a:lnTo>
                    <a:pt x="13990" y="10942"/>
                  </a:lnTo>
                  <a:lnTo>
                    <a:pt x="14112" y="16337"/>
                  </a:lnTo>
                  <a:lnTo>
                    <a:pt x="20299" y="271851"/>
                  </a:lnTo>
                  <a:lnTo>
                    <a:pt x="20452" y="277246"/>
                  </a:lnTo>
                  <a:lnTo>
                    <a:pt x="6736" y="277581"/>
                  </a:lnTo>
                  <a:lnTo>
                    <a:pt x="6979" y="28840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01" name="object 1101"/>
            <p:cNvSpPr/>
            <p:nvPr/>
          </p:nvSpPr>
          <p:spPr>
            <a:xfrm>
              <a:off x="3910736" y="4695017"/>
              <a:ext cx="267970" cy="162560"/>
            </a:xfrm>
            <a:custGeom>
              <a:avLst/>
              <a:gdLst/>
              <a:ahLst/>
              <a:cxnLst/>
              <a:rect l="l" t="t" r="r" b="b"/>
              <a:pathLst>
                <a:path w="267970" h="162560">
                  <a:moveTo>
                    <a:pt x="43464" y="0"/>
                  </a:moveTo>
                  <a:lnTo>
                    <a:pt x="1615" y="1158"/>
                  </a:lnTo>
                  <a:lnTo>
                    <a:pt x="304" y="2316"/>
                  </a:lnTo>
                  <a:lnTo>
                    <a:pt x="0" y="3596"/>
                  </a:lnTo>
                  <a:lnTo>
                    <a:pt x="3931" y="160416"/>
                  </a:lnTo>
                  <a:lnTo>
                    <a:pt x="5090" y="161726"/>
                  </a:lnTo>
                  <a:lnTo>
                    <a:pt x="6370" y="162031"/>
                  </a:lnTo>
                  <a:lnTo>
                    <a:pt x="47365" y="161056"/>
                  </a:lnTo>
                  <a:lnTo>
                    <a:pt x="71414" y="123322"/>
                  </a:lnTo>
                  <a:lnTo>
                    <a:pt x="77571" y="126492"/>
                  </a:lnTo>
                  <a:lnTo>
                    <a:pt x="113507" y="137617"/>
                  </a:lnTo>
                  <a:lnTo>
                    <a:pt x="121005" y="138988"/>
                  </a:lnTo>
                  <a:lnTo>
                    <a:pt x="128259" y="141305"/>
                  </a:lnTo>
                  <a:lnTo>
                    <a:pt x="130393" y="142189"/>
                  </a:lnTo>
                  <a:lnTo>
                    <a:pt x="142829" y="145084"/>
                  </a:lnTo>
                  <a:lnTo>
                    <a:pt x="155478" y="147035"/>
                  </a:lnTo>
                  <a:lnTo>
                    <a:pt x="160172" y="147523"/>
                  </a:lnTo>
                  <a:lnTo>
                    <a:pt x="169895" y="147797"/>
                  </a:lnTo>
                  <a:lnTo>
                    <a:pt x="179588" y="147157"/>
                  </a:lnTo>
                  <a:lnTo>
                    <a:pt x="220797" y="134691"/>
                  </a:lnTo>
                  <a:lnTo>
                    <a:pt x="254751" y="108874"/>
                  </a:lnTo>
                  <a:lnTo>
                    <a:pt x="267797" y="75133"/>
                  </a:lnTo>
                  <a:lnTo>
                    <a:pt x="267157" y="69250"/>
                  </a:lnTo>
                  <a:lnTo>
                    <a:pt x="240852" y="30876"/>
                  </a:lnTo>
                  <a:lnTo>
                    <a:pt x="205648" y="13258"/>
                  </a:lnTo>
                  <a:lnTo>
                    <a:pt x="170230" y="7254"/>
                  </a:lnTo>
                  <a:lnTo>
                    <a:pt x="160507" y="7650"/>
                  </a:lnTo>
                  <a:lnTo>
                    <a:pt x="120274" y="17739"/>
                  </a:lnTo>
                  <a:lnTo>
                    <a:pt x="112928" y="19781"/>
                  </a:lnTo>
                  <a:lnTo>
                    <a:pt x="96713" y="22585"/>
                  </a:lnTo>
                  <a:lnTo>
                    <a:pt x="87995" y="25603"/>
                  </a:lnTo>
                  <a:lnTo>
                    <a:pt x="79705" y="29535"/>
                  </a:lnTo>
                  <a:lnTo>
                    <a:pt x="75316" y="33070"/>
                  </a:lnTo>
                  <a:lnTo>
                    <a:pt x="69311" y="36515"/>
                  </a:lnTo>
                  <a:lnTo>
                    <a:pt x="65410" y="25725"/>
                  </a:lnTo>
                  <a:lnTo>
                    <a:pt x="61386" y="18166"/>
                  </a:lnTo>
                  <a:lnTo>
                    <a:pt x="57363" y="12679"/>
                  </a:lnTo>
                  <a:lnTo>
                    <a:pt x="54650" y="7010"/>
                  </a:lnTo>
                  <a:lnTo>
                    <a:pt x="52913" y="7833"/>
                  </a:lnTo>
                  <a:lnTo>
                    <a:pt x="50291" y="5181"/>
                  </a:lnTo>
                  <a:lnTo>
                    <a:pt x="434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02" name="object 1102"/>
            <p:cNvSpPr/>
            <p:nvPr/>
          </p:nvSpPr>
          <p:spPr>
            <a:xfrm>
              <a:off x="3910736" y="4695017"/>
              <a:ext cx="267970" cy="162560"/>
            </a:xfrm>
            <a:custGeom>
              <a:avLst/>
              <a:gdLst/>
              <a:ahLst/>
              <a:cxnLst/>
              <a:rect l="l" t="t" r="r" b="b"/>
              <a:pathLst>
                <a:path w="267970" h="162560">
                  <a:moveTo>
                    <a:pt x="248869" y="37520"/>
                  </a:moveTo>
                  <a:lnTo>
                    <a:pt x="205648" y="13258"/>
                  </a:lnTo>
                  <a:lnTo>
                    <a:pt x="170230" y="7254"/>
                  </a:lnTo>
                  <a:lnTo>
                    <a:pt x="160507" y="7650"/>
                  </a:lnTo>
                  <a:lnTo>
                    <a:pt x="120274" y="17739"/>
                  </a:lnTo>
                  <a:lnTo>
                    <a:pt x="112928" y="19781"/>
                  </a:lnTo>
                  <a:lnTo>
                    <a:pt x="110672" y="20208"/>
                  </a:lnTo>
                  <a:lnTo>
                    <a:pt x="96713" y="22585"/>
                  </a:lnTo>
                  <a:lnTo>
                    <a:pt x="87995" y="25603"/>
                  </a:lnTo>
                  <a:lnTo>
                    <a:pt x="75316" y="33070"/>
                  </a:lnTo>
                  <a:lnTo>
                    <a:pt x="69982" y="36149"/>
                  </a:lnTo>
                  <a:lnTo>
                    <a:pt x="69311" y="36515"/>
                  </a:lnTo>
                  <a:lnTo>
                    <a:pt x="65410" y="25725"/>
                  </a:lnTo>
                  <a:lnTo>
                    <a:pt x="61386" y="18166"/>
                  </a:lnTo>
                  <a:lnTo>
                    <a:pt x="57363" y="12679"/>
                  </a:lnTo>
                  <a:lnTo>
                    <a:pt x="54650" y="7010"/>
                  </a:lnTo>
                  <a:lnTo>
                    <a:pt x="52913" y="7833"/>
                  </a:lnTo>
                  <a:lnTo>
                    <a:pt x="50291" y="5181"/>
                  </a:lnTo>
                  <a:lnTo>
                    <a:pt x="43464" y="0"/>
                  </a:lnTo>
                  <a:lnTo>
                    <a:pt x="2468" y="1005"/>
                  </a:lnTo>
                  <a:lnTo>
                    <a:pt x="0" y="3139"/>
                  </a:lnTo>
                  <a:lnTo>
                    <a:pt x="0" y="3596"/>
                  </a:lnTo>
                  <a:lnTo>
                    <a:pt x="3779" y="159562"/>
                  </a:lnTo>
                  <a:lnTo>
                    <a:pt x="6370" y="162031"/>
                  </a:lnTo>
                  <a:lnTo>
                    <a:pt x="47365" y="161056"/>
                  </a:lnTo>
                  <a:lnTo>
                    <a:pt x="71414" y="123322"/>
                  </a:lnTo>
                  <a:lnTo>
                    <a:pt x="72085" y="123687"/>
                  </a:lnTo>
                  <a:lnTo>
                    <a:pt x="77571" y="126491"/>
                  </a:lnTo>
                  <a:lnTo>
                    <a:pt x="79095" y="127711"/>
                  </a:lnTo>
                  <a:lnTo>
                    <a:pt x="79400" y="127955"/>
                  </a:lnTo>
                  <a:lnTo>
                    <a:pt x="80771" y="128930"/>
                  </a:lnTo>
                  <a:lnTo>
                    <a:pt x="82539" y="130027"/>
                  </a:lnTo>
                  <a:lnTo>
                    <a:pt x="91074" y="133471"/>
                  </a:lnTo>
                  <a:lnTo>
                    <a:pt x="99456" y="135910"/>
                  </a:lnTo>
                  <a:lnTo>
                    <a:pt x="113507" y="137617"/>
                  </a:lnTo>
                  <a:lnTo>
                    <a:pt x="121005" y="138988"/>
                  </a:lnTo>
                  <a:lnTo>
                    <a:pt x="128259" y="141305"/>
                  </a:lnTo>
                  <a:lnTo>
                    <a:pt x="130393" y="142189"/>
                  </a:lnTo>
                  <a:lnTo>
                    <a:pt x="142829" y="145084"/>
                  </a:lnTo>
                  <a:lnTo>
                    <a:pt x="155478" y="147035"/>
                  </a:lnTo>
                  <a:lnTo>
                    <a:pt x="160172" y="147523"/>
                  </a:lnTo>
                  <a:lnTo>
                    <a:pt x="169895" y="147797"/>
                  </a:lnTo>
                  <a:lnTo>
                    <a:pt x="179588" y="147157"/>
                  </a:lnTo>
                  <a:lnTo>
                    <a:pt x="220797" y="134691"/>
                  </a:lnTo>
                  <a:lnTo>
                    <a:pt x="254751" y="108874"/>
                  </a:lnTo>
                  <a:lnTo>
                    <a:pt x="267797" y="75133"/>
                  </a:lnTo>
                  <a:lnTo>
                    <a:pt x="267157" y="69250"/>
                  </a:lnTo>
                  <a:lnTo>
                    <a:pt x="265633" y="63550"/>
                  </a:lnTo>
                  <a:lnTo>
                    <a:pt x="261396" y="54071"/>
                  </a:lnTo>
                  <a:lnTo>
                    <a:pt x="255757" y="45323"/>
                  </a:lnTo>
                  <a:lnTo>
                    <a:pt x="248869" y="375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1103" name="object 110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979133" y="4707270"/>
              <a:ext cx="194767" cy="130576"/>
            </a:xfrm>
            <a:prstGeom prst="rect">
              <a:avLst/>
            </a:prstGeom>
          </p:spPr>
        </p:pic>
        <p:sp>
          <p:nvSpPr>
            <p:cNvPr id="1104" name="object 1104"/>
            <p:cNvSpPr/>
            <p:nvPr/>
          </p:nvSpPr>
          <p:spPr>
            <a:xfrm>
              <a:off x="3970141" y="4909474"/>
              <a:ext cx="288925" cy="31750"/>
            </a:xfrm>
            <a:custGeom>
              <a:avLst/>
              <a:gdLst/>
              <a:ahLst/>
              <a:cxnLst/>
              <a:rect l="l" t="t" r="r" b="b"/>
              <a:pathLst>
                <a:path w="288925" h="31750">
                  <a:moveTo>
                    <a:pt x="282945" y="0"/>
                  </a:moveTo>
                  <a:lnTo>
                    <a:pt x="4693" y="6736"/>
                  </a:lnTo>
                  <a:lnTo>
                    <a:pt x="0" y="11704"/>
                  </a:lnTo>
                  <a:lnTo>
                    <a:pt x="457" y="31363"/>
                  </a:lnTo>
                  <a:lnTo>
                    <a:pt x="11277" y="31089"/>
                  </a:lnTo>
                  <a:lnTo>
                    <a:pt x="10942" y="17404"/>
                  </a:lnTo>
                  <a:lnTo>
                    <a:pt x="277246" y="10942"/>
                  </a:lnTo>
                  <a:lnTo>
                    <a:pt x="288042" y="10942"/>
                  </a:lnTo>
                  <a:lnTo>
                    <a:pt x="287914" y="4724"/>
                  </a:lnTo>
                  <a:lnTo>
                    <a:pt x="282945" y="0"/>
                  </a:lnTo>
                  <a:close/>
                </a:path>
                <a:path w="288925" h="31750">
                  <a:moveTo>
                    <a:pt x="288042" y="10942"/>
                  </a:moveTo>
                  <a:lnTo>
                    <a:pt x="277246" y="10942"/>
                  </a:lnTo>
                  <a:lnTo>
                    <a:pt x="277581" y="24658"/>
                  </a:lnTo>
                  <a:lnTo>
                    <a:pt x="288371" y="24384"/>
                  </a:lnTo>
                  <a:lnTo>
                    <a:pt x="288042" y="109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05" name="object 1105"/>
            <p:cNvSpPr/>
            <p:nvPr/>
          </p:nvSpPr>
          <p:spPr>
            <a:xfrm>
              <a:off x="3970141" y="4909474"/>
              <a:ext cx="288925" cy="31750"/>
            </a:xfrm>
            <a:custGeom>
              <a:avLst/>
              <a:gdLst/>
              <a:ahLst/>
              <a:cxnLst/>
              <a:rect l="l" t="t" r="r" b="b"/>
              <a:pathLst>
                <a:path w="288925" h="31750">
                  <a:moveTo>
                    <a:pt x="457" y="31363"/>
                  </a:moveTo>
                  <a:lnTo>
                    <a:pt x="121" y="17647"/>
                  </a:lnTo>
                  <a:lnTo>
                    <a:pt x="0" y="11704"/>
                  </a:lnTo>
                  <a:lnTo>
                    <a:pt x="4693" y="6736"/>
                  </a:lnTo>
                  <a:lnTo>
                    <a:pt x="10667" y="6583"/>
                  </a:lnTo>
                  <a:lnTo>
                    <a:pt x="277002" y="152"/>
                  </a:lnTo>
                  <a:lnTo>
                    <a:pt x="282945" y="0"/>
                  </a:lnTo>
                  <a:lnTo>
                    <a:pt x="287914" y="4724"/>
                  </a:lnTo>
                  <a:lnTo>
                    <a:pt x="288035" y="10667"/>
                  </a:lnTo>
                  <a:lnTo>
                    <a:pt x="288371" y="24383"/>
                  </a:lnTo>
                  <a:lnTo>
                    <a:pt x="277581" y="24658"/>
                  </a:lnTo>
                  <a:lnTo>
                    <a:pt x="277246" y="10942"/>
                  </a:lnTo>
                  <a:lnTo>
                    <a:pt x="271851" y="11064"/>
                  </a:lnTo>
                  <a:lnTo>
                    <a:pt x="16337" y="17251"/>
                  </a:lnTo>
                  <a:lnTo>
                    <a:pt x="10942" y="17404"/>
                  </a:lnTo>
                  <a:lnTo>
                    <a:pt x="11277" y="31089"/>
                  </a:lnTo>
                  <a:lnTo>
                    <a:pt x="457" y="3136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06" name="object 1106"/>
            <p:cNvSpPr/>
            <p:nvPr/>
          </p:nvSpPr>
          <p:spPr>
            <a:xfrm>
              <a:off x="3910096" y="4671760"/>
              <a:ext cx="29845" cy="216535"/>
            </a:xfrm>
            <a:custGeom>
              <a:avLst/>
              <a:gdLst/>
              <a:ahLst/>
              <a:cxnLst/>
              <a:rect l="l" t="t" r="r" b="b"/>
              <a:pathLst>
                <a:path w="29845" h="216535">
                  <a:moveTo>
                    <a:pt x="24756" y="10942"/>
                  </a:moveTo>
                  <a:lnTo>
                    <a:pt x="13959" y="10942"/>
                  </a:lnTo>
                  <a:lnTo>
                    <a:pt x="18531" y="199887"/>
                  </a:lnTo>
                  <a:lnTo>
                    <a:pt x="18684" y="205282"/>
                  </a:lnTo>
                  <a:lnTo>
                    <a:pt x="4968" y="205618"/>
                  </a:lnTo>
                  <a:lnTo>
                    <a:pt x="5212" y="216407"/>
                  </a:lnTo>
                  <a:lnTo>
                    <a:pt x="21793" y="216011"/>
                  </a:lnTo>
                  <a:lnTo>
                    <a:pt x="24505" y="214792"/>
                  </a:lnTo>
                  <a:lnTo>
                    <a:pt x="28468" y="210647"/>
                  </a:lnTo>
                  <a:lnTo>
                    <a:pt x="29535" y="207873"/>
                  </a:lnTo>
                  <a:lnTo>
                    <a:pt x="24756" y="10942"/>
                  </a:lnTo>
                  <a:close/>
                </a:path>
                <a:path w="29845" h="216535">
                  <a:moveTo>
                    <a:pt x="19659" y="0"/>
                  </a:moveTo>
                  <a:lnTo>
                    <a:pt x="0" y="457"/>
                  </a:lnTo>
                  <a:lnTo>
                    <a:pt x="243" y="11277"/>
                  </a:lnTo>
                  <a:lnTo>
                    <a:pt x="13959" y="10942"/>
                  </a:lnTo>
                  <a:lnTo>
                    <a:pt x="24756" y="10942"/>
                  </a:lnTo>
                  <a:lnTo>
                    <a:pt x="24627" y="4693"/>
                  </a:lnTo>
                  <a:lnTo>
                    <a:pt x="19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07" name="object 1107"/>
            <p:cNvSpPr/>
            <p:nvPr/>
          </p:nvSpPr>
          <p:spPr>
            <a:xfrm>
              <a:off x="3910096" y="4671760"/>
              <a:ext cx="29845" cy="216535"/>
            </a:xfrm>
            <a:custGeom>
              <a:avLst/>
              <a:gdLst/>
              <a:ahLst/>
              <a:cxnLst/>
              <a:rect l="l" t="t" r="r" b="b"/>
              <a:pathLst>
                <a:path w="29845" h="216535">
                  <a:moveTo>
                    <a:pt x="5212" y="216407"/>
                  </a:moveTo>
                  <a:lnTo>
                    <a:pt x="18928" y="216072"/>
                  </a:lnTo>
                  <a:lnTo>
                    <a:pt x="21793" y="216011"/>
                  </a:lnTo>
                  <a:lnTo>
                    <a:pt x="24505" y="214792"/>
                  </a:lnTo>
                  <a:lnTo>
                    <a:pt x="26487" y="212719"/>
                  </a:lnTo>
                  <a:lnTo>
                    <a:pt x="28468" y="210647"/>
                  </a:lnTo>
                  <a:lnTo>
                    <a:pt x="29535" y="207873"/>
                  </a:lnTo>
                  <a:lnTo>
                    <a:pt x="24627" y="4693"/>
                  </a:lnTo>
                  <a:lnTo>
                    <a:pt x="19659" y="0"/>
                  </a:lnTo>
                  <a:lnTo>
                    <a:pt x="13685" y="121"/>
                  </a:lnTo>
                  <a:lnTo>
                    <a:pt x="0" y="457"/>
                  </a:lnTo>
                  <a:lnTo>
                    <a:pt x="243" y="11277"/>
                  </a:lnTo>
                  <a:lnTo>
                    <a:pt x="13959" y="10942"/>
                  </a:lnTo>
                  <a:lnTo>
                    <a:pt x="14081" y="16337"/>
                  </a:lnTo>
                  <a:lnTo>
                    <a:pt x="18531" y="199887"/>
                  </a:lnTo>
                  <a:lnTo>
                    <a:pt x="18684" y="205282"/>
                  </a:lnTo>
                  <a:lnTo>
                    <a:pt x="4968" y="205618"/>
                  </a:lnTo>
                  <a:lnTo>
                    <a:pt x="5212" y="21640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08" name="object 1108"/>
            <p:cNvSpPr/>
            <p:nvPr/>
          </p:nvSpPr>
          <p:spPr>
            <a:xfrm>
              <a:off x="3896624" y="4113001"/>
              <a:ext cx="151130" cy="186690"/>
            </a:xfrm>
            <a:custGeom>
              <a:avLst/>
              <a:gdLst/>
              <a:ahLst/>
              <a:cxnLst/>
              <a:rect l="l" t="t" r="r" b="b"/>
              <a:pathLst>
                <a:path w="151129" h="186689">
                  <a:moveTo>
                    <a:pt x="146243" y="0"/>
                  </a:moveTo>
                  <a:lnTo>
                    <a:pt x="0" y="3535"/>
                  </a:lnTo>
                  <a:lnTo>
                    <a:pt x="4419" y="186385"/>
                  </a:lnTo>
                  <a:lnTo>
                    <a:pt x="150693" y="182819"/>
                  </a:lnTo>
                  <a:lnTo>
                    <a:pt x="1462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09" name="object 1109"/>
            <p:cNvSpPr/>
            <p:nvPr/>
          </p:nvSpPr>
          <p:spPr>
            <a:xfrm>
              <a:off x="3896624" y="4113001"/>
              <a:ext cx="151130" cy="186690"/>
            </a:xfrm>
            <a:custGeom>
              <a:avLst/>
              <a:gdLst/>
              <a:ahLst/>
              <a:cxnLst/>
              <a:rect l="l" t="t" r="r" b="b"/>
              <a:pathLst>
                <a:path w="151129" h="186689">
                  <a:moveTo>
                    <a:pt x="0" y="3535"/>
                  </a:moveTo>
                  <a:lnTo>
                    <a:pt x="4419" y="186385"/>
                  </a:lnTo>
                  <a:lnTo>
                    <a:pt x="150693" y="182819"/>
                  </a:lnTo>
                  <a:lnTo>
                    <a:pt x="146243" y="0"/>
                  </a:lnTo>
                  <a:lnTo>
                    <a:pt x="0" y="3535"/>
                  </a:lnTo>
                  <a:close/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10" name="object 1110"/>
            <p:cNvSpPr/>
            <p:nvPr/>
          </p:nvSpPr>
          <p:spPr>
            <a:xfrm>
              <a:off x="3939509" y="4131990"/>
              <a:ext cx="94615" cy="147955"/>
            </a:xfrm>
            <a:custGeom>
              <a:avLst/>
              <a:gdLst/>
              <a:ahLst/>
              <a:cxnLst/>
              <a:rect l="l" t="t" r="r" b="b"/>
              <a:pathLst>
                <a:path w="94614" h="147954">
                  <a:moveTo>
                    <a:pt x="75224" y="0"/>
                  </a:moveTo>
                  <a:lnTo>
                    <a:pt x="15392" y="1432"/>
                  </a:lnTo>
                  <a:lnTo>
                    <a:pt x="9966" y="3840"/>
                  </a:lnTo>
                  <a:lnTo>
                    <a:pt x="2103" y="12100"/>
                  </a:lnTo>
                  <a:lnTo>
                    <a:pt x="0" y="17617"/>
                  </a:lnTo>
                  <a:lnTo>
                    <a:pt x="121" y="23317"/>
                  </a:lnTo>
                  <a:lnTo>
                    <a:pt x="2621" y="126613"/>
                  </a:lnTo>
                  <a:lnTo>
                    <a:pt x="24627" y="147553"/>
                  </a:lnTo>
                  <a:lnTo>
                    <a:pt x="78760" y="146243"/>
                  </a:lnTo>
                  <a:lnTo>
                    <a:pt x="84185" y="143865"/>
                  </a:lnTo>
                  <a:lnTo>
                    <a:pt x="92049" y="135605"/>
                  </a:lnTo>
                  <a:lnTo>
                    <a:pt x="94183" y="130088"/>
                  </a:lnTo>
                  <a:lnTo>
                    <a:pt x="94030" y="124388"/>
                  </a:lnTo>
                  <a:lnTo>
                    <a:pt x="91531" y="21092"/>
                  </a:lnTo>
                  <a:lnTo>
                    <a:pt x="91409" y="15392"/>
                  </a:lnTo>
                  <a:lnTo>
                    <a:pt x="89001" y="9997"/>
                  </a:lnTo>
                  <a:lnTo>
                    <a:pt x="80741" y="2133"/>
                  </a:lnTo>
                  <a:lnTo>
                    <a:pt x="75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11" name="object 1111"/>
            <p:cNvSpPr/>
            <p:nvPr/>
          </p:nvSpPr>
          <p:spPr>
            <a:xfrm>
              <a:off x="3939509" y="4131990"/>
              <a:ext cx="94615" cy="147955"/>
            </a:xfrm>
            <a:custGeom>
              <a:avLst/>
              <a:gdLst/>
              <a:ahLst/>
              <a:cxnLst/>
              <a:rect l="l" t="t" r="r" b="b"/>
              <a:pathLst>
                <a:path w="94614" h="147954">
                  <a:moveTo>
                    <a:pt x="45323" y="701"/>
                  </a:moveTo>
                  <a:lnTo>
                    <a:pt x="69524" y="121"/>
                  </a:lnTo>
                  <a:lnTo>
                    <a:pt x="75224" y="0"/>
                  </a:lnTo>
                  <a:lnTo>
                    <a:pt x="80741" y="2133"/>
                  </a:lnTo>
                  <a:lnTo>
                    <a:pt x="84886" y="6065"/>
                  </a:lnTo>
                  <a:lnTo>
                    <a:pt x="89001" y="9997"/>
                  </a:lnTo>
                  <a:lnTo>
                    <a:pt x="91409" y="15392"/>
                  </a:lnTo>
                  <a:lnTo>
                    <a:pt x="91531" y="21092"/>
                  </a:lnTo>
                  <a:lnTo>
                    <a:pt x="92781" y="72725"/>
                  </a:lnTo>
                  <a:lnTo>
                    <a:pt x="94030" y="124388"/>
                  </a:lnTo>
                  <a:lnTo>
                    <a:pt x="94183" y="130088"/>
                  </a:lnTo>
                  <a:lnTo>
                    <a:pt x="92049" y="135605"/>
                  </a:lnTo>
                  <a:lnTo>
                    <a:pt x="88117" y="139720"/>
                  </a:lnTo>
                  <a:lnTo>
                    <a:pt x="84185" y="143865"/>
                  </a:lnTo>
                  <a:lnTo>
                    <a:pt x="78760" y="146243"/>
                  </a:lnTo>
                  <a:lnTo>
                    <a:pt x="73091" y="146395"/>
                  </a:lnTo>
                  <a:lnTo>
                    <a:pt x="48859" y="146974"/>
                  </a:lnTo>
                  <a:lnTo>
                    <a:pt x="9292" y="141644"/>
                  </a:lnTo>
                  <a:lnTo>
                    <a:pt x="1371" y="74950"/>
                  </a:lnTo>
                  <a:lnTo>
                    <a:pt x="121" y="23317"/>
                  </a:lnTo>
                  <a:lnTo>
                    <a:pt x="0" y="17617"/>
                  </a:lnTo>
                  <a:lnTo>
                    <a:pt x="2103" y="12100"/>
                  </a:lnTo>
                  <a:lnTo>
                    <a:pt x="6035" y="7955"/>
                  </a:lnTo>
                  <a:lnTo>
                    <a:pt x="9966" y="3840"/>
                  </a:lnTo>
                  <a:lnTo>
                    <a:pt x="15392" y="1432"/>
                  </a:lnTo>
                  <a:lnTo>
                    <a:pt x="21092" y="1310"/>
                  </a:lnTo>
                  <a:lnTo>
                    <a:pt x="45323" y="70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12" name="object 1112"/>
            <p:cNvSpPr/>
            <p:nvPr/>
          </p:nvSpPr>
          <p:spPr>
            <a:xfrm>
              <a:off x="3964198" y="4198406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2039" y="0"/>
                  </a:moveTo>
                  <a:lnTo>
                    <a:pt x="3505" y="0"/>
                  </a:lnTo>
                  <a:lnTo>
                    <a:pt x="0" y="3535"/>
                  </a:lnTo>
                  <a:lnTo>
                    <a:pt x="0" y="12039"/>
                  </a:lnTo>
                  <a:lnTo>
                    <a:pt x="3505" y="15544"/>
                  </a:lnTo>
                  <a:lnTo>
                    <a:pt x="12039" y="15544"/>
                  </a:lnTo>
                  <a:lnTo>
                    <a:pt x="15544" y="12039"/>
                  </a:lnTo>
                  <a:lnTo>
                    <a:pt x="15544" y="7772"/>
                  </a:lnTo>
                  <a:lnTo>
                    <a:pt x="15544" y="3535"/>
                  </a:lnTo>
                  <a:lnTo>
                    <a:pt x="12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13" name="object 1113"/>
            <p:cNvSpPr/>
            <p:nvPr/>
          </p:nvSpPr>
          <p:spPr>
            <a:xfrm>
              <a:off x="3964198" y="4198406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5544" y="7772"/>
                  </a:moveTo>
                  <a:lnTo>
                    <a:pt x="15544" y="3535"/>
                  </a:lnTo>
                  <a:lnTo>
                    <a:pt x="12039" y="0"/>
                  </a:lnTo>
                  <a:lnTo>
                    <a:pt x="7772" y="0"/>
                  </a:lnTo>
                  <a:lnTo>
                    <a:pt x="3505" y="0"/>
                  </a:lnTo>
                  <a:lnTo>
                    <a:pt x="0" y="3535"/>
                  </a:lnTo>
                  <a:lnTo>
                    <a:pt x="0" y="7772"/>
                  </a:lnTo>
                  <a:lnTo>
                    <a:pt x="0" y="12039"/>
                  </a:lnTo>
                  <a:lnTo>
                    <a:pt x="3505" y="15544"/>
                  </a:lnTo>
                  <a:lnTo>
                    <a:pt x="7772" y="15544"/>
                  </a:lnTo>
                  <a:lnTo>
                    <a:pt x="12039" y="15544"/>
                  </a:lnTo>
                  <a:lnTo>
                    <a:pt x="15544" y="12039"/>
                  </a:lnTo>
                  <a:lnTo>
                    <a:pt x="15544" y="7772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14" name="object 1114"/>
            <p:cNvSpPr/>
            <p:nvPr/>
          </p:nvSpPr>
          <p:spPr>
            <a:xfrm>
              <a:off x="3917106" y="4177771"/>
              <a:ext cx="21590" cy="60325"/>
            </a:xfrm>
            <a:custGeom>
              <a:avLst/>
              <a:gdLst/>
              <a:ahLst/>
              <a:cxnLst/>
              <a:rect l="l" t="t" r="r" b="b"/>
              <a:pathLst>
                <a:path w="21589" h="60325">
                  <a:moveTo>
                    <a:pt x="20086" y="0"/>
                  </a:moveTo>
                  <a:lnTo>
                    <a:pt x="0" y="487"/>
                  </a:lnTo>
                  <a:lnTo>
                    <a:pt x="1432" y="59893"/>
                  </a:lnTo>
                  <a:lnTo>
                    <a:pt x="21549" y="59405"/>
                  </a:lnTo>
                  <a:lnTo>
                    <a:pt x="200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15" name="object 1115"/>
            <p:cNvSpPr/>
            <p:nvPr/>
          </p:nvSpPr>
          <p:spPr>
            <a:xfrm>
              <a:off x="3917106" y="4177771"/>
              <a:ext cx="21590" cy="60325"/>
            </a:xfrm>
            <a:custGeom>
              <a:avLst/>
              <a:gdLst/>
              <a:ahLst/>
              <a:cxnLst/>
              <a:rect l="l" t="t" r="r" b="b"/>
              <a:pathLst>
                <a:path w="21589" h="60325">
                  <a:moveTo>
                    <a:pt x="0" y="487"/>
                  </a:moveTo>
                  <a:lnTo>
                    <a:pt x="1432" y="59893"/>
                  </a:lnTo>
                  <a:lnTo>
                    <a:pt x="21549" y="59405"/>
                  </a:lnTo>
                  <a:lnTo>
                    <a:pt x="20086" y="0"/>
                  </a:lnTo>
                  <a:lnTo>
                    <a:pt x="0" y="4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16" name="object 1116"/>
            <p:cNvSpPr/>
            <p:nvPr/>
          </p:nvSpPr>
          <p:spPr>
            <a:xfrm>
              <a:off x="3918051" y="4197949"/>
              <a:ext cx="61594" cy="19685"/>
            </a:xfrm>
            <a:custGeom>
              <a:avLst/>
              <a:gdLst/>
              <a:ahLst/>
              <a:cxnLst/>
              <a:rect l="l" t="t" r="r" b="b"/>
              <a:pathLst>
                <a:path w="61595" h="19685">
                  <a:moveTo>
                    <a:pt x="12649" y="0"/>
                  </a:moveTo>
                  <a:lnTo>
                    <a:pt x="4236" y="213"/>
                  </a:lnTo>
                  <a:lnTo>
                    <a:pt x="0" y="4632"/>
                  </a:lnTo>
                  <a:lnTo>
                    <a:pt x="213" y="12588"/>
                  </a:lnTo>
                  <a:lnTo>
                    <a:pt x="1280" y="15026"/>
                  </a:lnTo>
                  <a:lnTo>
                    <a:pt x="4998" y="18562"/>
                  </a:lnTo>
                  <a:lnTo>
                    <a:pt x="7498" y="19537"/>
                  </a:lnTo>
                  <a:lnTo>
                    <a:pt x="13136" y="19385"/>
                  </a:lnTo>
                  <a:lnTo>
                    <a:pt x="15971" y="17891"/>
                  </a:lnTo>
                  <a:lnTo>
                    <a:pt x="17739" y="15392"/>
                  </a:lnTo>
                  <a:lnTo>
                    <a:pt x="61478" y="14325"/>
                  </a:lnTo>
                  <a:lnTo>
                    <a:pt x="61228" y="3749"/>
                  </a:lnTo>
                  <a:lnTo>
                    <a:pt x="17465" y="3749"/>
                  </a:lnTo>
                  <a:lnTo>
                    <a:pt x="15575" y="1371"/>
                  </a:lnTo>
                  <a:lnTo>
                    <a:pt x="12649" y="0"/>
                  </a:lnTo>
                  <a:close/>
                </a:path>
                <a:path w="61595" h="19685">
                  <a:moveTo>
                    <a:pt x="61203" y="2712"/>
                  </a:moveTo>
                  <a:lnTo>
                    <a:pt x="17465" y="3749"/>
                  </a:lnTo>
                  <a:lnTo>
                    <a:pt x="61228" y="3749"/>
                  </a:lnTo>
                  <a:lnTo>
                    <a:pt x="61203" y="27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17" name="object 1117"/>
            <p:cNvSpPr/>
            <p:nvPr/>
          </p:nvSpPr>
          <p:spPr>
            <a:xfrm>
              <a:off x="3918051" y="4197949"/>
              <a:ext cx="61594" cy="19685"/>
            </a:xfrm>
            <a:custGeom>
              <a:avLst/>
              <a:gdLst/>
              <a:ahLst/>
              <a:cxnLst/>
              <a:rect l="l" t="t" r="r" b="b"/>
              <a:pathLst>
                <a:path w="61595" h="19685">
                  <a:moveTo>
                    <a:pt x="10088" y="19476"/>
                  </a:moveTo>
                  <a:lnTo>
                    <a:pt x="13136" y="19385"/>
                  </a:lnTo>
                  <a:lnTo>
                    <a:pt x="15971" y="17891"/>
                  </a:lnTo>
                  <a:lnTo>
                    <a:pt x="17739" y="15392"/>
                  </a:lnTo>
                  <a:lnTo>
                    <a:pt x="61478" y="14325"/>
                  </a:lnTo>
                  <a:lnTo>
                    <a:pt x="61203" y="2712"/>
                  </a:lnTo>
                  <a:lnTo>
                    <a:pt x="17465" y="3749"/>
                  </a:lnTo>
                  <a:lnTo>
                    <a:pt x="15575" y="1371"/>
                  </a:lnTo>
                  <a:lnTo>
                    <a:pt x="12649" y="0"/>
                  </a:lnTo>
                  <a:lnTo>
                    <a:pt x="4236" y="213"/>
                  </a:lnTo>
                  <a:lnTo>
                    <a:pt x="0" y="4632"/>
                  </a:lnTo>
                  <a:lnTo>
                    <a:pt x="152" y="9997"/>
                  </a:lnTo>
                  <a:lnTo>
                    <a:pt x="213" y="12588"/>
                  </a:lnTo>
                  <a:lnTo>
                    <a:pt x="1280" y="15026"/>
                  </a:lnTo>
                  <a:lnTo>
                    <a:pt x="3139" y="16794"/>
                  </a:lnTo>
                  <a:lnTo>
                    <a:pt x="4998" y="18562"/>
                  </a:lnTo>
                  <a:lnTo>
                    <a:pt x="7498" y="19537"/>
                  </a:lnTo>
                  <a:lnTo>
                    <a:pt x="10088" y="194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18" name="object 1118"/>
            <p:cNvSpPr/>
            <p:nvPr/>
          </p:nvSpPr>
          <p:spPr>
            <a:xfrm>
              <a:off x="3921678" y="4171614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10">
                  <a:moveTo>
                    <a:pt x="35204" y="0"/>
                  </a:moveTo>
                  <a:lnTo>
                    <a:pt x="0" y="36941"/>
                  </a:lnTo>
                  <a:lnTo>
                    <a:pt x="5852" y="41483"/>
                  </a:lnTo>
                  <a:lnTo>
                    <a:pt x="40873" y="5425"/>
                  </a:lnTo>
                  <a:lnTo>
                    <a:pt x="352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19" name="object 1119"/>
            <p:cNvSpPr/>
            <p:nvPr/>
          </p:nvSpPr>
          <p:spPr>
            <a:xfrm>
              <a:off x="3921678" y="4171614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10">
                  <a:moveTo>
                    <a:pt x="40873" y="5425"/>
                  </a:moveTo>
                  <a:lnTo>
                    <a:pt x="35204" y="0"/>
                  </a:lnTo>
                  <a:lnTo>
                    <a:pt x="0" y="36941"/>
                  </a:lnTo>
                  <a:lnTo>
                    <a:pt x="5852" y="41483"/>
                  </a:lnTo>
                  <a:lnTo>
                    <a:pt x="40873" y="54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20" name="object 1120"/>
            <p:cNvSpPr/>
            <p:nvPr/>
          </p:nvSpPr>
          <p:spPr>
            <a:xfrm>
              <a:off x="3916619" y="4034454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39">
                  <a:moveTo>
                    <a:pt x="0" y="0"/>
                  </a:moveTo>
                  <a:lnTo>
                    <a:pt x="78333" y="0"/>
                  </a:lnTo>
                </a:path>
                <a:path w="472439">
                  <a:moveTo>
                    <a:pt x="104180" y="0"/>
                  </a:moveTo>
                  <a:lnTo>
                    <a:pt x="472165" y="0"/>
                  </a:lnTo>
                </a:path>
              </a:pathLst>
            </a:custGeom>
            <a:ln w="981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21" name="object 1121"/>
            <p:cNvSpPr/>
            <p:nvPr/>
          </p:nvSpPr>
          <p:spPr>
            <a:xfrm>
              <a:off x="3916619" y="4037898"/>
              <a:ext cx="472440" cy="5080"/>
            </a:xfrm>
            <a:custGeom>
              <a:avLst/>
              <a:gdLst/>
              <a:ahLst/>
              <a:cxnLst/>
              <a:rect l="l" t="t" r="r" b="b"/>
              <a:pathLst>
                <a:path w="472439" h="5079">
                  <a:moveTo>
                    <a:pt x="0" y="0"/>
                  </a:moveTo>
                  <a:lnTo>
                    <a:pt x="472165" y="0"/>
                  </a:lnTo>
                </a:path>
                <a:path w="472439" h="5079">
                  <a:moveTo>
                    <a:pt x="0" y="4907"/>
                  </a:moveTo>
                  <a:lnTo>
                    <a:pt x="472165" y="4907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22" name="object 1122"/>
            <p:cNvSpPr/>
            <p:nvPr/>
          </p:nvSpPr>
          <p:spPr>
            <a:xfrm>
              <a:off x="4387870" y="4030461"/>
              <a:ext cx="8255" cy="331470"/>
            </a:xfrm>
            <a:custGeom>
              <a:avLst/>
              <a:gdLst/>
              <a:ahLst/>
              <a:cxnLst/>
              <a:rect l="l" t="t" r="r" b="b"/>
              <a:pathLst>
                <a:path w="8254" h="331470">
                  <a:moveTo>
                    <a:pt x="0" y="0"/>
                  </a:moveTo>
                  <a:lnTo>
                    <a:pt x="8016" y="331104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23" name="object 1123"/>
            <p:cNvSpPr/>
            <p:nvPr/>
          </p:nvSpPr>
          <p:spPr>
            <a:xfrm>
              <a:off x="3916619" y="4367539"/>
              <a:ext cx="480695" cy="0"/>
            </a:xfrm>
            <a:custGeom>
              <a:avLst/>
              <a:gdLst/>
              <a:ahLst/>
              <a:cxnLst/>
              <a:rect l="l" t="t" r="r" b="b"/>
              <a:pathLst>
                <a:path w="480695">
                  <a:moveTo>
                    <a:pt x="0" y="0"/>
                  </a:moveTo>
                  <a:lnTo>
                    <a:pt x="480181" y="0"/>
                  </a:lnTo>
                </a:path>
              </a:pathLst>
            </a:custGeom>
            <a:ln w="1377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24" name="object 1124"/>
            <p:cNvSpPr/>
            <p:nvPr/>
          </p:nvSpPr>
          <p:spPr>
            <a:xfrm>
              <a:off x="4010101" y="4136014"/>
              <a:ext cx="787400" cy="2102485"/>
            </a:xfrm>
            <a:custGeom>
              <a:avLst/>
              <a:gdLst/>
              <a:ahLst/>
              <a:cxnLst/>
              <a:rect l="l" t="t" r="r" b="b"/>
              <a:pathLst>
                <a:path w="787400" h="2102485">
                  <a:moveTo>
                    <a:pt x="611581" y="305714"/>
                  </a:moveTo>
                  <a:lnTo>
                    <a:pt x="610118" y="335706"/>
                  </a:lnTo>
                </a:path>
                <a:path w="787400" h="2102485">
                  <a:moveTo>
                    <a:pt x="610118" y="335706"/>
                  </a:moveTo>
                  <a:lnTo>
                    <a:pt x="608929" y="343661"/>
                  </a:lnTo>
                </a:path>
                <a:path w="787400" h="2102485">
                  <a:moveTo>
                    <a:pt x="601797" y="381030"/>
                  </a:moveTo>
                  <a:lnTo>
                    <a:pt x="598413" y="394533"/>
                  </a:lnTo>
                </a:path>
                <a:path w="787400" h="2102485">
                  <a:moveTo>
                    <a:pt x="598413" y="394533"/>
                  </a:moveTo>
                  <a:lnTo>
                    <a:pt x="590275" y="417301"/>
                  </a:lnTo>
                </a:path>
                <a:path w="787400" h="2102485">
                  <a:moveTo>
                    <a:pt x="574304" y="451835"/>
                  </a:moveTo>
                  <a:lnTo>
                    <a:pt x="560009" y="475701"/>
                  </a:lnTo>
                </a:path>
                <a:path w="787400" h="2102485">
                  <a:moveTo>
                    <a:pt x="560009" y="475701"/>
                  </a:moveTo>
                  <a:lnTo>
                    <a:pt x="553913" y="483961"/>
                  </a:lnTo>
                </a:path>
                <a:path w="787400" h="2102485">
                  <a:moveTo>
                    <a:pt x="529803" y="513405"/>
                  </a:moveTo>
                  <a:lnTo>
                    <a:pt x="521969" y="522091"/>
                  </a:lnTo>
                </a:path>
                <a:path w="787400" h="2102485">
                  <a:moveTo>
                    <a:pt x="521969" y="522091"/>
                  </a:moveTo>
                  <a:lnTo>
                    <a:pt x="502401" y="539800"/>
                  </a:lnTo>
                </a:path>
                <a:path w="787400" h="2102485">
                  <a:moveTo>
                    <a:pt x="471799" y="562416"/>
                  </a:moveTo>
                  <a:lnTo>
                    <a:pt x="449823" y="575584"/>
                  </a:lnTo>
                </a:path>
                <a:path w="787400" h="2102485">
                  <a:moveTo>
                    <a:pt x="449823" y="575584"/>
                  </a:moveTo>
                  <a:lnTo>
                    <a:pt x="438546" y="580918"/>
                  </a:lnTo>
                </a:path>
                <a:path w="787400" h="2102485">
                  <a:moveTo>
                    <a:pt x="403341" y="595335"/>
                  </a:moveTo>
                  <a:lnTo>
                    <a:pt x="394411" y="598535"/>
                  </a:lnTo>
                </a:path>
                <a:path w="787400" h="2102485">
                  <a:moveTo>
                    <a:pt x="394411" y="598535"/>
                  </a:moveTo>
                  <a:lnTo>
                    <a:pt x="366674" y="605485"/>
                  </a:lnTo>
                </a:path>
                <a:path w="787400" h="2102485">
                  <a:moveTo>
                    <a:pt x="328940" y="610544"/>
                  </a:moveTo>
                  <a:lnTo>
                    <a:pt x="305592" y="611703"/>
                  </a:lnTo>
                </a:path>
                <a:path w="787400" h="2102485">
                  <a:moveTo>
                    <a:pt x="305592" y="611703"/>
                  </a:moveTo>
                  <a:lnTo>
                    <a:pt x="290901" y="610971"/>
                  </a:lnTo>
                </a:path>
                <a:path w="787400" h="2102485">
                  <a:moveTo>
                    <a:pt x="253075" y="606887"/>
                  </a:moveTo>
                  <a:lnTo>
                    <a:pt x="245882" y="605820"/>
                  </a:lnTo>
                </a:path>
                <a:path w="787400" h="2102485">
                  <a:moveTo>
                    <a:pt x="245882" y="605820"/>
                  </a:moveTo>
                  <a:lnTo>
                    <a:pt x="216773" y="598535"/>
                  </a:lnTo>
                </a:path>
                <a:path w="787400" h="2102485">
                  <a:moveTo>
                    <a:pt x="216773" y="598535"/>
                  </a:moveTo>
                  <a:lnTo>
                    <a:pt x="216011" y="598261"/>
                  </a:lnTo>
                </a:path>
                <a:path w="787400" h="2102485">
                  <a:moveTo>
                    <a:pt x="180472" y="584636"/>
                  </a:moveTo>
                  <a:lnTo>
                    <a:pt x="161330" y="575584"/>
                  </a:lnTo>
                </a:path>
                <a:path w="787400" h="2102485">
                  <a:moveTo>
                    <a:pt x="161330" y="575584"/>
                  </a:moveTo>
                  <a:lnTo>
                    <a:pt x="146822" y="566867"/>
                  </a:lnTo>
                </a:path>
                <a:path w="787400" h="2102485">
                  <a:moveTo>
                    <a:pt x="115519" y="545256"/>
                  </a:moveTo>
                  <a:lnTo>
                    <a:pt x="111465" y="542239"/>
                  </a:lnTo>
                </a:path>
                <a:path w="787400" h="2102485">
                  <a:moveTo>
                    <a:pt x="111465" y="542239"/>
                  </a:moveTo>
                  <a:lnTo>
                    <a:pt x="89214" y="522091"/>
                  </a:lnTo>
                </a:path>
                <a:path w="787400" h="2102485">
                  <a:moveTo>
                    <a:pt x="89214" y="522091"/>
                  </a:moveTo>
                  <a:lnTo>
                    <a:pt x="87203" y="519836"/>
                  </a:lnTo>
                </a:path>
                <a:path w="787400" h="2102485">
                  <a:moveTo>
                    <a:pt x="62453" y="490941"/>
                  </a:moveTo>
                  <a:lnTo>
                    <a:pt x="51145" y="475701"/>
                  </a:lnTo>
                </a:path>
                <a:path w="787400" h="2102485">
                  <a:moveTo>
                    <a:pt x="51145" y="475701"/>
                  </a:moveTo>
                  <a:lnTo>
                    <a:pt x="41330" y="459303"/>
                  </a:lnTo>
                </a:path>
                <a:path w="787400" h="2102485">
                  <a:moveTo>
                    <a:pt x="24109" y="425378"/>
                  </a:moveTo>
                  <a:lnTo>
                    <a:pt x="22890" y="422818"/>
                  </a:lnTo>
                </a:path>
                <a:path w="787400" h="2102485">
                  <a:moveTo>
                    <a:pt x="22890" y="422818"/>
                  </a:moveTo>
                  <a:lnTo>
                    <a:pt x="12771" y="394533"/>
                  </a:lnTo>
                </a:path>
                <a:path w="787400" h="2102485">
                  <a:moveTo>
                    <a:pt x="12771" y="394533"/>
                  </a:moveTo>
                  <a:lnTo>
                    <a:pt x="11490" y="389473"/>
                  </a:lnTo>
                </a:path>
                <a:path w="787400" h="2102485">
                  <a:moveTo>
                    <a:pt x="3505" y="352257"/>
                  </a:moveTo>
                  <a:lnTo>
                    <a:pt x="1066" y="335706"/>
                  </a:lnTo>
                </a:path>
                <a:path w="787400" h="2102485">
                  <a:moveTo>
                    <a:pt x="1066" y="335706"/>
                  </a:moveTo>
                  <a:lnTo>
                    <a:pt x="0" y="314370"/>
                  </a:lnTo>
                </a:path>
                <a:path w="787400" h="2102485">
                  <a:moveTo>
                    <a:pt x="1036" y="276331"/>
                  </a:moveTo>
                  <a:lnTo>
                    <a:pt x="1066" y="275722"/>
                  </a:lnTo>
                </a:path>
                <a:path w="787400" h="2102485">
                  <a:moveTo>
                    <a:pt x="1066" y="275722"/>
                  </a:moveTo>
                  <a:lnTo>
                    <a:pt x="5455" y="246004"/>
                  </a:lnTo>
                </a:path>
                <a:path w="787400" h="2102485">
                  <a:moveTo>
                    <a:pt x="5455" y="246004"/>
                  </a:moveTo>
                  <a:lnTo>
                    <a:pt x="7284" y="238780"/>
                  </a:lnTo>
                </a:path>
                <a:path w="787400" h="2102485">
                  <a:moveTo>
                    <a:pt x="17983" y="202295"/>
                  </a:moveTo>
                  <a:lnTo>
                    <a:pt x="22890" y="188610"/>
                  </a:lnTo>
                </a:path>
                <a:path w="787400" h="2102485">
                  <a:moveTo>
                    <a:pt x="22890" y="188610"/>
                  </a:moveTo>
                  <a:lnTo>
                    <a:pt x="32948" y="167304"/>
                  </a:lnTo>
                </a:path>
                <a:path w="787400" h="2102485">
                  <a:moveTo>
                    <a:pt x="52120" y="134416"/>
                  </a:moveTo>
                  <a:lnTo>
                    <a:pt x="69037" y="111587"/>
                  </a:lnTo>
                </a:path>
                <a:path w="787400" h="2102485">
                  <a:moveTo>
                    <a:pt x="69037" y="111587"/>
                  </a:moveTo>
                  <a:lnTo>
                    <a:pt x="75529" y="104424"/>
                  </a:lnTo>
                </a:path>
                <a:path w="787400" h="2102485">
                  <a:moveTo>
                    <a:pt x="102351" y="77419"/>
                  </a:moveTo>
                  <a:lnTo>
                    <a:pt x="111465" y="69159"/>
                  </a:lnTo>
                </a:path>
                <a:path w="787400" h="2102485">
                  <a:moveTo>
                    <a:pt x="111465" y="69159"/>
                  </a:moveTo>
                  <a:lnTo>
                    <a:pt x="132161" y="53797"/>
                  </a:lnTo>
                </a:path>
                <a:path w="787400" h="2102485">
                  <a:moveTo>
                    <a:pt x="164774" y="34198"/>
                  </a:moveTo>
                  <a:lnTo>
                    <a:pt x="188488" y="22981"/>
                  </a:lnTo>
                </a:path>
                <a:path w="787400" h="2102485">
                  <a:moveTo>
                    <a:pt x="188488" y="22981"/>
                  </a:moveTo>
                  <a:lnTo>
                    <a:pt x="199643" y="18989"/>
                  </a:lnTo>
                </a:path>
                <a:path w="787400" h="2102485">
                  <a:moveTo>
                    <a:pt x="236098" y="8046"/>
                  </a:moveTo>
                  <a:lnTo>
                    <a:pt x="245882" y="5577"/>
                  </a:lnTo>
                </a:path>
                <a:path w="787400" h="2102485">
                  <a:moveTo>
                    <a:pt x="245882" y="5577"/>
                  </a:moveTo>
                  <a:lnTo>
                    <a:pt x="273588" y="1463"/>
                  </a:lnTo>
                </a:path>
                <a:path w="787400" h="2102485">
                  <a:moveTo>
                    <a:pt x="311597" y="0"/>
                  </a:moveTo>
                  <a:lnTo>
                    <a:pt x="335584" y="1188"/>
                  </a:lnTo>
                </a:path>
                <a:path w="787400" h="2102485">
                  <a:moveTo>
                    <a:pt x="335584" y="1188"/>
                  </a:moveTo>
                  <a:lnTo>
                    <a:pt x="349514" y="3230"/>
                  </a:lnTo>
                </a:path>
                <a:path w="787400" h="2102485">
                  <a:moveTo>
                    <a:pt x="386760" y="10972"/>
                  </a:moveTo>
                  <a:lnTo>
                    <a:pt x="394411" y="12893"/>
                  </a:lnTo>
                </a:path>
                <a:path w="787400" h="2102485">
                  <a:moveTo>
                    <a:pt x="394411" y="12893"/>
                  </a:moveTo>
                  <a:lnTo>
                    <a:pt x="422696" y="22981"/>
                  </a:lnTo>
                </a:path>
                <a:path w="787400" h="2102485">
                  <a:moveTo>
                    <a:pt x="422696" y="22981"/>
                  </a:moveTo>
                  <a:lnTo>
                    <a:pt x="422849" y="23073"/>
                  </a:lnTo>
                </a:path>
                <a:path w="787400" h="2102485">
                  <a:moveTo>
                    <a:pt x="456895" y="40081"/>
                  </a:moveTo>
                  <a:lnTo>
                    <a:pt x="475579" y="51267"/>
                  </a:lnTo>
                </a:path>
                <a:path w="787400" h="2102485">
                  <a:moveTo>
                    <a:pt x="475579" y="51267"/>
                  </a:moveTo>
                  <a:lnTo>
                    <a:pt x="488685" y="60990"/>
                  </a:lnTo>
                </a:path>
                <a:path w="787400" h="2102485">
                  <a:moveTo>
                    <a:pt x="517763" y="85526"/>
                  </a:moveTo>
                  <a:lnTo>
                    <a:pt x="521969" y="89336"/>
                  </a:lnTo>
                </a:path>
                <a:path w="787400" h="2102485">
                  <a:moveTo>
                    <a:pt x="521969" y="89336"/>
                  </a:moveTo>
                  <a:lnTo>
                    <a:pt x="542117" y="111587"/>
                  </a:lnTo>
                </a:path>
                <a:path w="787400" h="2102485">
                  <a:moveTo>
                    <a:pt x="542117" y="111587"/>
                  </a:moveTo>
                  <a:lnTo>
                    <a:pt x="543549" y="113507"/>
                  </a:lnTo>
                </a:path>
                <a:path w="787400" h="2102485">
                  <a:moveTo>
                    <a:pt x="565373" y="144658"/>
                  </a:moveTo>
                  <a:lnTo>
                    <a:pt x="575462" y="161452"/>
                  </a:lnTo>
                </a:path>
                <a:path w="787400" h="2102485">
                  <a:moveTo>
                    <a:pt x="575462" y="161452"/>
                  </a:moveTo>
                  <a:lnTo>
                    <a:pt x="583356" y="178186"/>
                  </a:lnTo>
                </a:path>
                <a:path w="787400" h="2102485">
                  <a:moveTo>
                    <a:pt x="597255" y="213603"/>
                  </a:moveTo>
                  <a:lnTo>
                    <a:pt x="598413" y="216865"/>
                  </a:lnTo>
                </a:path>
                <a:path w="787400" h="2102485">
                  <a:moveTo>
                    <a:pt x="598413" y="216865"/>
                  </a:moveTo>
                  <a:lnTo>
                    <a:pt x="605698" y="246004"/>
                  </a:lnTo>
                </a:path>
                <a:path w="787400" h="2102485">
                  <a:moveTo>
                    <a:pt x="605698" y="246004"/>
                  </a:moveTo>
                  <a:lnTo>
                    <a:pt x="606369" y="250545"/>
                  </a:lnTo>
                </a:path>
                <a:path w="787400" h="2102485">
                  <a:moveTo>
                    <a:pt x="610727" y="288340"/>
                  </a:moveTo>
                  <a:lnTo>
                    <a:pt x="611581" y="305714"/>
                  </a:lnTo>
                </a:path>
                <a:path w="787400" h="2102485">
                  <a:moveTo>
                    <a:pt x="787237" y="1832640"/>
                  </a:moveTo>
                  <a:lnTo>
                    <a:pt x="785926" y="1859097"/>
                  </a:lnTo>
                </a:path>
                <a:path w="787400" h="2102485">
                  <a:moveTo>
                    <a:pt x="785926" y="1859097"/>
                  </a:moveTo>
                  <a:lnTo>
                    <a:pt x="784219" y="1870588"/>
                  </a:lnTo>
                </a:path>
                <a:path w="787400" h="2102485">
                  <a:moveTo>
                    <a:pt x="776417" y="1907804"/>
                  </a:moveTo>
                  <a:lnTo>
                    <a:pt x="775594" y="1911004"/>
                  </a:lnTo>
                </a:path>
                <a:path w="787400" h="2102485">
                  <a:moveTo>
                    <a:pt x="775594" y="1911004"/>
                  </a:moveTo>
                  <a:lnTo>
                    <a:pt x="766663" y="1935967"/>
                  </a:lnTo>
                </a:path>
                <a:path w="787400" h="2102485">
                  <a:moveTo>
                    <a:pt x="766663" y="1935967"/>
                  </a:moveTo>
                  <a:lnTo>
                    <a:pt x="763127" y="1943465"/>
                  </a:lnTo>
                </a:path>
                <a:path w="787400" h="2102485">
                  <a:moveTo>
                    <a:pt x="745114" y="1976963"/>
                  </a:moveTo>
                  <a:lnTo>
                    <a:pt x="741730" y="1982632"/>
                  </a:lnTo>
                </a:path>
                <a:path w="787400" h="2102485">
                  <a:moveTo>
                    <a:pt x="741730" y="1982632"/>
                  </a:moveTo>
                  <a:lnTo>
                    <a:pt x="725942" y="2003938"/>
                  </a:lnTo>
                </a:path>
                <a:path w="787400" h="2102485">
                  <a:moveTo>
                    <a:pt x="725942" y="2003938"/>
                  </a:moveTo>
                  <a:lnTo>
                    <a:pt x="722589" y="2007626"/>
                  </a:lnTo>
                </a:path>
                <a:path w="787400" h="2102485">
                  <a:moveTo>
                    <a:pt x="695858" y="2034692"/>
                  </a:moveTo>
                  <a:lnTo>
                    <a:pt x="688512" y="2041367"/>
                  </a:lnTo>
                </a:path>
                <a:path w="787400" h="2102485">
                  <a:moveTo>
                    <a:pt x="688512" y="2041367"/>
                  </a:moveTo>
                  <a:lnTo>
                    <a:pt x="667237" y="2057125"/>
                  </a:lnTo>
                </a:path>
                <a:path w="787400" h="2102485">
                  <a:moveTo>
                    <a:pt x="667237" y="2057125"/>
                  </a:moveTo>
                  <a:lnTo>
                    <a:pt x="665805" y="2057979"/>
                  </a:lnTo>
                </a:path>
                <a:path w="787400" h="2102485">
                  <a:moveTo>
                    <a:pt x="632520" y="2076419"/>
                  </a:moveTo>
                  <a:lnTo>
                    <a:pt x="620542" y="2082088"/>
                  </a:lnTo>
                </a:path>
                <a:path w="787400" h="2102485">
                  <a:moveTo>
                    <a:pt x="620542" y="2082088"/>
                  </a:moveTo>
                  <a:lnTo>
                    <a:pt x="597164" y="2090470"/>
                  </a:lnTo>
                </a:path>
                <a:path w="787400" h="2102485">
                  <a:moveTo>
                    <a:pt x="560069" y="2098913"/>
                  </a:moveTo>
                  <a:lnTo>
                    <a:pt x="543702" y="2101352"/>
                  </a:lnTo>
                </a:path>
                <a:path w="787400" h="2102485">
                  <a:moveTo>
                    <a:pt x="543702" y="2101352"/>
                  </a:moveTo>
                  <a:lnTo>
                    <a:pt x="522183" y="2102388"/>
                  </a:lnTo>
                </a:path>
                <a:path w="787400" h="2102485">
                  <a:moveTo>
                    <a:pt x="484205" y="2100376"/>
                  </a:moveTo>
                  <a:lnTo>
                    <a:pt x="464545" y="2097450"/>
                  </a:lnTo>
                </a:path>
                <a:path w="787400" h="2102485">
                  <a:moveTo>
                    <a:pt x="464545" y="2097450"/>
                  </a:moveTo>
                  <a:lnTo>
                    <a:pt x="446867" y="2093031"/>
                  </a:lnTo>
                </a:path>
                <a:path w="787400" h="2102485">
                  <a:moveTo>
                    <a:pt x="410900" y="2080656"/>
                  </a:moveTo>
                  <a:lnTo>
                    <a:pt x="389961" y="2070750"/>
                  </a:lnTo>
                </a:path>
                <a:path w="787400" h="2102485">
                  <a:moveTo>
                    <a:pt x="389961" y="2070750"/>
                  </a:moveTo>
                  <a:lnTo>
                    <a:pt x="377159" y="2063099"/>
                  </a:lnTo>
                </a:path>
                <a:path w="787400" h="2102485">
                  <a:moveTo>
                    <a:pt x="345917" y="2041336"/>
                  </a:moveTo>
                  <a:lnTo>
                    <a:pt x="326318" y="2023567"/>
                  </a:lnTo>
                </a:path>
                <a:path w="787400" h="2102485">
                  <a:moveTo>
                    <a:pt x="326318" y="2023567"/>
                  </a:moveTo>
                  <a:lnTo>
                    <a:pt x="318515" y="2014941"/>
                  </a:lnTo>
                </a:path>
                <a:path w="787400" h="2102485">
                  <a:moveTo>
                    <a:pt x="294680" y="1985284"/>
                  </a:moveTo>
                  <a:lnTo>
                    <a:pt x="292729" y="1982632"/>
                  </a:lnTo>
                </a:path>
                <a:path w="787400" h="2102485">
                  <a:moveTo>
                    <a:pt x="292729" y="1982632"/>
                  </a:moveTo>
                  <a:lnTo>
                    <a:pt x="279105" y="1959924"/>
                  </a:lnTo>
                </a:path>
                <a:path w="787400" h="2102485">
                  <a:moveTo>
                    <a:pt x="279105" y="1959924"/>
                  </a:moveTo>
                  <a:lnTo>
                    <a:pt x="275569" y="1952396"/>
                  </a:lnTo>
                </a:path>
                <a:path w="787400" h="2102485">
                  <a:moveTo>
                    <a:pt x="261091" y="1917222"/>
                  </a:moveTo>
                  <a:lnTo>
                    <a:pt x="258866" y="1911004"/>
                  </a:lnTo>
                </a:path>
                <a:path w="787400" h="2102485">
                  <a:moveTo>
                    <a:pt x="258866" y="1911004"/>
                  </a:moveTo>
                  <a:lnTo>
                    <a:pt x="252404" y="1885309"/>
                  </a:lnTo>
                </a:path>
                <a:path w="787400" h="2102485">
                  <a:moveTo>
                    <a:pt x="252404" y="1885309"/>
                  </a:moveTo>
                  <a:lnTo>
                    <a:pt x="251673" y="1880372"/>
                  </a:lnTo>
                </a:path>
                <a:path w="787400" h="2102485">
                  <a:moveTo>
                    <a:pt x="247710" y="1842546"/>
                  </a:moveTo>
                  <a:lnTo>
                    <a:pt x="247223" y="1832640"/>
                  </a:lnTo>
                </a:path>
                <a:path w="787400" h="2102485">
                  <a:moveTo>
                    <a:pt x="247223" y="1832640"/>
                  </a:moveTo>
                  <a:lnTo>
                    <a:pt x="248533" y="1806183"/>
                  </a:lnTo>
                </a:path>
                <a:path w="787400" h="2102485">
                  <a:moveTo>
                    <a:pt x="248533" y="1806183"/>
                  </a:moveTo>
                  <a:lnTo>
                    <a:pt x="248777" y="1804507"/>
                  </a:lnTo>
                </a:path>
                <a:path w="787400" h="2102485">
                  <a:moveTo>
                    <a:pt x="255635" y="1767077"/>
                  </a:moveTo>
                  <a:lnTo>
                    <a:pt x="258866" y="1754276"/>
                  </a:lnTo>
                </a:path>
                <a:path w="787400" h="2102485">
                  <a:moveTo>
                    <a:pt x="258866" y="1754276"/>
                  </a:moveTo>
                  <a:lnTo>
                    <a:pt x="267248" y="1730837"/>
                  </a:lnTo>
                </a:path>
                <a:path w="787400" h="2102485">
                  <a:moveTo>
                    <a:pt x="284225" y="1696821"/>
                  </a:moveTo>
                  <a:lnTo>
                    <a:pt x="292729" y="1682648"/>
                  </a:lnTo>
                </a:path>
                <a:path w="787400" h="2102485">
                  <a:moveTo>
                    <a:pt x="292729" y="1682648"/>
                  </a:moveTo>
                  <a:lnTo>
                    <a:pt x="305592" y="1665305"/>
                  </a:lnTo>
                </a:path>
                <a:path w="787400" h="2102485">
                  <a:moveTo>
                    <a:pt x="331256" y="1637233"/>
                  </a:moveTo>
                  <a:lnTo>
                    <a:pt x="345947" y="1623913"/>
                  </a:lnTo>
                </a:path>
                <a:path w="787400" h="2102485">
                  <a:moveTo>
                    <a:pt x="345947" y="1623913"/>
                  </a:moveTo>
                  <a:lnTo>
                    <a:pt x="360608" y="1613062"/>
                  </a:lnTo>
                </a:path>
                <a:path w="787400" h="2102485">
                  <a:moveTo>
                    <a:pt x="392978" y="1593098"/>
                  </a:moveTo>
                  <a:lnTo>
                    <a:pt x="413918" y="1583192"/>
                  </a:lnTo>
                </a:path>
                <a:path w="787400" h="2102485">
                  <a:moveTo>
                    <a:pt x="413918" y="1583192"/>
                  </a:moveTo>
                  <a:lnTo>
                    <a:pt x="427969" y="1578162"/>
                  </a:lnTo>
                </a:path>
                <a:path w="787400" h="2102485">
                  <a:moveTo>
                    <a:pt x="464606" y="1567830"/>
                  </a:moveTo>
                  <a:lnTo>
                    <a:pt x="490758" y="1563928"/>
                  </a:lnTo>
                </a:path>
                <a:path w="787400" h="2102485">
                  <a:moveTo>
                    <a:pt x="490758" y="1563928"/>
                  </a:moveTo>
                  <a:lnTo>
                    <a:pt x="502401" y="1563380"/>
                  </a:lnTo>
                </a:path>
                <a:path w="787400" h="2102485">
                  <a:moveTo>
                    <a:pt x="540440" y="1563776"/>
                  </a:moveTo>
                  <a:lnTo>
                    <a:pt x="543702" y="1563928"/>
                  </a:lnTo>
                </a:path>
                <a:path w="787400" h="2102485">
                  <a:moveTo>
                    <a:pt x="543702" y="1563928"/>
                  </a:moveTo>
                  <a:lnTo>
                    <a:pt x="569915" y="1567830"/>
                  </a:lnTo>
                </a:path>
                <a:path w="787400" h="2102485">
                  <a:moveTo>
                    <a:pt x="569915" y="1567830"/>
                  </a:moveTo>
                  <a:lnTo>
                    <a:pt x="577992" y="1569841"/>
                  </a:lnTo>
                </a:path>
                <a:path w="787400" h="2102485">
                  <a:moveTo>
                    <a:pt x="614354" y="1580967"/>
                  </a:moveTo>
                  <a:lnTo>
                    <a:pt x="620542" y="1583192"/>
                  </a:lnTo>
                </a:path>
                <a:path w="787400" h="2102485">
                  <a:moveTo>
                    <a:pt x="620542" y="1583192"/>
                  </a:moveTo>
                  <a:lnTo>
                    <a:pt x="644499" y="1594530"/>
                  </a:lnTo>
                </a:path>
                <a:path w="787400" h="2102485">
                  <a:moveTo>
                    <a:pt x="644499" y="1594530"/>
                  </a:moveTo>
                  <a:lnTo>
                    <a:pt x="648827" y="1597091"/>
                  </a:lnTo>
                </a:path>
                <a:path w="787400" h="2102485">
                  <a:moveTo>
                    <a:pt x="680587" y="1618030"/>
                  </a:moveTo>
                  <a:lnTo>
                    <a:pt x="688512" y="1623913"/>
                  </a:lnTo>
                </a:path>
                <a:path w="787400" h="2102485">
                  <a:moveTo>
                    <a:pt x="688512" y="1623913"/>
                  </a:moveTo>
                  <a:lnTo>
                    <a:pt x="708141" y="1641713"/>
                  </a:lnTo>
                </a:path>
                <a:path w="787400" h="2102485">
                  <a:moveTo>
                    <a:pt x="708141" y="1641713"/>
                  </a:moveTo>
                  <a:lnTo>
                    <a:pt x="709300" y="1642993"/>
                  </a:lnTo>
                </a:path>
                <a:path w="787400" h="2102485">
                  <a:moveTo>
                    <a:pt x="733866" y="1672041"/>
                  </a:moveTo>
                  <a:lnTo>
                    <a:pt x="741730" y="1682648"/>
                  </a:lnTo>
                </a:path>
                <a:path w="787400" h="2102485">
                  <a:moveTo>
                    <a:pt x="741730" y="1682648"/>
                  </a:moveTo>
                  <a:lnTo>
                    <a:pt x="754532" y="1703984"/>
                  </a:lnTo>
                </a:path>
                <a:path w="787400" h="2102485">
                  <a:moveTo>
                    <a:pt x="770046" y="1738731"/>
                  </a:moveTo>
                  <a:lnTo>
                    <a:pt x="775594" y="1754276"/>
                  </a:lnTo>
                </a:path>
                <a:path w="787400" h="2102485">
                  <a:moveTo>
                    <a:pt x="775594" y="1754276"/>
                  </a:moveTo>
                  <a:lnTo>
                    <a:pt x="780836" y="1775216"/>
                  </a:lnTo>
                </a:path>
                <a:path w="787400" h="2102485">
                  <a:moveTo>
                    <a:pt x="786262" y="1812858"/>
                  </a:moveTo>
                  <a:lnTo>
                    <a:pt x="787237" y="18326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25" name="object 1125"/>
            <p:cNvSpPr/>
            <p:nvPr/>
          </p:nvSpPr>
          <p:spPr>
            <a:xfrm>
              <a:off x="3723284" y="3650474"/>
              <a:ext cx="95250" cy="952500"/>
            </a:xfrm>
            <a:custGeom>
              <a:avLst/>
              <a:gdLst/>
              <a:ahLst/>
              <a:cxnLst/>
              <a:rect l="l" t="t" r="r" b="b"/>
              <a:pathLst>
                <a:path w="95250" h="952500">
                  <a:moveTo>
                    <a:pt x="95059" y="951953"/>
                  </a:moveTo>
                  <a:lnTo>
                    <a:pt x="73723" y="70218"/>
                  </a:lnTo>
                  <a:lnTo>
                    <a:pt x="0" y="0"/>
                  </a:lnTo>
                  <a:lnTo>
                    <a:pt x="21361" y="881722"/>
                  </a:lnTo>
                  <a:lnTo>
                    <a:pt x="95059" y="951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26" name="object 1126"/>
            <p:cNvSpPr/>
            <p:nvPr/>
          </p:nvSpPr>
          <p:spPr>
            <a:xfrm>
              <a:off x="3723284" y="3650467"/>
              <a:ext cx="95250" cy="952500"/>
            </a:xfrm>
            <a:custGeom>
              <a:avLst/>
              <a:gdLst/>
              <a:ahLst/>
              <a:cxnLst/>
              <a:rect l="l" t="t" r="r" b="b"/>
              <a:pathLst>
                <a:path w="95250" h="952500">
                  <a:moveTo>
                    <a:pt x="95067" y="951951"/>
                  </a:moveTo>
                  <a:lnTo>
                    <a:pt x="73731" y="70225"/>
                  </a:lnTo>
                </a:path>
                <a:path w="95250" h="952500">
                  <a:moveTo>
                    <a:pt x="21366" y="881725"/>
                  </a:moveTo>
                  <a:lnTo>
                    <a:pt x="0" y="0"/>
                  </a:lnTo>
                </a:path>
                <a:path w="95250" h="952500">
                  <a:moveTo>
                    <a:pt x="21366" y="881725"/>
                  </a:moveTo>
                  <a:lnTo>
                    <a:pt x="0" y="0"/>
                  </a:lnTo>
                </a:path>
                <a:path w="95250" h="952500">
                  <a:moveTo>
                    <a:pt x="95067" y="951951"/>
                  </a:moveTo>
                  <a:lnTo>
                    <a:pt x="73731" y="70225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27" name="object 1127"/>
            <p:cNvSpPr/>
            <p:nvPr/>
          </p:nvSpPr>
          <p:spPr>
            <a:xfrm>
              <a:off x="3811950" y="4596018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6400"/>
                  </a:moveTo>
                  <a:lnTo>
                    <a:pt x="1874" y="10926"/>
                  </a:lnTo>
                  <a:lnTo>
                    <a:pt x="6400" y="12801"/>
                  </a:lnTo>
                  <a:lnTo>
                    <a:pt x="10926" y="10926"/>
                  </a:lnTo>
                  <a:lnTo>
                    <a:pt x="12801" y="6400"/>
                  </a:lnTo>
                  <a:lnTo>
                    <a:pt x="10926" y="1874"/>
                  </a:lnTo>
                  <a:lnTo>
                    <a:pt x="6400" y="0"/>
                  </a:lnTo>
                  <a:lnTo>
                    <a:pt x="1874" y="1874"/>
                  </a:lnTo>
                  <a:lnTo>
                    <a:pt x="0" y="6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28" name="object 1128"/>
            <p:cNvSpPr/>
            <p:nvPr/>
          </p:nvSpPr>
          <p:spPr>
            <a:xfrm>
              <a:off x="4640884" y="4289145"/>
              <a:ext cx="219710" cy="77470"/>
            </a:xfrm>
            <a:custGeom>
              <a:avLst/>
              <a:gdLst/>
              <a:ahLst/>
              <a:cxnLst/>
              <a:rect l="l" t="t" r="r" b="b"/>
              <a:pathLst>
                <a:path w="219710" h="77470">
                  <a:moveTo>
                    <a:pt x="219176" y="71996"/>
                  </a:moveTo>
                  <a:lnTo>
                    <a:pt x="217436" y="0"/>
                  </a:lnTo>
                  <a:lnTo>
                    <a:pt x="70256" y="3568"/>
                  </a:lnTo>
                  <a:lnTo>
                    <a:pt x="0" y="77304"/>
                  </a:lnTo>
                  <a:lnTo>
                    <a:pt x="219176" y="719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29" name="object 1129"/>
            <p:cNvSpPr/>
            <p:nvPr/>
          </p:nvSpPr>
          <p:spPr>
            <a:xfrm>
              <a:off x="4640884" y="4289145"/>
              <a:ext cx="219710" cy="77470"/>
            </a:xfrm>
            <a:custGeom>
              <a:avLst/>
              <a:gdLst/>
              <a:ahLst/>
              <a:cxnLst/>
              <a:rect l="l" t="t" r="r" b="b"/>
              <a:pathLst>
                <a:path w="219710" h="77470">
                  <a:moveTo>
                    <a:pt x="217444" y="0"/>
                  </a:moveTo>
                  <a:lnTo>
                    <a:pt x="70256" y="3566"/>
                  </a:lnTo>
                </a:path>
                <a:path w="219710" h="77470">
                  <a:moveTo>
                    <a:pt x="219181" y="71993"/>
                  </a:moveTo>
                  <a:lnTo>
                    <a:pt x="0" y="77297"/>
                  </a:lnTo>
                </a:path>
                <a:path w="219710" h="77470">
                  <a:moveTo>
                    <a:pt x="219181" y="71993"/>
                  </a:moveTo>
                  <a:lnTo>
                    <a:pt x="0" y="77297"/>
                  </a:lnTo>
                </a:path>
                <a:path w="219710" h="77470">
                  <a:moveTo>
                    <a:pt x="217444" y="0"/>
                  </a:moveTo>
                  <a:lnTo>
                    <a:pt x="70256" y="3566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30" name="object 1130"/>
            <p:cNvSpPr/>
            <p:nvPr/>
          </p:nvSpPr>
          <p:spPr>
            <a:xfrm>
              <a:off x="5232959" y="4279645"/>
              <a:ext cx="20320" cy="73025"/>
            </a:xfrm>
            <a:custGeom>
              <a:avLst/>
              <a:gdLst/>
              <a:ahLst/>
              <a:cxnLst/>
              <a:rect l="l" t="t" r="r" b="b"/>
              <a:pathLst>
                <a:path w="20320" h="73025">
                  <a:moveTo>
                    <a:pt x="19748" y="71958"/>
                  </a:moveTo>
                  <a:lnTo>
                    <a:pt x="18008" y="0"/>
                  </a:lnTo>
                  <a:lnTo>
                    <a:pt x="0" y="419"/>
                  </a:lnTo>
                  <a:lnTo>
                    <a:pt x="1765" y="72415"/>
                  </a:lnTo>
                  <a:lnTo>
                    <a:pt x="19748" y="71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31" name="object 1131"/>
            <p:cNvSpPr/>
            <p:nvPr/>
          </p:nvSpPr>
          <p:spPr>
            <a:xfrm>
              <a:off x="4858329" y="4279635"/>
              <a:ext cx="394970" cy="81915"/>
            </a:xfrm>
            <a:custGeom>
              <a:avLst/>
              <a:gdLst/>
              <a:ahLst/>
              <a:cxnLst/>
              <a:rect l="l" t="t" r="r" b="b"/>
              <a:pathLst>
                <a:path w="394970" h="81914">
                  <a:moveTo>
                    <a:pt x="392643" y="0"/>
                  </a:moveTo>
                  <a:lnTo>
                    <a:pt x="374629" y="426"/>
                  </a:lnTo>
                </a:path>
                <a:path w="394970" h="81914">
                  <a:moveTo>
                    <a:pt x="394380" y="71963"/>
                  </a:moveTo>
                  <a:lnTo>
                    <a:pt x="376397" y="72420"/>
                  </a:lnTo>
                </a:path>
                <a:path w="394970" h="81914">
                  <a:moveTo>
                    <a:pt x="394380" y="71963"/>
                  </a:moveTo>
                  <a:lnTo>
                    <a:pt x="376397" y="72420"/>
                  </a:lnTo>
                </a:path>
                <a:path w="394970" h="81914">
                  <a:moveTo>
                    <a:pt x="392643" y="0"/>
                  </a:moveTo>
                  <a:lnTo>
                    <a:pt x="374629" y="426"/>
                  </a:lnTo>
                </a:path>
                <a:path w="394970" h="81914">
                  <a:moveTo>
                    <a:pt x="392643" y="0"/>
                  </a:moveTo>
                  <a:lnTo>
                    <a:pt x="394380" y="71963"/>
                  </a:lnTo>
                </a:path>
                <a:path w="394970" h="81914">
                  <a:moveTo>
                    <a:pt x="853" y="45506"/>
                  </a:moveTo>
                  <a:lnTo>
                    <a:pt x="0" y="9509"/>
                  </a:lnTo>
                </a:path>
                <a:path w="394970" h="81914">
                  <a:moveTo>
                    <a:pt x="375513" y="36423"/>
                  </a:moveTo>
                  <a:lnTo>
                    <a:pt x="374629" y="426"/>
                  </a:lnTo>
                </a:path>
                <a:path w="394970" h="81914">
                  <a:moveTo>
                    <a:pt x="853" y="45506"/>
                  </a:moveTo>
                  <a:lnTo>
                    <a:pt x="1737" y="81503"/>
                  </a:lnTo>
                </a:path>
                <a:path w="394970" h="81914">
                  <a:moveTo>
                    <a:pt x="375513" y="36423"/>
                  </a:moveTo>
                  <a:lnTo>
                    <a:pt x="376397" y="7242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32" name="object 1132"/>
            <p:cNvSpPr/>
            <p:nvPr/>
          </p:nvSpPr>
          <p:spPr>
            <a:xfrm>
              <a:off x="4858755" y="4298076"/>
              <a:ext cx="375920" cy="45085"/>
            </a:xfrm>
            <a:custGeom>
              <a:avLst/>
              <a:gdLst/>
              <a:ahLst/>
              <a:cxnLst/>
              <a:rect l="l" t="t" r="r" b="b"/>
              <a:pathLst>
                <a:path w="375920" h="45085">
                  <a:moveTo>
                    <a:pt x="375513" y="35966"/>
                  </a:moveTo>
                  <a:lnTo>
                    <a:pt x="374660" y="0"/>
                  </a:lnTo>
                </a:path>
                <a:path w="375920" h="45085">
                  <a:moveTo>
                    <a:pt x="883" y="45049"/>
                  </a:moveTo>
                  <a:lnTo>
                    <a:pt x="0" y="9052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33" name="object 1133"/>
            <p:cNvSpPr/>
            <p:nvPr/>
          </p:nvSpPr>
          <p:spPr>
            <a:xfrm>
              <a:off x="5219730" y="4298076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3685" y="0"/>
                  </a:moveTo>
                  <a:lnTo>
                    <a:pt x="0" y="304"/>
                  </a:lnTo>
                  <a:lnTo>
                    <a:pt x="883" y="36301"/>
                  </a:lnTo>
                  <a:lnTo>
                    <a:pt x="14538" y="35966"/>
                  </a:lnTo>
                  <a:lnTo>
                    <a:pt x="136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34" name="object 1134"/>
            <p:cNvSpPr/>
            <p:nvPr/>
          </p:nvSpPr>
          <p:spPr>
            <a:xfrm>
              <a:off x="5219730" y="4298076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4538" y="35966"/>
                  </a:moveTo>
                  <a:lnTo>
                    <a:pt x="883" y="36301"/>
                  </a:lnTo>
                  <a:lnTo>
                    <a:pt x="0" y="304"/>
                  </a:lnTo>
                  <a:lnTo>
                    <a:pt x="13685" y="0"/>
                  </a:lnTo>
                  <a:lnTo>
                    <a:pt x="14538" y="359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35" name="object 1135"/>
            <p:cNvSpPr/>
            <p:nvPr/>
          </p:nvSpPr>
          <p:spPr>
            <a:xfrm>
              <a:off x="4858755" y="4306823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3685" y="0"/>
                  </a:moveTo>
                  <a:lnTo>
                    <a:pt x="0" y="304"/>
                  </a:lnTo>
                  <a:lnTo>
                    <a:pt x="883" y="36301"/>
                  </a:lnTo>
                  <a:lnTo>
                    <a:pt x="14538" y="35966"/>
                  </a:lnTo>
                  <a:lnTo>
                    <a:pt x="136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36" name="object 1136"/>
            <p:cNvSpPr/>
            <p:nvPr/>
          </p:nvSpPr>
          <p:spPr>
            <a:xfrm>
              <a:off x="4858755" y="4306823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4538" y="35966"/>
                  </a:moveTo>
                  <a:lnTo>
                    <a:pt x="883" y="36301"/>
                  </a:lnTo>
                  <a:lnTo>
                    <a:pt x="0" y="304"/>
                  </a:lnTo>
                  <a:lnTo>
                    <a:pt x="13685" y="0"/>
                  </a:lnTo>
                  <a:lnTo>
                    <a:pt x="14538" y="359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37" name="object 1137"/>
            <p:cNvSpPr/>
            <p:nvPr/>
          </p:nvSpPr>
          <p:spPr>
            <a:xfrm>
              <a:off x="4858755" y="4298076"/>
              <a:ext cx="375920" cy="384175"/>
            </a:xfrm>
            <a:custGeom>
              <a:avLst/>
              <a:gdLst/>
              <a:ahLst/>
              <a:cxnLst/>
              <a:rect l="l" t="t" r="r" b="b"/>
              <a:pathLst>
                <a:path w="375920" h="384175">
                  <a:moveTo>
                    <a:pt x="375513" y="35966"/>
                  </a:moveTo>
                  <a:lnTo>
                    <a:pt x="361858" y="36301"/>
                  </a:lnTo>
                </a:path>
                <a:path w="375920" h="384175">
                  <a:moveTo>
                    <a:pt x="883" y="45049"/>
                  </a:moveTo>
                  <a:lnTo>
                    <a:pt x="14538" y="44714"/>
                  </a:lnTo>
                </a:path>
                <a:path w="375920" h="384175">
                  <a:moveTo>
                    <a:pt x="374660" y="0"/>
                  </a:moveTo>
                  <a:lnTo>
                    <a:pt x="360974" y="304"/>
                  </a:lnTo>
                </a:path>
                <a:path w="375920" h="384175">
                  <a:moveTo>
                    <a:pt x="0" y="9052"/>
                  </a:moveTo>
                  <a:lnTo>
                    <a:pt x="13685" y="8747"/>
                  </a:lnTo>
                </a:path>
                <a:path w="375920" h="384175">
                  <a:moveTo>
                    <a:pt x="361858" y="36301"/>
                  </a:moveTo>
                  <a:lnTo>
                    <a:pt x="360974" y="304"/>
                  </a:lnTo>
                </a:path>
                <a:path w="375920" h="384175">
                  <a:moveTo>
                    <a:pt x="14538" y="44714"/>
                  </a:moveTo>
                  <a:lnTo>
                    <a:pt x="13685" y="8747"/>
                  </a:lnTo>
                </a:path>
                <a:path w="375920" h="384175">
                  <a:moveTo>
                    <a:pt x="14538" y="44714"/>
                  </a:moveTo>
                  <a:lnTo>
                    <a:pt x="18872" y="91494"/>
                  </a:lnTo>
                  <a:lnTo>
                    <a:pt x="29266" y="136294"/>
                  </a:lnTo>
                  <a:lnTo>
                    <a:pt x="45283" y="178695"/>
                  </a:lnTo>
                  <a:lnTo>
                    <a:pt x="66484" y="218281"/>
                  </a:lnTo>
                  <a:lnTo>
                    <a:pt x="92433" y="254636"/>
                  </a:lnTo>
                  <a:lnTo>
                    <a:pt x="122693" y="287342"/>
                  </a:lnTo>
                  <a:lnTo>
                    <a:pt x="156825" y="315983"/>
                  </a:lnTo>
                  <a:lnTo>
                    <a:pt x="194393" y="340142"/>
                  </a:lnTo>
                  <a:lnTo>
                    <a:pt x="234959" y="359402"/>
                  </a:lnTo>
                  <a:lnTo>
                    <a:pt x="278085" y="373346"/>
                  </a:lnTo>
                  <a:lnTo>
                    <a:pt x="323335" y="381558"/>
                  </a:lnTo>
                  <a:lnTo>
                    <a:pt x="370271" y="38362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38" name="object 1138"/>
            <p:cNvSpPr/>
            <p:nvPr/>
          </p:nvSpPr>
          <p:spPr>
            <a:xfrm>
              <a:off x="5204612" y="4334377"/>
              <a:ext cx="24765" cy="347980"/>
            </a:xfrm>
            <a:custGeom>
              <a:avLst/>
              <a:gdLst/>
              <a:ahLst/>
              <a:cxnLst/>
              <a:rect l="l" t="t" r="r" b="b"/>
              <a:pathLst>
                <a:path w="24764" h="347979">
                  <a:moveTo>
                    <a:pt x="16001" y="0"/>
                  </a:moveTo>
                  <a:lnTo>
                    <a:pt x="0" y="396"/>
                  </a:lnTo>
                  <a:lnTo>
                    <a:pt x="8412" y="347685"/>
                  </a:lnTo>
                  <a:lnTo>
                    <a:pt x="24414" y="347319"/>
                  </a:lnTo>
                  <a:lnTo>
                    <a:pt x="16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39" name="object 1139"/>
            <p:cNvSpPr/>
            <p:nvPr/>
          </p:nvSpPr>
          <p:spPr>
            <a:xfrm>
              <a:off x="5204612" y="4334377"/>
              <a:ext cx="24765" cy="347980"/>
            </a:xfrm>
            <a:custGeom>
              <a:avLst/>
              <a:gdLst/>
              <a:ahLst/>
              <a:cxnLst/>
              <a:rect l="l" t="t" r="r" b="b"/>
              <a:pathLst>
                <a:path w="24764" h="347979">
                  <a:moveTo>
                    <a:pt x="16001" y="0"/>
                  </a:moveTo>
                  <a:lnTo>
                    <a:pt x="24414" y="347319"/>
                  </a:lnTo>
                  <a:lnTo>
                    <a:pt x="8412" y="347685"/>
                  </a:lnTo>
                  <a:lnTo>
                    <a:pt x="0" y="396"/>
                  </a:lnTo>
                  <a:lnTo>
                    <a:pt x="16001" y="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40" name="object 1140"/>
            <p:cNvSpPr/>
            <p:nvPr/>
          </p:nvSpPr>
          <p:spPr>
            <a:xfrm>
              <a:off x="5275377" y="5286273"/>
              <a:ext cx="48895" cy="264160"/>
            </a:xfrm>
            <a:custGeom>
              <a:avLst/>
              <a:gdLst/>
              <a:ahLst/>
              <a:cxnLst/>
              <a:rect l="l" t="t" r="r" b="b"/>
              <a:pathLst>
                <a:path w="48895" h="264160">
                  <a:moveTo>
                    <a:pt x="48869" y="219544"/>
                  </a:moveTo>
                  <a:lnTo>
                    <a:pt x="43561" y="0"/>
                  </a:lnTo>
                  <a:lnTo>
                    <a:pt x="0" y="1066"/>
                  </a:lnTo>
                  <a:lnTo>
                    <a:pt x="6375" y="264134"/>
                  </a:lnTo>
                  <a:lnTo>
                    <a:pt x="48869" y="2195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41" name="object 1141"/>
            <p:cNvSpPr/>
            <p:nvPr/>
          </p:nvSpPr>
          <p:spPr>
            <a:xfrm>
              <a:off x="5275386" y="5286268"/>
              <a:ext cx="48895" cy="264160"/>
            </a:xfrm>
            <a:custGeom>
              <a:avLst/>
              <a:gdLst/>
              <a:ahLst/>
              <a:cxnLst/>
              <a:rect l="l" t="t" r="r" b="b"/>
              <a:pathLst>
                <a:path w="48895" h="264160">
                  <a:moveTo>
                    <a:pt x="0" y="1066"/>
                  </a:moveTo>
                  <a:lnTo>
                    <a:pt x="6370" y="264139"/>
                  </a:lnTo>
                </a:path>
                <a:path w="48895" h="264160">
                  <a:moveTo>
                    <a:pt x="43555" y="0"/>
                  </a:moveTo>
                  <a:lnTo>
                    <a:pt x="48859" y="219547"/>
                  </a:lnTo>
                </a:path>
                <a:path w="48895" h="264160">
                  <a:moveTo>
                    <a:pt x="43555" y="0"/>
                  </a:moveTo>
                  <a:lnTo>
                    <a:pt x="48859" y="219547"/>
                  </a:lnTo>
                </a:path>
                <a:path w="48895" h="264160">
                  <a:moveTo>
                    <a:pt x="0" y="1066"/>
                  </a:moveTo>
                  <a:lnTo>
                    <a:pt x="6370" y="264139"/>
                  </a:lnTo>
                </a:path>
                <a:path w="48895" h="264160">
                  <a:moveTo>
                    <a:pt x="0" y="1066"/>
                  </a:moveTo>
                  <a:lnTo>
                    <a:pt x="43555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42" name="object 1142"/>
            <p:cNvSpPr/>
            <p:nvPr/>
          </p:nvSpPr>
          <p:spPr>
            <a:xfrm>
              <a:off x="4980492" y="5641451"/>
              <a:ext cx="540385" cy="539115"/>
            </a:xfrm>
            <a:custGeom>
              <a:avLst/>
              <a:gdLst/>
              <a:ahLst/>
              <a:cxnLst/>
              <a:rect l="l" t="t" r="r" b="b"/>
              <a:pathLst>
                <a:path w="540385" h="539114">
                  <a:moveTo>
                    <a:pt x="540014" y="269290"/>
                  </a:moveTo>
                  <a:lnTo>
                    <a:pt x="538703" y="295747"/>
                  </a:lnTo>
                </a:path>
                <a:path w="540385" h="539114">
                  <a:moveTo>
                    <a:pt x="538703" y="295747"/>
                  </a:moveTo>
                  <a:lnTo>
                    <a:pt x="536996" y="307207"/>
                  </a:lnTo>
                </a:path>
                <a:path w="540385" h="539114">
                  <a:moveTo>
                    <a:pt x="529193" y="344454"/>
                  </a:moveTo>
                  <a:lnTo>
                    <a:pt x="528370" y="347654"/>
                  </a:lnTo>
                </a:path>
                <a:path w="540385" h="539114">
                  <a:moveTo>
                    <a:pt x="528370" y="347654"/>
                  </a:moveTo>
                  <a:lnTo>
                    <a:pt x="519440" y="372617"/>
                  </a:lnTo>
                </a:path>
                <a:path w="540385" h="539114">
                  <a:moveTo>
                    <a:pt x="519440" y="372617"/>
                  </a:moveTo>
                  <a:lnTo>
                    <a:pt x="515904" y="380085"/>
                  </a:lnTo>
                </a:path>
                <a:path w="540385" h="539114">
                  <a:moveTo>
                    <a:pt x="497890" y="413613"/>
                  </a:moveTo>
                  <a:lnTo>
                    <a:pt x="494507" y="419282"/>
                  </a:lnTo>
                </a:path>
                <a:path w="540385" h="539114">
                  <a:moveTo>
                    <a:pt x="494507" y="419282"/>
                  </a:moveTo>
                  <a:lnTo>
                    <a:pt x="478718" y="440557"/>
                  </a:lnTo>
                </a:path>
                <a:path w="540385" h="539114">
                  <a:moveTo>
                    <a:pt x="478718" y="440557"/>
                  </a:moveTo>
                  <a:lnTo>
                    <a:pt x="475366" y="444245"/>
                  </a:lnTo>
                </a:path>
                <a:path w="540385" h="539114">
                  <a:moveTo>
                    <a:pt x="448635" y="471342"/>
                  </a:moveTo>
                  <a:lnTo>
                    <a:pt x="441289" y="477987"/>
                  </a:lnTo>
                </a:path>
                <a:path w="540385" h="539114">
                  <a:moveTo>
                    <a:pt x="441289" y="477987"/>
                  </a:moveTo>
                  <a:lnTo>
                    <a:pt x="420014" y="493775"/>
                  </a:lnTo>
                </a:path>
                <a:path w="540385" h="539114">
                  <a:moveTo>
                    <a:pt x="420014" y="493775"/>
                  </a:moveTo>
                  <a:lnTo>
                    <a:pt x="418581" y="494629"/>
                  </a:lnTo>
                </a:path>
                <a:path w="540385" h="539114">
                  <a:moveTo>
                    <a:pt x="385297" y="513069"/>
                  </a:moveTo>
                  <a:lnTo>
                    <a:pt x="373319" y="518739"/>
                  </a:lnTo>
                </a:path>
                <a:path w="540385" h="539114">
                  <a:moveTo>
                    <a:pt x="373319" y="518739"/>
                  </a:moveTo>
                  <a:lnTo>
                    <a:pt x="349940" y="527090"/>
                  </a:lnTo>
                </a:path>
                <a:path w="540385" h="539114">
                  <a:moveTo>
                    <a:pt x="312846" y="535564"/>
                  </a:moveTo>
                  <a:lnTo>
                    <a:pt x="296478" y="537971"/>
                  </a:lnTo>
                </a:path>
                <a:path w="540385" h="539114">
                  <a:moveTo>
                    <a:pt x="296478" y="537971"/>
                  </a:moveTo>
                  <a:lnTo>
                    <a:pt x="274960" y="539038"/>
                  </a:lnTo>
                </a:path>
                <a:path w="540385" h="539114">
                  <a:moveTo>
                    <a:pt x="236981" y="536996"/>
                  </a:moveTo>
                  <a:lnTo>
                    <a:pt x="217322" y="534101"/>
                  </a:lnTo>
                </a:path>
                <a:path w="540385" h="539114">
                  <a:moveTo>
                    <a:pt x="217322" y="534101"/>
                  </a:moveTo>
                  <a:lnTo>
                    <a:pt x="199643" y="529650"/>
                  </a:lnTo>
                </a:path>
                <a:path w="540385" h="539114">
                  <a:moveTo>
                    <a:pt x="163677" y="517306"/>
                  </a:moveTo>
                  <a:lnTo>
                    <a:pt x="142737" y="507400"/>
                  </a:lnTo>
                </a:path>
                <a:path w="540385" h="539114">
                  <a:moveTo>
                    <a:pt x="142737" y="507400"/>
                  </a:moveTo>
                  <a:lnTo>
                    <a:pt x="129936" y="499719"/>
                  </a:lnTo>
                </a:path>
                <a:path w="540385" h="539114">
                  <a:moveTo>
                    <a:pt x="98694" y="477987"/>
                  </a:moveTo>
                  <a:lnTo>
                    <a:pt x="79095" y="460217"/>
                  </a:lnTo>
                </a:path>
                <a:path w="540385" h="539114">
                  <a:moveTo>
                    <a:pt x="79095" y="460217"/>
                  </a:moveTo>
                  <a:lnTo>
                    <a:pt x="71292" y="451591"/>
                  </a:lnTo>
                </a:path>
                <a:path w="540385" h="539114">
                  <a:moveTo>
                    <a:pt x="47457" y="421934"/>
                  </a:moveTo>
                  <a:lnTo>
                    <a:pt x="45506" y="419282"/>
                  </a:lnTo>
                </a:path>
                <a:path w="540385" h="539114">
                  <a:moveTo>
                    <a:pt x="45506" y="419282"/>
                  </a:moveTo>
                  <a:lnTo>
                    <a:pt x="31882" y="396575"/>
                  </a:lnTo>
                </a:path>
                <a:path w="540385" h="539114">
                  <a:moveTo>
                    <a:pt x="31882" y="396575"/>
                  </a:moveTo>
                  <a:lnTo>
                    <a:pt x="28346" y="389046"/>
                  </a:lnTo>
                </a:path>
                <a:path w="540385" h="539114">
                  <a:moveTo>
                    <a:pt x="13868" y="353872"/>
                  </a:moveTo>
                  <a:lnTo>
                    <a:pt x="11643" y="347654"/>
                  </a:lnTo>
                </a:path>
                <a:path w="540385" h="539114">
                  <a:moveTo>
                    <a:pt x="11643" y="347654"/>
                  </a:moveTo>
                  <a:lnTo>
                    <a:pt x="5181" y="321960"/>
                  </a:lnTo>
                </a:path>
                <a:path w="540385" h="539114">
                  <a:moveTo>
                    <a:pt x="5181" y="321960"/>
                  </a:moveTo>
                  <a:lnTo>
                    <a:pt x="4450" y="317022"/>
                  </a:lnTo>
                </a:path>
                <a:path w="540385" h="539114">
                  <a:moveTo>
                    <a:pt x="487" y="279166"/>
                  </a:moveTo>
                  <a:lnTo>
                    <a:pt x="0" y="269290"/>
                  </a:lnTo>
                </a:path>
                <a:path w="540385" h="539114">
                  <a:moveTo>
                    <a:pt x="0" y="269290"/>
                  </a:moveTo>
                  <a:lnTo>
                    <a:pt x="1310" y="242834"/>
                  </a:lnTo>
                </a:path>
                <a:path w="540385" h="539114">
                  <a:moveTo>
                    <a:pt x="1310" y="242834"/>
                  </a:moveTo>
                  <a:lnTo>
                    <a:pt x="1554" y="241157"/>
                  </a:lnTo>
                </a:path>
                <a:path w="540385" h="539114">
                  <a:moveTo>
                    <a:pt x="8412" y="203728"/>
                  </a:moveTo>
                  <a:lnTo>
                    <a:pt x="11643" y="190896"/>
                  </a:lnTo>
                </a:path>
                <a:path w="540385" h="539114">
                  <a:moveTo>
                    <a:pt x="11643" y="190896"/>
                  </a:moveTo>
                  <a:lnTo>
                    <a:pt x="20025" y="167487"/>
                  </a:lnTo>
                </a:path>
                <a:path w="540385" h="539114">
                  <a:moveTo>
                    <a:pt x="37002" y="133441"/>
                  </a:moveTo>
                  <a:lnTo>
                    <a:pt x="45506" y="119268"/>
                  </a:lnTo>
                </a:path>
                <a:path w="540385" h="539114">
                  <a:moveTo>
                    <a:pt x="45506" y="119268"/>
                  </a:moveTo>
                  <a:lnTo>
                    <a:pt x="58369" y="101955"/>
                  </a:lnTo>
                </a:path>
                <a:path w="540385" h="539114">
                  <a:moveTo>
                    <a:pt x="84033" y="73883"/>
                  </a:moveTo>
                  <a:lnTo>
                    <a:pt x="98724" y="60563"/>
                  </a:lnTo>
                </a:path>
                <a:path w="540385" h="539114">
                  <a:moveTo>
                    <a:pt x="98724" y="60563"/>
                  </a:moveTo>
                  <a:lnTo>
                    <a:pt x="113385" y="49682"/>
                  </a:lnTo>
                </a:path>
                <a:path w="540385" h="539114">
                  <a:moveTo>
                    <a:pt x="145755" y="29717"/>
                  </a:moveTo>
                  <a:lnTo>
                    <a:pt x="166695" y="19842"/>
                  </a:lnTo>
                </a:path>
                <a:path w="540385" h="539114">
                  <a:moveTo>
                    <a:pt x="166695" y="19842"/>
                  </a:moveTo>
                  <a:lnTo>
                    <a:pt x="180746" y="14813"/>
                  </a:lnTo>
                </a:path>
                <a:path w="540385" h="539114">
                  <a:moveTo>
                    <a:pt x="217383" y="4480"/>
                  </a:moveTo>
                  <a:lnTo>
                    <a:pt x="243535" y="579"/>
                  </a:lnTo>
                </a:path>
                <a:path w="540385" h="539114">
                  <a:moveTo>
                    <a:pt x="243535" y="579"/>
                  </a:moveTo>
                  <a:lnTo>
                    <a:pt x="255178" y="0"/>
                  </a:lnTo>
                </a:path>
                <a:path w="540385" h="539114">
                  <a:moveTo>
                    <a:pt x="293217" y="426"/>
                  </a:moveTo>
                  <a:lnTo>
                    <a:pt x="296478" y="579"/>
                  </a:lnTo>
                </a:path>
                <a:path w="540385" h="539114">
                  <a:moveTo>
                    <a:pt x="296478" y="579"/>
                  </a:moveTo>
                  <a:lnTo>
                    <a:pt x="322691" y="4480"/>
                  </a:lnTo>
                </a:path>
                <a:path w="540385" h="539114">
                  <a:moveTo>
                    <a:pt x="322691" y="4480"/>
                  </a:moveTo>
                  <a:lnTo>
                    <a:pt x="330768" y="6492"/>
                  </a:lnTo>
                </a:path>
                <a:path w="540385" h="539114">
                  <a:moveTo>
                    <a:pt x="367131" y="17617"/>
                  </a:moveTo>
                  <a:lnTo>
                    <a:pt x="373319" y="19842"/>
                  </a:lnTo>
                </a:path>
                <a:path w="540385" h="539114">
                  <a:moveTo>
                    <a:pt x="373319" y="19842"/>
                  </a:moveTo>
                  <a:lnTo>
                    <a:pt x="397276" y="31181"/>
                  </a:lnTo>
                </a:path>
                <a:path w="540385" h="539114">
                  <a:moveTo>
                    <a:pt x="397276" y="31181"/>
                  </a:moveTo>
                  <a:lnTo>
                    <a:pt x="401604" y="33741"/>
                  </a:lnTo>
                </a:path>
                <a:path w="540385" h="539114">
                  <a:moveTo>
                    <a:pt x="433364" y="54681"/>
                  </a:moveTo>
                  <a:lnTo>
                    <a:pt x="441289" y="60563"/>
                  </a:lnTo>
                </a:path>
                <a:path w="540385" h="539114">
                  <a:moveTo>
                    <a:pt x="441289" y="60563"/>
                  </a:moveTo>
                  <a:lnTo>
                    <a:pt x="460918" y="78364"/>
                  </a:lnTo>
                </a:path>
                <a:path w="540385" h="539114">
                  <a:moveTo>
                    <a:pt x="460918" y="78364"/>
                  </a:moveTo>
                  <a:lnTo>
                    <a:pt x="462076" y="79644"/>
                  </a:lnTo>
                </a:path>
                <a:path w="540385" h="539114">
                  <a:moveTo>
                    <a:pt x="486643" y="108691"/>
                  </a:moveTo>
                  <a:lnTo>
                    <a:pt x="494507" y="119268"/>
                  </a:lnTo>
                </a:path>
                <a:path w="540385" h="539114">
                  <a:moveTo>
                    <a:pt x="494507" y="119268"/>
                  </a:moveTo>
                  <a:lnTo>
                    <a:pt x="507309" y="140634"/>
                  </a:lnTo>
                </a:path>
                <a:path w="540385" h="539114">
                  <a:moveTo>
                    <a:pt x="522823" y="175381"/>
                  </a:moveTo>
                  <a:lnTo>
                    <a:pt x="528370" y="190896"/>
                  </a:lnTo>
                </a:path>
                <a:path w="540385" h="539114">
                  <a:moveTo>
                    <a:pt x="528370" y="190896"/>
                  </a:moveTo>
                  <a:lnTo>
                    <a:pt x="533613" y="211866"/>
                  </a:lnTo>
                </a:path>
                <a:path w="540385" h="539114">
                  <a:moveTo>
                    <a:pt x="539038" y="249509"/>
                  </a:moveTo>
                  <a:lnTo>
                    <a:pt x="540014" y="2692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43" name="object 1143"/>
            <p:cNvSpPr/>
            <p:nvPr/>
          </p:nvSpPr>
          <p:spPr>
            <a:xfrm>
              <a:off x="5498652" y="6209202"/>
              <a:ext cx="13335" cy="540385"/>
            </a:xfrm>
            <a:custGeom>
              <a:avLst/>
              <a:gdLst/>
              <a:ahLst/>
              <a:cxnLst/>
              <a:rect l="l" t="t" r="r" b="b"/>
              <a:pathLst>
                <a:path w="13335" h="540384">
                  <a:moveTo>
                    <a:pt x="0" y="0"/>
                  </a:moveTo>
                  <a:lnTo>
                    <a:pt x="13075" y="539831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44" name="object 1144"/>
            <p:cNvSpPr/>
            <p:nvPr/>
          </p:nvSpPr>
          <p:spPr>
            <a:xfrm>
              <a:off x="5187848" y="6749033"/>
              <a:ext cx="324485" cy="8255"/>
            </a:xfrm>
            <a:custGeom>
              <a:avLst/>
              <a:gdLst/>
              <a:ahLst/>
              <a:cxnLst/>
              <a:rect l="l" t="t" r="r" b="b"/>
              <a:pathLst>
                <a:path w="324485" h="8254">
                  <a:moveTo>
                    <a:pt x="323880" y="0"/>
                  </a:moveTo>
                  <a:lnTo>
                    <a:pt x="0" y="7863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45" name="object 1145"/>
            <p:cNvSpPr/>
            <p:nvPr/>
          </p:nvSpPr>
          <p:spPr>
            <a:xfrm>
              <a:off x="5174741" y="6217036"/>
              <a:ext cx="13335" cy="540385"/>
            </a:xfrm>
            <a:custGeom>
              <a:avLst/>
              <a:gdLst/>
              <a:ahLst/>
              <a:cxnLst/>
              <a:rect l="l" t="t" r="r" b="b"/>
              <a:pathLst>
                <a:path w="13335" h="540384">
                  <a:moveTo>
                    <a:pt x="13106" y="5398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46" name="object 1146"/>
            <p:cNvSpPr/>
            <p:nvPr/>
          </p:nvSpPr>
          <p:spPr>
            <a:xfrm>
              <a:off x="5174741" y="6209202"/>
              <a:ext cx="324485" cy="8255"/>
            </a:xfrm>
            <a:custGeom>
              <a:avLst/>
              <a:gdLst/>
              <a:ahLst/>
              <a:cxnLst/>
              <a:rect l="l" t="t" r="r" b="b"/>
              <a:pathLst>
                <a:path w="324485" h="8254">
                  <a:moveTo>
                    <a:pt x="0" y="7833"/>
                  </a:moveTo>
                  <a:lnTo>
                    <a:pt x="32391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47" name="object 1147"/>
            <p:cNvSpPr/>
            <p:nvPr/>
          </p:nvSpPr>
          <p:spPr>
            <a:xfrm>
              <a:off x="4886579" y="6192075"/>
              <a:ext cx="263525" cy="50165"/>
            </a:xfrm>
            <a:custGeom>
              <a:avLst/>
              <a:gdLst/>
              <a:ahLst/>
              <a:cxnLst/>
              <a:rect l="l" t="t" r="r" b="b"/>
              <a:pathLst>
                <a:path w="263525" h="50164">
                  <a:moveTo>
                    <a:pt x="263067" y="0"/>
                  </a:moveTo>
                  <a:lnTo>
                    <a:pt x="0" y="6400"/>
                  </a:lnTo>
                  <a:lnTo>
                    <a:pt x="1041" y="49923"/>
                  </a:lnTo>
                  <a:lnTo>
                    <a:pt x="220586" y="44627"/>
                  </a:lnTo>
                  <a:lnTo>
                    <a:pt x="2630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48" name="object 1148"/>
            <p:cNvSpPr/>
            <p:nvPr/>
          </p:nvSpPr>
          <p:spPr>
            <a:xfrm>
              <a:off x="4886583" y="6192072"/>
              <a:ext cx="263525" cy="50165"/>
            </a:xfrm>
            <a:custGeom>
              <a:avLst/>
              <a:gdLst/>
              <a:ahLst/>
              <a:cxnLst/>
              <a:rect l="l" t="t" r="r" b="b"/>
              <a:pathLst>
                <a:path w="263525" h="50164">
                  <a:moveTo>
                    <a:pt x="263072" y="0"/>
                  </a:moveTo>
                  <a:lnTo>
                    <a:pt x="0" y="6400"/>
                  </a:lnTo>
                </a:path>
                <a:path w="263525" h="50164">
                  <a:moveTo>
                    <a:pt x="220583" y="44622"/>
                  </a:moveTo>
                  <a:lnTo>
                    <a:pt x="1036" y="49926"/>
                  </a:lnTo>
                </a:path>
                <a:path w="263525" h="50164">
                  <a:moveTo>
                    <a:pt x="220583" y="44622"/>
                  </a:moveTo>
                  <a:lnTo>
                    <a:pt x="1036" y="49926"/>
                  </a:lnTo>
                </a:path>
                <a:path w="263525" h="50164">
                  <a:moveTo>
                    <a:pt x="263072" y="0"/>
                  </a:moveTo>
                  <a:lnTo>
                    <a:pt x="0" y="640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49" name="object 1149"/>
            <p:cNvSpPr/>
            <p:nvPr/>
          </p:nvSpPr>
          <p:spPr>
            <a:xfrm>
              <a:off x="5281752" y="5502071"/>
              <a:ext cx="198120" cy="48895"/>
            </a:xfrm>
            <a:custGeom>
              <a:avLst/>
              <a:gdLst/>
              <a:ahLst/>
              <a:cxnLst/>
              <a:rect l="l" t="t" r="r" b="b"/>
              <a:pathLst>
                <a:path w="198120" h="48895">
                  <a:moveTo>
                    <a:pt x="197942" y="43561"/>
                  </a:moveTo>
                  <a:lnTo>
                    <a:pt x="196900" y="0"/>
                  </a:lnTo>
                  <a:lnTo>
                    <a:pt x="42494" y="3746"/>
                  </a:lnTo>
                  <a:lnTo>
                    <a:pt x="0" y="48336"/>
                  </a:lnTo>
                  <a:lnTo>
                    <a:pt x="197942" y="435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50" name="object 1150"/>
            <p:cNvSpPr/>
            <p:nvPr/>
          </p:nvSpPr>
          <p:spPr>
            <a:xfrm>
              <a:off x="5281757" y="5502066"/>
              <a:ext cx="198120" cy="48895"/>
            </a:xfrm>
            <a:custGeom>
              <a:avLst/>
              <a:gdLst/>
              <a:ahLst/>
              <a:cxnLst/>
              <a:rect l="l" t="t" r="r" b="b"/>
              <a:pathLst>
                <a:path w="198120" h="48895">
                  <a:moveTo>
                    <a:pt x="196900" y="0"/>
                  </a:moveTo>
                  <a:lnTo>
                    <a:pt x="42489" y="3749"/>
                  </a:lnTo>
                </a:path>
                <a:path w="198120" h="48895">
                  <a:moveTo>
                    <a:pt x="197937" y="43555"/>
                  </a:moveTo>
                  <a:lnTo>
                    <a:pt x="0" y="48341"/>
                  </a:lnTo>
                </a:path>
                <a:path w="198120" h="48895">
                  <a:moveTo>
                    <a:pt x="197937" y="43555"/>
                  </a:moveTo>
                  <a:lnTo>
                    <a:pt x="0" y="48341"/>
                  </a:lnTo>
                </a:path>
                <a:path w="198120" h="48895">
                  <a:moveTo>
                    <a:pt x="196900" y="0"/>
                  </a:moveTo>
                  <a:lnTo>
                    <a:pt x="42489" y="3749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51" name="object 1151"/>
            <p:cNvSpPr/>
            <p:nvPr/>
          </p:nvSpPr>
          <p:spPr>
            <a:xfrm>
              <a:off x="6045830" y="5484601"/>
              <a:ext cx="155575" cy="47625"/>
            </a:xfrm>
            <a:custGeom>
              <a:avLst/>
              <a:gdLst/>
              <a:ahLst/>
              <a:cxnLst/>
              <a:rect l="l" t="t" r="r" b="b"/>
              <a:pathLst>
                <a:path w="155575" h="47625">
                  <a:moveTo>
                    <a:pt x="154411" y="0"/>
                  </a:moveTo>
                  <a:lnTo>
                    <a:pt x="0" y="3718"/>
                  </a:lnTo>
                  <a:lnTo>
                    <a:pt x="1066" y="47274"/>
                  </a:lnTo>
                  <a:lnTo>
                    <a:pt x="155448" y="43525"/>
                  </a:lnTo>
                  <a:lnTo>
                    <a:pt x="1544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52" name="object 1152"/>
            <p:cNvSpPr/>
            <p:nvPr/>
          </p:nvSpPr>
          <p:spPr>
            <a:xfrm>
              <a:off x="5478658" y="5484601"/>
              <a:ext cx="722630" cy="61594"/>
            </a:xfrm>
            <a:custGeom>
              <a:avLst/>
              <a:gdLst/>
              <a:ahLst/>
              <a:cxnLst/>
              <a:rect l="l" t="t" r="r" b="b"/>
              <a:pathLst>
                <a:path w="722629" h="61595">
                  <a:moveTo>
                    <a:pt x="721583" y="0"/>
                  </a:moveTo>
                  <a:lnTo>
                    <a:pt x="567171" y="3718"/>
                  </a:lnTo>
                </a:path>
                <a:path w="722629" h="61595">
                  <a:moveTo>
                    <a:pt x="722619" y="43525"/>
                  </a:moveTo>
                  <a:lnTo>
                    <a:pt x="568238" y="47274"/>
                  </a:lnTo>
                </a:path>
                <a:path w="722629" h="61595">
                  <a:moveTo>
                    <a:pt x="722619" y="43525"/>
                  </a:moveTo>
                  <a:lnTo>
                    <a:pt x="568238" y="47274"/>
                  </a:lnTo>
                </a:path>
                <a:path w="722629" h="61595">
                  <a:moveTo>
                    <a:pt x="721583" y="0"/>
                  </a:moveTo>
                  <a:lnTo>
                    <a:pt x="567171" y="3718"/>
                  </a:lnTo>
                </a:path>
                <a:path w="722629" h="61595">
                  <a:moveTo>
                    <a:pt x="518" y="39258"/>
                  </a:moveTo>
                  <a:lnTo>
                    <a:pt x="0" y="17465"/>
                  </a:lnTo>
                </a:path>
                <a:path w="722629" h="61595">
                  <a:moveTo>
                    <a:pt x="567720" y="25511"/>
                  </a:moveTo>
                  <a:lnTo>
                    <a:pt x="567171" y="3718"/>
                  </a:lnTo>
                </a:path>
                <a:path w="722629" h="61595">
                  <a:moveTo>
                    <a:pt x="518" y="39258"/>
                  </a:moveTo>
                  <a:lnTo>
                    <a:pt x="1036" y="61020"/>
                  </a:lnTo>
                </a:path>
                <a:path w="722629" h="61595">
                  <a:moveTo>
                    <a:pt x="567720" y="25511"/>
                  </a:moveTo>
                  <a:lnTo>
                    <a:pt x="568238" y="47274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53" name="object 1153"/>
            <p:cNvSpPr/>
            <p:nvPr/>
          </p:nvSpPr>
          <p:spPr>
            <a:xfrm>
              <a:off x="5478749" y="5492099"/>
              <a:ext cx="568325" cy="50165"/>
            </a:xfrm>
            <a:custGeom>
              <a:avLst/>
              <a:gdLst/>
              <a:ahLst/>
              <a:cxnLst/>
              <a:rect l="l" t="t" r="r" b="b"/>
              <a:pathLst>
                <a:path w="568325" h="50164">
                  <a:moveTo>
                    <a:pt x="568055" y="35996"/>
                  </a:moveTo>
                  <a:lnTo>
                    <a:pt x="567171" y="0"/>
                  </a:lnTo>
                </a:path>
                <a:path w="568325" h="50164">
                  <a:moveTo>
                    <a:pt x="853" y="49743"/>
                  </a:moveTo>
                  <a:lnTo>
                    <a:pt x="0" y="13746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54" name="object 1154"/>
            <p:cNvSpPr/>
            <p:nvPr/>
          </p:nvSpPr>
          <p:spPr>
            <a:xfrm>
              <a:off x="6032266" y="5492099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3655" y="0"/>
                  </a:moveTo>
                  <a:lnTo>
                    <a:pt x="0" y="335"/>
                  </a:lnTo>
                  <a:lnTo>
                    <a:pt x="853" y="36332"/>
                  </a:lnTo>
                  <a:lnTo>
                    <a:pt x="14538" y="35996"/>
                  </a:lnTo>
                  <a:lnTo>
                    <a:pt x="136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55" name="object 1155"/>
            <p:cNvSpPr/>
            <p:nvPr/>
          </p:nvSpPr>
          <p:spPr>
            <a:xfrm>
              <a:off x="6032266" y="5492099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4538" y="35996"/>
                  </a:moveTo>
                  <a:lnTo>
                    <a:pt x="853" y="36332"/>
                  </a:lnTo>
                  <a:lnTo>
                    <a:pt x="0" y="335"/>
                  </a:lnTo>
                  <a:lnTo>
                    <a:pt x="13655" y="0"/>
                  </a:lnTo>
                  <a:lnTo>
                    <a:pt x="14538" y="359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56" name="object 1156"/>
            <p:cNvSpPr/>
            <p:nvPr/>
          </p:nvSpPr>
          <p:spPr>
            <a:xfrm>
              <a:off x="5478749" y="5505510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3655" y="0"/>
                  </a:moveTo>
                  <a:lnTo>
                    <a:pt x="0" y="335"/>
                  </a:lnTo>
                  <a:lnTo>
                    <a:pt x="853" y="36332"/>
                  </a:lnTo>
                  <a:lnTo>
                    <a:pt x="14538" y="35996"/>
                  </a:lnTo>
                  <a:lnTo>
                    <a:pt x="136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57" name="object 1157"/>
            <p:cNvSpPr/>
            <p:nvPr/>
          </p:nvSpPr>
          <p:spPr>
            <a:xfrm>
              <a:off x="5478749" y="5505510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4538" y="35996"/>
                  </a:moveTo>
                  <a:lnTo>
                    <a:pt x="853" y="36332"/>
                  </a:lnTo>
                  <a:lnTo>
                    <a:pt x="0" y="335"/>
                  </a:lnTo>
                  <a:lnTo>
                    <a:pt x="13655" y="0"/>
                  </a:lnTo>
                  <a:lnTo>
                    <a:pt x="14538" y="359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58" name="object 1158"/>
            <p:cNvSpPr/>
            <p:nvPr/>
          </p:nvSpPr>
          <p:spPr>
            <a:xfrm>
              <a:off x="5478749" y="5492099"/>
              <a:ext cx="568325" cy="177165"/>
            </a:xfrm>
            <a:custGeom>
              <a:avLst/>
              <a:gdLst/>
              <a:ahLst/>
              <a:cxnLst/>
              <a:rect l="l" t="t" r="r" b="b"/>
              <a:pathLst>
                <a:path w="568325" h="177164">
                  <a:moveTo>
                    <a:pt x="568055" y="35996"/>
                  </a:moveTo>
                  <a:lnTo>
                    <a:pt x="554370" y="36332"/>
                  </a:lnTo>
                </a:path>
                <a:path w="568325" h="177164">
                  <a:moveTo>
                    <a:pt x="853" y="49743"/>
                  </a:moveTo>
                  <a:lnTo>
                    <a:pt x="14538" y="49408"/>
                  </a:lnTo>
                </a:path>
                <a:path w="568325" h="177164">
                  <a:moveTo>
                    <a:pt x="567171" y="0"/>
                  </a:moveTo>
                  <a:lnTo>
                    <a:pt x="553516" y="335"/>
                  </a:lnTo>
                </a:path>
                <a:path w="568325" h="177164">
                  <a:moveTo>
                    <a:pt x="0" y="13746"/>
                  </a:moveTo>
                  <a:lnTo>
                    <a:pt x="13655" y="13411"/>
                  </a:lnTo>
                </a:path>
                <a:path w="568325" h="177164">
                  <a:moveTo>
                    <a:pt x="554370" y="36332"/>
                  </a:moveTo>
                  <a:lnTo>
                    <a:pt x="553516" y="335"/>
                  </a:lnTo>
                </a:path>
                <a:path w="568325" h="177164">
                  <a:moveTo>
                    <a:pt x="14538" y="49408"/>
                  </a:moveTo>
                  <a:lnTo>
                    <a:pt x="13655" y="13411"/>
                  </a:lnTo>
                </a:path>
                <a:path w="568325" h="177164">
                  <a:moveTo>
                    <a:pt x="284469" y="42885"/>
                  </a:moveTo>
                  <a:lnTo>
                    <a:pt x="287631" y="78125"/>
                  </a:lnTo>
                  <a:lnTo>
                    <a:pt x="295339" y="112509"/>
                  </a:lnTo>
                  <a:lnTo>
                    <a:pt x="307465" y="145601"/>
                  </a:lnTo>
                  <a:lnTo>
                    <a:pt x="323880" y="176966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59" name="object 1159"/>
            <p:cNvSpPr/>
            <p:nvPr/>
          </p:nvSpPr>
          <p:spPr>
            <a:xfrm>
              <a:off x="5794308" y="5514776"/>
              <a:ext cx="239395" cy="154305"/>
            </a:xfrm>
            <a:custGeom>
              <a:avLst/>
              <a:gdLst/>
              <a:ahLst/>
              <a:cxnLst/>
              <a:rect l="l" t="t" r="r" b="b"/>
              <a:pathLst>
                <a:path w="239395" h="154304">
                  <a:moveTo>
                    <a:pt x="230489" y="0"/>
                  </a:moveTo>
                  <a:lnTo>
                    <a:pt x="0" y="140634"/>
                  </a:lnTo>
                  <a:lnTo>
                    <a:pt x="8321" y="154289"/>
                  </a:lnTo>
                  <a:lnTo>
                    <a:pt x="238810" y="13655"/>
                  </a:lnTo>
                  <a:lnTo>
                    <a:pt x="230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60" name="object 1160"/>
            <p:cNvSpPr/>
            <p:nvPr/>
          </p:nvSpPr>
          <p:spPr>
            <a:xfrm>
              <a:off x="5730300" y="5514776"/>
              <a:ext cx="302895" cy="156210"/>
            </a:xfrm>
            <a:custGeom>
              <a:avLst/>
              <a:gdLst/>
              <a:ahLst/>
              <a:cxnLst/>
              <a:rect l="l" t="t" r="r" b="b"/>
              <a:pathLst>
                <a:path w="302895" h="156210">
                  <a:moveTo>
                    <a:pt x="302818" y="13655"/>
                  </a:moveTo>
                  <a:lnTo>
                    <a:pt x="72329" y="154289"/>
                  </a:lnTo>
                  <a:lnTo>
                    <a:pt x="64007" y="140634"/>
                  </a:lnTo>
                  <a:lnTo>
                    <a:pt x="294497" y="0"/>
                  </a:lnTo>
                  <a:lnTo>
                    <a:pt x="302818" y="13655"/>
                  </a:lnTo>
                  <a:close/>
                </a:path>
                <a:path w="302895" h="156210">
                  <a:moveTo>
                    <a:pt x="0" y="156027"/>
                  </a:moveTo>
                  <a:lnTo>
                    <a:pt x="14881" y="123914"/>
                  </a:lnTo>
                  <a:lnTo>
                    <a:pt x="25397" y="90277"/>
                  </a:lnTo>
                  <a:lnTo>
                    <a:pt x="31443" y="55561"/>
                  </a:lnTo>
                  <a:lnTo>
                    <a:pt x="32918" y="20208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61" name="object 1161"/>
            <p:cNvSpPr/>
            <p:nvPr/>
          </p:nvSpPr>
          <p:spPr>
            <a:xfrm>
              <a:off x="5493288" y="5527456"/>
              <a:ext cx="245110" cy="143510"/>
            </a:xfrm>
            <a:custGeom>
              <a:avLst/>
              <a:gdLst/>
              <a:ahLst/>
              <a:cxnLst/>
              <a:rect l="l" t="t" r="r" b="b"/>
              <a:pathLst>
                <a:path w="245110" h="143510">
                  <a:moveTo>
                    <a:pt x="7650" y="0"/>
                  </a:moveTo>
                  <a:lnTo>
                    <a:pt x="0" y="14051"/>
                  </a:lnTo>
                  <a:lnTo>
                    <a:pt x="237012" y="143347"/>
                  </a:lnTo>
                  <a:lnTo>
                    <a:pt x="244693" y="129296"/>
                  </a:lnTo>
                  <a:lnTo>
                    <a:pt x="7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62" name="object 1162"/>
            <p:cNvSpPr/>
            <p:nvPr/>
          </p:nvSpPr>
          <p:spPr>
            <a:xfrm>
              <a:off x="5493288" y="5527456"/>
              <a:ext cx="245110" cy="143510"/>
            </a:xfrm>
            <a:custGeom>
              <a:avLst/>
              <a:gdLst/>
              <a:ahLst/>
              <a:cxnLst/>
              <a:rect l="l" t="t" r="r" b="b"/>
              <a:pathLst>
                <a:path w="245110" h="143510">
                  <a:moveTo>
                    <a:pt x="237012" y="143347"/>
                  </a:moveTo>
                  <a:lnTo>
                    <a:pt x="0" y="14051"/>
                  </a:lnTo>
                  <a:lnTo>
                    <a:pt x="7650" y="0"/>
                  </a:lnTo>
                  <a:lnTo>
                    <a:pt x="244693" y="129296"/>
                  </a:lnTo>
                  <a:lnTo>
                    <a:pt x="237012" y="143347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63" name="object 1163"/>
            <p:cNvSpPr/>
            <p:nvPr/>
          </p:nvSpPr>
          <p:spPr>
            <a:xfrm>
              <a:off x="3876385" y="4024853"/>
              <a:ext cx="40640" cy="918210"/>
            </a:xfrm>
            <a:custGeom>
              <a:avLst/>
              <a:gdLst/>
              <a:ahLst/>
              <a:cxnLst/>
              <a:rect l="l" t="t" r="r" b="b"/>
              <a:pathLst>
                <a:path w="40639" h="918210">
                  <a:moveTo>
                    <a:pt x="0" y="0"/>
                  </a:moveTo>
                  <a:lnTo>
                    <a:pt x="22250" y="917722"/>
                  </a:lnTo>
                  <a:lnTo>
                    <a:pt x="40233" y="917295"/>
                  </a:lnTo>
                  <a:lnTo>
                    <a:pt x="18440" y="17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64" name="object 1164"/>
            <p:cNvSpPr/>
            <p:nvPr/>
          </p:nvSpPr>
          <p:spPr>
            <a:xfrm>
              <a:off x="3876385" y="4024853"/>
              <a:ext cx="40640" cy="918210"/>
            </a:xfrm>
            <a:custGeom>
              <a:avLst/>
              <a:gdLst/>
              <a:ahLst/>
              <a:cxnLst/>
              <a:rect l="l" t="t" r="r" b="b"/>
              <a:pathLst>
                <a:path w="40639" h="918210">
                  <a:moveTo>
                    <a:pt x="40233" y="917295"/>
                  </a:moveTo>
                  <a:lnTo>
                    <a:pt x="18440" y="17556"/>
                  </a:lnTo>
                </a:path>
                <a:path w="40639" h="918210">
                  <a:moveTo>
                    <a:pt x="22250" y="917722"/>
                  </a:moveTo>
                  <a:lnTo>
                    <a:pt x="0" y="0"/>
                  </a:lnTo>
                </a:path>
                <a:path w="40639" h="918210">
                  <a:moveTo>
                    <a:pt x="22250" y="917722"/>
                  </a:moveTo>
                  <a:lnTo>
                    <a:pt x="0" y="0"/>
                  </a:lnTo>
                </a:path>
                <a:path w="40639" h="918210">
                  <a:moveTo>
                    <a:pt x="40233" y="917295"/>
                  </a:moveTo>
                  <a:lnTo>
                    <a:pt x="18440" y="17556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65" name="object 1165"/>
            <p:cNvSpPr/>
            <p:nvPr/>
          </p:nvSpPr>
          <p:spPr>
            <a:xfrm>
              <a:off x="3994952" y="3715450"/>
              <a:ext cx="26034" cy="324485"/>
            </a:xfrm>
            <a:custGeom>
              <a:avLst/>
              <a:gdLst/>
              <a:ahLst/>
              <a:cxnLst/>
              <a:rect l="l" t="t" r="r" b="b"/>
              <a:pathLst>
                <a:path w="26035" h="324485">
                  <a:moveTo>
                    <a:pt x="17983" y="0"/>
                  </a:moveTo>
                  <a:lnTo>
                    <a:pt x="0" y="426"/>
                  </a:lnTo>
                  <a:lnTo>
                    <a:pt x="7406" y="306354"/>
                  </a:lnTo>
                  <a:lnTo>
                    <a:pt x="25847" y="323910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66" name="object 1166"/>
            <p:cNvSpPr/>
            <p:nvPr/>
          </p:nvSpPr>
          <p:spPr>
            <a:xfrm>
              <a:off x="3994952" y="3715450"/>
              <a:ext cx="26034" cy="324485"/>
            </a:xfrm>
            <a:custGeom>
              <a:avLst/>
              <a:gdLst/>
              <a:ahLst/>
              <a:cxnLst/>
              <a:rect l="l" t="t" r="r" b="b"/>
              <a:pathLst>
                <a:path w="26035" h="324485">
                  <a:moveTo>
                    <a:pt x="25847" y="323910"/>
                  </a:moveTo>
                  <a:lnTo>
                    <a:pt x="17983" y="0"/>
                  </a:lnTo>
                </a:path>
                <a:path w="26035" h="324485">
                  <a:moveTo>
                    <a:pt x="7406" y="306354"/>
                  </a:moveTo>
                  <a:lnTo>
                    <a:pt x="0" y="426"/>
                  </a:lnTo>
                </a:path>
                <a:path w="26035" h="324485">
                  <a:moveTo>
                    <a:pt x="7406" y="306354"/>
                  </a:moveTo>
                  <a:lnTo>
                    <a:pt x="0" y="426"/>
                  </a:lnTo>
                </a:path>
                <a:path w="26035" h="324485">
                  <a:moveTo>
                    <a:pt x="25847" y="323910"/>
                  </a:moveTo>
                  <a:lnTo>
                    <a:pt x="17983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67" name="object 1167"/>
            <p:cNvSpPr/>
            <p:nvPr/>
          </p:nvSpPr>
          <p:spPr>
            <a:xfrm>
              <a:off x="3876383" y="4021810"/>
              <a:ext cx="144780" cy="20955"/>
            </a:xfrm>
            <a:custGeom>
              <a:avLst/>
              <a:gdLst/>
              <a:ahLst/>
              <a:cxnLst/>
              <a:rect l="l" t="t" r="r" b="b"/>
              <a:pathLst>
                <a:path w="144779" h="20954">
                  <a:moveTo>
                    <a:pt x="144411" y="17551"/>
                  </a:moveTo>
                  <a:lnTo>
                    <a:pt x="125971" y="0"/>
                  </a:lnTo>
                  <a:lnTo>
                    <a:pt x="0" y="3048"/>
                  </a:lnTo>
                  <a:lnTo>
                    <a:pt x="18440" y="20599"/>
                  </a:lnTo>
                  <a:lnTo>
                    <a:pt x="144411" y="175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68" name="object 1168"/>
            <p:cNvSpPr/>
            <p:nvPr/>
          </p:nvSpPr>
          <p:spPr>
            <a:xfrm>
              <a:off x="3876385" y="4021805"/>
              <a:ext cx="144780" cy="20955"/>
            </a:xfrm>
            <a:custGeom>
              <a:avLst/>
              <a:gdLst/>
              <a:ahLst/>
              <a:cxnLst/>
              <a:rect l="l" t="t" r="r" b="b"/>
              <a:pathLst>
                <a:path w="144779" h="20954">
                  <a:moveTo>
                    <a:pt x="125973" y="0"/>
                  </a:moveTo>
                  <a:lnTo>
                    <a:pt x="0" y="3047"/>
                  </a:lnTo>
                </a:path>
                <a:path w="144779" h="20954">
                  <a:moveTo>
                    <a:pt x="144414" y="17556"/>
                  </a:moveTo>
                  <a:lnTo>
                    <a:pt x="18440" y="20604"/>
                  </a:lnTo>
                </a:path>
                <a:path w="144779" h="20954">
                  <a:moveTo>
                    <a:pt x="144414" y="17556"/>
                  </a:moveTo>
                  <a:lnTo>
                    <a:pt x="18440" y="20604"/>
                  </a:lnTo>
                </a:path>
                <a:path w="144779" h="20954">
                  <a:moveTo>
                    <a:pt x="125973" y="0"/>
                  </a:moveTo>
                  <a:lnTo>
                    <a:pt x="0" y="3047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69" name="object 1169"/>
            <p:cNvSpPr/>
            <p:nvPr/>
          </p:nvSpPr>
          <p:spPr>
            <a:xfrm>
              <a:off x="4991496" y="1250780"/>
              <a:ext cx="1441450" cy="880744"/>
            </a:xfrm>
            <a:custGeom>
              <a:avLst/>
              <a:gdLst/>
              <a:ahLst/>
              <a:cxnLst/>
              <a:rect l="l" t="t" r="r" b="b"/>
              <a:pathLst>
                <a:path w="1441450" h="880744">
                  <a:moveTo>
                    <a:pt x="1180734" y="685257"/>
                  </a:moveTo>
                  <a:lnTo>
                    <a:pt x="1185489" y="880743"/>
                  </a:lnTo>
                </a:path>
                <a:path w="1441450" h="880744">
                  <a:moveTo>
                    <a:pt x="1185489" y="880743"/>
                  </a:moveTo>
                  <a:lnTo>
                    <a:pt x="1414515" y="875193"/>
                  </a:lnTo>
                </a:path>
                <a:path w="1441450" h="880744">
                  <a:moveTo>
                    <a:pt x="1409791" y="680078"/>
                  </a:moveTo>
                  <a:lnTo>
                    <a:pt x="1414515" y="875193"/>
                  </a:lnTo>
                </a:path>
                <a:path w="1441450" h="880744">
                  <a:moveTo>
                    <a:pt x="340156" y="373760"/>
                  </a:moveTo>
                  <a:lnTo>
                    <a:pt x="349026" y="739773"/>
                  </a:lnTo>
                </a:path>
                <a:path w="1441450" h="880744">
                  <a:moveTo>
                    <a:pt x="331165" y="373977"/>
                  </a:moveTo>
                  <a:lnTo>
                    <a:pt x="340034" y="739990"/>
                  </a:lnTo>
                </a:path>
                <a:path w="1441450" h="880744">
                  <a:moveTo>
                    <a:pt x="0" y="503358"/>
                  </a:moveTo>
                  <a:lnTo>
                    <a:pt x="334091" y="495263"/>
                  </a:lnTo>
                </a:path>
                <a:path w="1441450" h="880744">
                  <a:moveTo>
                    <a:pt x="343113" y="495043"/>
                  </a:moveTo>
                  <a:lnTo>
                    <a:pt x="676960" y="486954"/>
                  </a:lnTo>
                </a:path>
                <a:path w="1441450" h="880744">
                  <a:moveTo>
                    <a:pt x="6644" y="391204"/>
                  </a:moveTo>
                  <a:lnTo>
                    <a:pt x="15057" y="738502"/>
                  </a:lnTo>
                  <a:lnTo>
                    <a:pt x="673303" y="722552"/>
                  </a:lnTo>
                  <a:lnTo>
                    <a:pt x="664890" y="375254"/>
                  </a:lnTo>
                  <a:lnTo>
                    <a:pt x="6644" y="391204"/>
                  </a:lnTo>
                  <a:close/>
                </a:path>
                <a:path w="1441450" h="880744">
                  <a:moveTo>
                    <a:pt x="1129588" y="679941"/>
                  </a:moveTo>
                  <a:lnTo>
                    <a:pt x="1122730" y="396605"/>
                  </a:lnTo>
                </a:path>
                <a:path w="1441450" h="880744">
                  <a:moveTo>
                    <a:pt x="1122730" y="396605"/>
                  </a:moveTo>
                  <a:lnTo>
                    <a:pt x="878403" y="402524"/>
                  </a:lnTo>
                </a:path>
                <a:path w="1441450" h="880744">
                  <a:moveTo>
                    <a:pt x="1129588" y="679941"/>
                  </a:moveTo>
                  <a:lnTo>
                    <a:pt x="885261" y="685860"/>
                  </a:lnTo>
                </a:path>
                <a:path w="1441450" h="880744">
                  <a:moveTo>
                    <a:pt x="1134160" y="392289"/>
                  </a:moveTo>
                  <a:lnTo>
                    <a:pt x="1142695" y="744132"/>
                  </a:lnTo>
                  <a:lnTo>
                    <a:pt x="1426281" y="737259"/>
                  </a:lnTo>
                  <a:lnTo>
                    <a:pt x="1425610" y="709357"/>
                  </a:lnTo>
                </a:path>
                <a:path w="1441450" h="880744">
                  <a:moveTo>
                    <a:pt x="1432133" y="432255"/>
                  </a:moveTo>
                  <a:lnTo>
                    <a:pt x="1438290" y="686089"/>
                  </a:lnTo>
                </a:path>
                <a:path w="1441450" h="880744">
                  <a:moveTo>
                    <a:pt x="1423019" y="432477"/>
                  </a:moveTo>
                  <a:lnTo>
                    <a:pt x="1429146" y="686309"/>
                  </a:lnTo>
                </a:path>
                <a:path w="1441450" h="880744">
                  <a:moveTo>
                    <a:pt x="1440911" y="699842"/>
                  </a:moveTo>
                  <a:lnTo>
                    <a:pt x="1397111" y="700902"/>
                  </a:lnTo>
                </a:path>
                <a:path w="1441450" h="880744">
                  <a:moveTo>
                    <a:pt x="1440820" y="695175"/>
                  </a:moveTo>
                  <a:lnTo>
                    <a:pt x="1425275" y="695550"/>
                  </a:lnTo>
                </a:path>
                <a:path w="1441450" h="880744">
                  <a:moveTo>
                    <a:pt x="1440576" y="686031"/>
                  </a:moveTo>
                  <a:lnTo>
                    <a:pt x="1425061" y="686409"/>
                  </a:lnTo>
                </a:path>
                <a:path w="1441450" h="880744">
                  <a:moveTo>
                    <a:pt x="1440576" y="686031"/>
                  </a:moveTo>
                  <a:lnTo>
                    <a:pt x="1440820" y="695175"/>
                  </a:lnTo>
                </a:path>
                <a:path w="1441450" h="880744">
                  <a:moveTo>
                    <a:pt x="1438534" y="695230"/>
                  </a:moveTo>
                  <a:lnTo>
                    <a:pt x="1438625" y="699896"/>
                  </a:lnTo>
                </a:path>
                <a:path w="1441450" h="880744">
                  <a:moveTo>
                    <a:pt x="1429390" y="695449"/>
                  </a:moveTo>
                  <a:lnTo>
                    <a:pt x="1429481" y="700119"/>
                  </a:lnTo>
                </a:path>
                <a:path w="1441450" h="880744">
                  <a:moveTo>
                    <a:pt x="1441155" y="708983"/>
                  </a:moveTo>
                  <a:lnTo>
                    <a:pt x="1397325" y="710043"/>
                  </a:lnTo>
                </a:path>
                <a:path w="1441450" h="880744">
                  <a:moveTo>
                    <a:pt x="1439265" y="726149"/>
                  </a:moveTo>
                  <a:lnTo>
                    <a:pt x="1430121" y="726371"/>
                  </a:lnTo>
                </a:path>
                <a:path w="1441450" h="880744">
                  <a:moveTo>
                    <a:pt x="1429725" y="709260"/>
                  </a:moveTo>
                  <a:lnTo>
                    <a:pt x="1430121" y="726371"/>
                  </a:lnTo>
                </a:path>
                <a:path w="1441450" h="880744">
                  <a:moveTo>
                    <a:pt x="1438869" y="709037"/>
                  </a:moveTo>
                  <a:lnTo>
                    <a:pt x="1439265" y="726149"/>
                  </a:lnTo>
                </a:path>
                <a:path w="1441450" h="880744">
                  <a:moveTo>
                    <a:pt x="1397111" y="700902"/>
                  </a:moveTo>
                  <a:lnTo>
                    <a:pt x="1397325" y="710043"/>
                  </a:lnTo>
                </a:path>
                <a:path w="1441450" h="880744">
                  <a:moveTo>
                    <a:pt x="1440911" y="699842"/>
                  </a:moveTo>
                  <a:lnTo>
                    <a:pt x="1441155" y="708983"/>
                  </a:lnTo>
                </a:path>
                <a:path w="1441450" h="880744">
                  <a:moveTo>
                    <a:pt x="1422684" y="419084"/>
                  </a:moveTo>
                  <a:lnTo>
                    <a:pt x="1422775" y="423336"/>
                  </a:lnTo>
                </a:path>
                <a:path w="1441450" h="880744">
                  <a:moveTo>
                    <a:pt x="1431828" y="418862"/>
                  </a:moveTo>
                  <a:lnTo>
                    <a:pt x="1431919" y="423114"/>
                  </a:lnTo>
                </a:path>
                <a:path w="1441450" h="880744">
                  <a:moveTo>
                    <a:pt x="1390070" y="410727"/>
                  </a:moveTo>
                  <a:lnTo>
                    <a:pt x="1390314" y="419868"/>
                  </a:lnTo>
                </a:path>
                <a:path w="1441450" h="880744">
                  <a:moveTo>
                    <a:pt x="1433901" y="409666"/>
                  </a:moveTo>
                  <a:lnTo>
                    <a:pt x="1434114" y="418807"/>
                  </a:lnTo>
                </a:path>
                <a:path w="1441450" h="880744">
                  <a:moveTo>
                    <a:pt x="1434114" y="418807"/>
                  </a:moveTo>
                  <a:lnTo>
                    <a:pt x="1390314" y="419868"/>
                  </a:lnTo>
                </a:path>
                <a:path w="1441450" h="880744">
                  <a:moveTo>
                    <a:pt x="1433901" y="409666"/>
                  </a:moveTo>
                  <a:lnTo>
                    <a:pt x="1390070" y="410727"/>
                  </a:lnTo>
                </a:path>
                <a:path w="1441450" h="880744">
                  <a:moveTo>
                    <a:pt x="1434205" y="423059"/>
                  </a:moveTo>
                  <a:lnTo>
                    <a:pt x="1418691" y="423434"/>
                  </a:lnTo>
                </a:path>
                <a:path w="1441450" h="880744">
                  <a:moveTo>
                    <a:pt x="1434419" y="432200"/>
                  </a:moveTo>
                  <a:lnTo>
                    <a:pt x="1418904" y="432575"/>
                  </a:lnTo>
                </a:path>
                <a:path w="1441450" h="880744">
                  <a:moveTo>
                    <a:pt x="1434205" y="423059"/>
                  </a:moveTo>
                  <a:lnTo>
                    <a:pt x="1434419" y="432200"/>
                  </a:lnTo>
                </a:path>
                <a:path w="1441450" h="880744">
                  <a:moveTo>
                    <a:pt x="1422074" y="394316"/>
                  </a:moveTo>
                  <a:lnTo>
                    <a:pt x="1422471" y="409943"/>
                  </a:lnTo>
                </a:path>
                <a:path w="1441450" h="880744">
                  <a:moveTo>
                    <a:pt x="1431218" y="394097"/>
                  </a:moveTo>
                  <a:lnTo>
                    <a:pt x="1431615" y="409721"/>
                  </a:lnTo>
                </a:path>
                <a:path w="1441450" h="880744">
                  <a:moveTo>
                    <a:pt x="1408968" y="394633"/>
                  </a:moveTo>
                  <a:lnTo>
                    <a:pt x="1143365" y="401071"/>
                  </a:lnTo>
                </a:path>
                <a:path w="1441450" h="880744">
                  <a:moveTo>
                    <a:pt x="1143365" y="401071"/>
                  </a:moveTo>
                  <a:lnTo>
                    <a:pt x="1151473" y="734918"/>
                  </a:lnTo>
                  <a:lnTo>
                    <a:pt x="1417076" y="728481"/>
                  </a:lnTo>
                  <a:lnTo>
                    <a:pt x="1416618" y="709577"/>
                  </a:lnTo>
                </a:path>
                <a:path w="1441450" h="880744">
                  <a:moveTo>
                    <a:pt x="1416405" y="700436"/>
                  </a:moveTo>
                  <a:lnTo>
                    <a:pt x="1409578" y="419401"/>
                  </a:lnTo>
                </a:path>
                <a:path w="1441450" h="880744">
                  <a:moveTo>
                    <a:pt x="1409364" y="410260"/>
                  </a:moveTo>
                  <a:lnTo>
                    <a:pt x="1408968" y="394633"/>
                  </a:lnTo>
                </a:path>
                <a:path w="1441450" h="880744">
                  <a:moveTo>
                    <a:pt x="1371020" y="395554"/>
                  </a:moveTo>
                  <a:lnTo>
                    <a:pt x="1379098" y="729401"/>
                  </a:lnTo>
                </a:path>
                <a:path w="1441450" h="880744">
                  <a:moveTo>
                    <a:pt x="1426281" y="737259"/>
                  </a:moveTo>
                  <a:lnTo>
                    <a:pt x="1425854" y="718907"/>
                  </a:lnTo>
                </a:path>
                <a:path w="1441450" h="880744">
                  <a:moveTo>
                    <a:pt x="1152723" y="400842"/>
                  </a:moveTo>
                  <a:lnTo>
                    <a:pt x="1160586" y="725332"/>
                  </a:lnTo>
                  <a:lnTo>
                    <a:pt x="1407474" y="719352"/>
                  </a:lnTo>
                  <a:lnTo>
                    <a:pt x="1399611" y="394862"/>
                  </a:lnTo>
                </a:path>
                <a:path w="1441450" h="880744">
                  <a:moveTo>
                    <a:pt x="1417289" y="737478"/>
                  </a:moveTo>
                  <a:lnTo>
                    <a:pt x="1417716" y="755114"/>
                  </a:lnTo>
                </a:path>
                <a:path w="1441450" h="880744">
                  <a:moveTo>
                    <a:pt x="1417716" y="755114"/>
                  </a:moveTo>
                  <a:lnTo>
                    <a:pt x="1390375" y="755775"/>
                  </a:lnTo>
                </a:path>
                <a:path w="1441450" h="880744">
                  <a:moveTo>
                    <a:pt x="1390375" y="755775"/>
                  </a:moveTo>
                  <a:lnTo>
                    <a:pt x="1389948" y="738140"/>
                  </a:lnTo>
                </a:path>
                <a:path w="1441450" h="880744">
                  <a:moveTo>
                    <a:pt x="1151686" y="744129"/>
                  </a:moveTo>
                  <a:lnTo>
                    <a:pt x="1152113" y="761765"/>
                  </a:lnTo>
                </a:path>
                <a:path w="1441450" h="880744">
                  <a:moveTo>
                    <a:pt x="1152113" y="761765"/>
                  </a:moveTo>
                  <a:lnTo>
                    <a:pt x="1179484" y="761103"/>
                  </a:lnTo>
                </a:path>
                <a:path w="1441450" h="880744">
                  <a:moveTo>
                    <a:pt x="1179484" y="761103"/>
                  </a:moveTo>
                  <a:lnTo>
                    <a:pt x="1179057" y="743468"/>
                  </a:lnTo>
                </a:path>
                <a:path w="1441450" h="880744">
                  <a:moveTo>
                    <a:pt x="1199723" y="745181"/>
                  </a:moveTo>
                  <a:lnTo>
                    <a:pt x="1199448" y="733754"/>
                  </a:lnTo>
                </a:path>
                <a:path w="1441450" h="880744">
                  <a:moveTo>
                    <a:pt x="1202070" y="747412"/>
                  </a:moveTo>
                  <a:lnTo>
                    <a:pt x="1201734" y="733699"/>
                  </a:lnTo>
                </a:path>
                <a:path w="1441450" h="880744">
                  <a:moveTo>
                    <a:pt x="1198412" y="742059"/>
                  </a:moveTo>
                  <a:lnTo>
                    <a:pt x="1197071" y="740718"/>
                  </a:lnTo>
                  <a:lnTo>
                    <a:pt x="1195181" y="740718"/>
                  </a:lnTo>
                  <a:lnTo>
                    <a:pt x="1193261" y="740718"/>
                  </a:lnTo>
                  <a:lnTo>
                    <a:pt x="1191920" y="742059"/>
                  </a:lnTo>
                </a:path>
                <a:path w="1441450" h="880744">
                  <a:moveTo>
                    <a:pt x="1200729" y="744288"/>
                  </a:moveTo>
                  <a:lnTo>
                    <a:pt x="1199387" y="742949"/>
                  </a:lnTo>
                  <a:lnTo>
                    <a:pt x="1197498" y="742949"/>
                  </a:lnTo>
                  <a:lnTo>
                    <a:pt x="1195608" y="742949"/>
                  </a:lnTo>
                  <a:lnTo>
                    <a:pt x="1194267" y="744288"/>
                  </a:lnTo>
                </a:path>
                <a:path w="1441450" h="880744">
                  <a:moveTo>
                    <a:pt x="1159550" y="749466"/>
                  </a:moveTo>
                  <a:lnTo>
                    <a:pt x="1160891" y="748125"/>
                  </a:lnTo>
                  <a:lnTo>
                    <a:pt x="1160891" y="746232"/>
                  </a:lnTo>
                  <a:lnTo>
                    <a:pt x="1160891" y="744339"/>
                  </a:lnTo>
                  <a:lnTo>
                    <a:pt x="1159550" y="742998"/>
                  </a:lnTo>
                </a:path>
                <a:path w="1441450" h="880744">
                  <a:moveTo>
                    <a:pt x="1157325" y="751807"/>
                  </a:moveTo>
                  <a:lnTo>
                    <a:pt x="1158666" y="750466"/>
                  </a:lnTo>
                  <a:lnTo>
                    <a:pt x="1158666" y="748573"/>
                  </a:lnTo>
                  <a:lnTo>
                    <a:pt x="1158666" y="746680"/>
                  </a:lnTo>
                  <a:lnTo>
                    <a:pt x="1157325" y="745339"/>
                  </a:lnTo>
                </a:path>
                <a:path w="1441450" h="880744">
                  <a:moveTo>
                    <a:pt x="1151473" y="734918"/>
                  </a:moveTo>
                  <a:lnTo>
                    <a:pt x="1151747" y="746342"/>
                  </a:lnTo>
                </a:path>
                <a:path w="1441450" h="880744">
                  <a:moveTo>
                    <a:pt x="1151473" y="734918"/>
                  </a:moveTo>
                  <a:lnTo>
                    <a:pt x="1151747" y="746342"/>
                  </a:lnTo>
                </a:path>
                <a:path w="1441450" h="880744">
                  <a:moveTo>
                    <a:pt x="1149522" y="748683"/>
                  </a:moveTo>
                  <a:lnTo>
                    <a:pt x="1148974" y="725832"/>
                  </a:lnTo>
                </a:path>
                <a:path w="1441450" h="880744">
                  <a:moveTo>
                    <a:pt x="1197620" y="752090"/>
                  </a:moveTo>
                  <a:lnTo>
                    <a:pt x="1154186" y="753145"/>
                  </a:lnTo>
                </a:path>
                <a:path w="1441450" h="880744">
                  <a:moveTo>
                    <a:pt x="1195273" y="749862"/>
                  </a:moveTo>
                  <a:lnTo>
                    <a:pt x="1156441" y="750804"/>
                  </a:lnTo>
                </a:path>
                <a:path w="1441450" h="880744">
                  <a:moveTo>
                    <a:pt x="1417289" y="737478"/>
                  </a:moveTo>
                  <a:lnTo>
                    <a:pt x="1416832" y="719123"/>
                  </a:lnTo>
                </a:path>
                <a:path w="1441450" h="880744">
                  <a:moveTo>
                    <a:pt x="1389948" y="738140"/>
                  </a:moveTo>
                  <a:lnTo>
                    <a:pt x="1389491" y="719788"/>
                  </a:lnTo>
                </a:path>
                <a:path w="1441450" h="880744">
                  <a:moveTo>
                    <a:pt x="1179057" y="743468"/>
                  </a:moveTo>
                  <a:lnTo>
                    <a:pt x="1178600" y="725113"/>
                  </a:lnTo>
                </a:path>
                <a:path w="1441450" h="880744">
                  <a:moveTo>
                    <a:pt x="1151686" y="744129"/>
                  </a:moveTo>
                  <a:lnTo>
                    <a:pt x="1151260" y="725774"/>
                  </a:lnTo>
                </a:path>
                <a:path w="1441450" h="880744">
                  <a:moveTo>
                    <a:pt x="1425397" y="700217"/>
                  </a:moveTo>
                  <a:lnTo>
                    <a:pt x="1418569" y="419185"/>
                  </a:lnTo>
                </a:path>
                <a:path w="1441450" h="880744">
                  <a:moveTo>
                    <a:pt x="1418356" y="410044"/>
                  </a:moveTo>
                  <a:lnTo>
                    <a:pt x="1417746" y="385419"/>
                  </a:lnTo>
                </a:path>
                <a:path w="1441450" h="880744">
                  <a:moveTo>
                    <a:pt x="1133459" y="392308"/>
                  </a:moveTo>
                  <a:lnTo>
                    <a:pt x="1134892" y="392274"/>
                  </a:lnTo>
                  <a:lnTo>
                    <a:pt x="1143396" y="743413"/>
                  </a:lnTo>
                  <a:lnTo>
                    <a:pt x="1133459" y="392308"/>
                  </a:lnTo>
                  <a:close/>
                </a:path>
                <a:path w="1441450" h="880744">
                  <a:moveTo>
                    <a:pt x="1133459" y="392308"/>
                  </a:moveTo>
                  <a:lnTo>
                    <a:pt x="1143396" y="743413"/>
                  </a:lnTo>
                  <a:lnTo>
                    <a:pt x="1141994" y="744851"/>
                  </a:lnTo>
                  <a:lnTo>
                    <a:pt x="1133459" y="392308"/>
                  </a:lnTo>
                  <a:close/>
                </a:path>
                <a:path w="1441450" h="880744">
                  <a:moveTo>
                    <a:pt x="1141994" y="744851"/>
                  </a:moveTo>
                  <a:lnTo>
                    <a:pt x="1143396" y="743413"/>
                  </a:lnTo>
                  <a:lnTo>
                    <a:pt x="1152387" y="743410"/>
                  </a:lnTo>
                  <a:lnTo>
                    <a:pt x="1141994" y="744851"/>
                  </a:lnTo>
                  <a:close/>
                </a:path>
                <a:path w="1441450" h="880744">
                  <a:moveTo>
                    <a:pt x="1141994" y="744851"/>
                  </a:moveTo>
                  <a:lnTo>
                    <a:pt x="1152387" y="743410"/>
                  </a:lnTo>
                  <a:lnTo>
                    <a:pt x="1150985" y="744851"/>
                  </a:lnTo>
                  <a:lnTo>
                    <a:pt x="1141994" y="744851"/>
                  </a:lnTo>
                  <a:close/>
                </a:path>
                <a:path w="1441450" h="880744">
                  <a:moveTo>
                    <a:pt x="1150985" y="744851"/>
                  </a:moveTo>
                  <a:lnTo>
                    <a:pt x="1152387" y="743410"/>
                  </a:lnTo>
                  <a:lnTo>
                    <a:pt x="1152814" y="761027"/>
                  </a:lnTo>
                  <a:lnTo>
                    <a:pt x="1150985" y="744851"/>
                  </a:lnTo>
                  <a:close/>
                </a:path>
                <a:path w="1441450" h="880744">
                  <a:moveTo>
                    <a:pt x="1150985" y="744851"/>
                  </a:moveTo>
                  <a:lnTo>
                    <a:pt x="1152814" y="761027"/>
                  </a:lnTo>
                  <a:lnTo>
                    <a:pt x="1151412" y="762502"/>
                  </a:lnTo>
                  <a:lnTo>
                    <a:pt x="1150985" y="744851"/>
                  </a:lnTo>
                  <a:close/>
                </a:path>
                <a:path w="1441450" h="880744">
                  <a:moveTo>
                    <a:pt x="1151412" y="762502"/>
                  </a:moveTo>
                  <a:lnTo>
                    <a:pt x="1152814" y="761027"/>
                  </a:lnTo>
                  <a:lnTo>
                    <a:pt x="1178722" y="760399"/>
                  </a:lnTo>
                  <a:lnTo>
                    <a:pt x="1151412" y="762502"/>
                  </a:lnTo>
                  <a:close/>
                </a:path>
                <a:path w="1441450" h="880744">
                  <a:moveTo>
                    <a:pt x="1151412" y="762502"/>
                  </a:moveTo>
                  <a:lnTo>
                    <a:pt x="1178722" y="760399"/>
                  </a:lnTo>
                  <a:lnTo>
                    <a:pt x="1180216" y="761804"/>
                  </a:lnTo>
                  <a:lnTo>
                    <a:pt x="1151412" y="762502"/>
                  </a:lnTo>
                  <a:close/>
                </a:path>
                <a:path w="1441450" h="880744">
                  <a:moveTo>
                    <a:pt x="1180216" y="761804"/>
                  </a:moveTo>
                  <a:lnTo>
                    <a:pt x="1178722" y="760399"/>
                  </a:lnTo>
                  <a:lnTo>
                    <a:pt x="1178295" y="742767"/>
                  </a:lnTo>
                  <a:lnTo>
                    <a:pt x="1180216" y="761804"/>
                  </a:lnTo>
                  <a:close/>
                </a:path>
                <a:path w="1441450" h="880744">
                  <a:moveTo>
                    <a:pt x="1180216" y="761804"/>
                  </a:moveTo>
                  <a:lnTo>
                    <a:pt x="1178295" y="742767"/>
                  </a:lnTo>
                  <a:lnTo>
                    <a:pt x="1179789" y="744169"/>
                  </a:lnTo>
                  <a:lnTo>
                    <a:pt x="1180216" y="761804"/>
                  </a:lnTo>
                  <a:close/>
                </a:path>
                <a:path w="1441450" h="880744">
                  <a:moveTo>
                    <a:pt x="1179789" y="744169"/>
                  </a:moveTo>
                  <a:lnTo>
                    <a:pt x="1178295" y="742767"/>
                  </a:lnTo>
                  <a:lnTo>
                    <a:pt x="1226637" y="741544"/>
                  </a:lnTo>
                  <a:lnTo>
                    <a:pt x="1179789" y="744169"/>
                  </a:lnTo>
                  <a:close/>
                </a:path>
                <a:path w="1441450" h="880744">
                  <a:moveTo>
                    <a:pt x="1179789" y="744169"/>
                  </a:moveTo>
                  <a:lnTo>
                    <a:pt x="1226637" y="741544"/>
                  </a:lnTo>
                  <a:lnTo>
                    <a:pt x="1226667" y="742986"/>
                  </a:lnTo>
                  <a:lnTo>
                    <a:pt x="1179789" y="744169"/>
                  </a:lnTo>
                  <a:close/>
                </a:path>
                <a:path w="1441450" h="880744">
                  <a:moveTo>
                    <a:pt x="1365016" y="739490"/>
                  </a:moveTo>
                  <a:lnTo>
                    <a:pt x="1364985" y="738051"/>
                  </a:lnTo>
                  <a:lnTo>
                    <a:pt x="1390649" y="737402"/>
                  </a:lnTo>
                  <a:lnTo>
                    <a:pt x="1365016" y="739490"/>
                  </a:lnTo>
                  <a:close/>
                </a:path>
                <a:path w="1441450" h="880744">
                  <a:moveTo>
                    <a:pt x="1365016" y="739490"/>
                  </a:moveTo>
                  <a:lnTo>
                    <a:pt x="1390649" y="737402"/>
                  </a:lnTo>
                  <a:lnTo>
                    <a:pt x="1389247" y="738880"/>
                  </a:lnTo>
                  <a:lnTo>
                    <a:pt x="1365016" y="739490"/>
                  </a:lnTo>
                  <a:close/>
                </a:path>
                <a:path w="1441450" h="880744">
                  <a:moveTo>
                    <a:pt x="1389247" y="738880"/>
                  </a:moveTo>
                  <a:lnTo>
                    <a:pt x="1390649" y="737402"/>
                  </a:lnTo>
                  <a:lnTo>
                    <a:pt x="1391076" y="755038"/>
                  </a:lnTo>
                  <a:lnTo>
                    <a:pt x="1389247" y="738880"/>
                  </a:lnTo>
                  <a:close/>
                </a:path>
                <a:path w="1441450" h="880744">
                  <a:moveTo>
                    <a:pt x="1389247" y="738880"/>
                  </a:moveTo>
                  <a:lnTo>
                    <a:pt x="1391076" y="755038"/>
                  </a:lnTo>
                  <a:lnTo>
                    <a:pt x="1389674" y="756513"/>
                  </a:lnTo>
                  <a:lnTo>
                    <a:pt x="1389247" y="738880"/>
                  </a:lnTo>
                  <a:close/>
                </a:path>
                <a:path w="1441450" h="880744">
                  <a:moveTo>
                    <a:pt x="1389674" y="756513"/>
                  </a:moveTo>
                  <a:lnTo>
                    <a:pt x="1391076" y="755038"/>
                  </a:lnTo>
                  <a:lnTo>
                    <a:pt x="1416984" y="754410"/>
                  </a:lnTo>
                  <a:lnTo>
                    <a:pt x="1389674" y="756513"/>
                  </a:lnTo>
                  <a:close/>
                </a:path>
                <a:path w="1441450" h="880744">
                  <a:moveTo>
                    <a:pt x="1389674" y="756513"/>
                  </a:moveTo>
                  <a:lnTo>
                    <a:pt x="1416984" y="754410"/>
                  </a:lnTo>
                  <a:lnTo>
                    <a:pt x="1418447" y="755815"/>
                  </a:lnTo>
                  <a:lnTo>
                    <a:pt x="1389674" y="756513"/>
                  </a:lnTo>
                  <a:close/>
                </a:path>
                <a:path w="1441450" h="880744">
                  <a:moveTo>
                    <a:pt x="1418447" y="755815"/>
                  </a:moveTo>
                  <a:lnTo>
                    <a:pt x="1416984" y="754410"/>
                  </a:lnTo>
                  <a:lnTo>
                    <a:pt x="1416557" y="736777"/>
                  </a:lnTo>
                  <a:lnTo>
                    <a:pt x="1418447" y="755815"/>
                  </a:lnTo>
                  <a:close/>
                </a:path>
                <a:path w="1441450" h="880744">
                  <a:moveTo>
                    <a:pt x="1418447" y="755815"/>
                  </a:moveTo>
                  <a:lnTo>
                    <a:pt x="1416557" y="736777"/>
                  </a:lnTo>
                  <a:lnTo>
                    <a:pt x="1418021" y="738179"/>
                  </a:lnTo>
                  <a:lnTo>
                    <a:pt x="1418447" y="755815"/>
                  </a:lnTo>
                  <a:close/>
                </a:path>
                <a:path w="1441450" h="880744">
                  <a:moveTo>
                    <a:pt x="1418021" y="738179"/>
                  </a:moveTo>
                  <a:lnTo>
                    <a:pt x="1416557" y="736777"/>
                  </a:lnTo>
                  <a:lnTo>
                    <a:pt x="1425549" y="736558"/>
                  </a:lnTo>
                  <a:lnTo>
                    <a:pt x="1418021" y="738179"/>
                  </a:lnTo>
                  <a:close/>
                </a:path>
                <a:path w="1441450" h="880744">
                  <a:moveTo>
                    <a:pt x="1418021" y="738179"/>
                  </a:moveTo>
                  <a:lnTo>
                    <a:pt x="1425549" y="736558"/>
                  </a:lnTo>
                  <a:lnTo>
                    <a:pt x="1427012" y="737963"/>
                  </a:lnTo>
                  <a:lnTo>
                    <a:pt x="1418021" y="738179"/>
                  </a:lnTo>
                  <a:close/>
                </a:path>
                <a:path w="1441450" h="880744">
                  <a:moveTo>
                    <a:pt x="1427012" y="737963"/>
                  </a:moveTo>
                  <a:lnTo>
                    <a:pt x="1425549" y="736558"/>
                  </a:lnTo>
                  <a:lnTo>
                    <a:pt x="1417045" y="385437"/>
                  </a:lnTo>
                  <a:lnTo>
                    <a:pt x="1427012" y="737963"/>
                  </a:lnTo>
                  <a:close/>
                </a:path>
                <a:path w="1441450" h="880744">
                  <a:moveTo>
                    <a:pt x="1427012" y="737963"/>
                  </a:moveTo>
                  <a:lnTo>
                    <a:pt x="1417045" y="385437"/>
                  </a:lnTo>
                  <a:lnTo>
                    <a:pt x="1418478" y="385401"/>
                  </a:lnTo>
                  <a:lnTo>
                    <a:pt x="1427012" y="737963"/>
                  </a:lnTo>
                  <a:close/>
                </a:path>
                <a:path w="1441450" h="880744">
                  <a:moveTo>
                    <a:pt x="1134160" y="392289"/>
                  </a:moveTo>
                  <a:lnTo>
                    <a:pt x="1417746" y="385419"/>
                  </a:lnTo>
                </a:path>
                <a:path w="1441450" h="880744">
                  <a:moveTo>
                    <a:pt x="1422074" y="394316"/>
                  </a:moveTo>
                  <a:lnTo>
                    <a:pt x="1431218" y="394097"/>
                  </a:lnTo>
                </a:path>
                <a:path w="1441450" h="880744">
                  <a:moveTo>
                    <a:pt x="1365016" y="738746"/>
                  </a:moveTo>
                  <a:lnTo>
                    <a:pt x="1365443" y="756379"/>
                  </a:lnTo>
                </a:path>
                <a:path w="1441450" h="880744">
                  <a:moveTo>
                    <a:pt x="1365443" y="756379"/>
                  </a:moveTo>
                  <a:lnTo>
                    <a:pt x="1227063" y="759732"/>
                  </a:lnTo>
                </a:path>
                <a:path w="1441450" h="880744">
                  <a:moveTo>
                    <a:pt x="1227063" y="759732"/>
                  </a:moveTo>
                  <a:lnTo>
                    <a:pt x="1226637" y="742099"/>
                  </a:lnTo>
                </a:path>
                <a:path w="1441450" h="880744">
                  <a:moveTo>
                    <a:pt x="1352306" y="739054"/>
                  </a:moveTo>
                  <a:lnTo>
                    <a:pt x="1352732" y="756687"/>
                  </a:lnTo>
                </a:path>
                <a:path w="1441450" h="880744">
                  <a:moveTo>
                    <a:pt x="1352732" y="756687"/>
                  </a:moveTo>
                  <a:lnTo>
                    <a:pt x="1334383" y="757132"/>
                  </a:lnTo>
                </a:path>
                <a:path w="1441450" h="880744">
                  <a:moveTo>
                    <a:pt x="1334383" y="757132"/>
                  </a:moveTo>
                  <a:lnTo>
                    <a:pt x="1333957" y="739499"/>
                  </a:lnTo>
                </a:path>
                <a:path w="1441450" h="880744">
                  <a:moveTo>
                    <a:pt x="1239347" y="741791"/>
                  </a:moveTo>
                  <a:lnTo>
                    <a:pt x="1239773" y="759424"/>
                  </a:lnTo>
                </a:path>
                <a:path w="1441450" h="880744">
                  <a:moveTo>
                    <a:pt x="1239773" y="759424"/>
                  </a:moveTo>
                  <a:lnTo>
                    <a:pt x="1258122" y="758979"/>
                  </a:lnTo>
                </a:path>
                <a:path w="1441450" h="880744">
                  <a:moveTo>
                    <a:pt x="1258122" y="758979"/>
                  </a:moveTo>
                  <a:lnTo>
                    <a:pt x="1257696" y="741346"/>
                  </a:lnTo>
                </a:path>
                <a:path w="1441450" h="880744">
                  <a:moveTo>
                    <a:pt x="1257696" y="741346"/>
                  </a:moveTo>
                  <a:lnTo>
                    <a:pt x="1257269" y="722991"/>
                  </a:lnTo>
                </a:path>
                <a:path w="1441450" h="880744">
                  <a:moveTo>
                    <a:pt x="1239499" y="741788"/>
                  </a:moveTo>
                  <a:lnTo>
                    <a:pt x="1239042" y="723433"/>
                  </a:lnTo>
                </a:path>
                <a:path w="1441450" h="880744">
                  <a:moveTo>
                    <a:pt x="1226789" y="742093"/>
                  </a:moveTo>
                  <a:lnTo>
                    <a:pt x="1226332" y="723741"/>
                  </a:lnTo>
                </a:path>
                <a:path w="1441450" h="880744">
                  <a:moveTo>
                    <a:pt x="1365016" y="738746"/>
                  </a:moveTo>
                  <a:lnTo>
                    <a:pt x="1364559" y="720391"/>
                  </a:lnTo>
                </a:path>
                <a:path w="1441450" h="880744">
                  <a:moveTo>
                    <a:pt x="1352306" y="739054"/>
                  </a:moveTo>
                  <a:lnTo>
                    <a:pt x="1351848" y="720699"/>
                  </a:lnTo>
                </a:path>
                <a:path w="1441450" h="880744">
                  <a:moveTo>
                    <a:pt x="1333957" y="739499"/>
                  </a:moveTo>
                  <a:lnTo>
                    <a:pt x="1333499" y="721144"/>
                  </a:lnTo>
                </a:path>
                <a:path w="1441450" h="880744">
                  <a:moveTo>
                    <a:pt x="1225936" y="742282"/>
                  </a:moveTo>
                  <a:lnTo>
                    <a:pt x="1227368" y="742248"/>
                  </a:lnTo>
                  <a:lnTo>
                    <a:pt x="1227764" y="758994"/>
                  </a:lnTo>
                  <a:lnTo>
                    <a:pt x="1225936" y="742282"/>
                  </a:lnTo>
                  <a:close/>
                </a:path>
                <a:path w="1441450" h="880744">
                  <a:moveTo>
                    <a:pt x="1225936" y="742282"/>
                  </a:moveTo>
                  <a:lnTo>
                    <a:pt x="1227764" y="758994"/>
                  </a:lnTo>
                  <a:lnTo>
                    <a:pt x="1226362" y="760469"/>
                  </a:lnTo>
                  <a:lnTo>
                    <a:pt x="1225936" y="742282"/>
                  </a:lnTo>
                  <a:close/>
                </a:path>
                <a:path w="1441450" h="880744">
                  <a:moveTo>
                    <a:pt x="1226362" y="760469"/>
                  </a:moveTo>
                  <a:lnTo>
                    <a:pt x="1227764" y="758994"/>
                  </a:lnTo>
                  <a:lnTo>
                    <a:pt x="1364681" y="755678"/>
                  </a:lnTo>
                  <a:lnTo>
                    <a:pt x="1226362" y="760469"/>
                  </a:lnTo>
                  <a:close/>
                </a:path>
                <a:path w="1441450" h="880744">
                  <a:moveTo>
                    <a:pt x="1226362" y="760469"/>
                  </a:moveTo>
                  <a:lnTo>
                    <a:pt x="1364681" y="755678"/>
                  </a:lnTo>
                  <a:lnTo>
                    <a:pt x="1366174" y="757083"/>
                  </a:lnTo>
                  <a:lnTo>
                    <a:pt x="1226362" y="760469"/>
                  </a:lnTo>
                  <a:close/>
                </a:path>
                <a:path w="1441450" h="880744">
                  <a:moveTo>
                    <a:pt x="1366174" y="757083"/>
                  </a:moveTo>
                  <a:lnTo>
                    <a:pt x="1364681" y="755678"/>
                  </a:lnTo>
                  <a:lnTo>
                    <a:pt x="1364284" y="738789"/>
                  </a:lnTo>
                  <a:lnTo>
                    <a:pt x="1366174" y="757083"/>
                  </a:lnTo>
                  <a:close/>
                </a:path>
                <a:path w="1441450" h="880744">
                  <a:moveTo>
                    <a:pt x="1366174" y="757083"/>
                  </a:moveTo>
                  <a:lnTo>
                    <a:pt x="1364284" y="738789"/>
                  </a:lnTo>
                  <a:lnTo>
                    <a:pt x="1365717" y="738752"/>
                  </a:lnTo>
                  <a:lnTo>
                    <a:pt x="1366174" y="757083"/>
                  </a:lnTo>
                  <a:close/>
                </a:path>
                <a:path w="1441450" h="880744">
                  <a:moveTo>
                    <a:pt x="1134191" y="393012"/>
                  </a:moveTo>
                  <a:lnTo>
                    <a:pt x="1134160" y="391570"/>
                  </a:lnTo>
                  <a:lnTo>
                    <a:pt x="1417746" y="384700"/>
                  </a:lnTo>
                  <a:lnTo>
                    <a:pt x="1134191" y="393012"/>
                  </a:lnTo>
                  <a:close/>
                </a:path>
                <a:path w="1441450" h="880744">
                  <a:moveTo>
                    <a:pt x="1134191" y="393012"/>
                  </a:moveTo>
                  <a:lnTo>
                    <a:pt x="1417746" y="384700"/>
                  </a:lnTo>
                  <a:lnTo>
                    <a:pt x="1417777" y="386138"/>
                  </a:lnTo>
                  <a:lnTo>
                    <a:pt x="1134191" y="393012"/>
                  </a:lnTo>
                  <a:close/>
                </a:path>
                <a:path w="1441450" h="880744">
                  <a:moveTo>
                    <a:pt x="1109075" y="374148"/>
                  </a:moveTo>
                  <a:lnTo>
                    <a:pt x="1402201" y="367046"/>
                  </a:lnTo>
                </a:path>
                <a:path w="1441450" h="880744">
                  <a:moveTo>
                    <a:pt x="1064453" y="0"/>
                  </a:moveTo>
                  <a:lnTo>
                    <a:pt x="1073322" y="366009"/>
                  </a:lnTo>
                </a:path>
                <a:path w="1441450" h="880744">
                  <a:moveTo>
                    <a:pt x="1055461" y="216"/>
                  </a:moveTo>
                  <a:lnTo>
                    <a:pt x="1064331" y="366229"/>
                  </a:lnTo>
                </a:path>
                <a:path w="1441450" h="880744">
                  <a:moveTo>
                    <a:pt x="724296" y="129597"/>
                  </a:moveTo>
                  <a:lnTo>
                    <a:pt x="1058417" y="121502"/>
                  </a:lnTo>
                </a:path>
                <a:path w="1441450" h="880744">
                  <a:moveTo>
                    <a:pt x="1067409" y="121282"/>
                  </a:moveTo>
                  <a:lnTo>
                    <a:pt x="1401257" y="113193"/>
                  </a:lnTo>
                </a:path>
                <a:path w="1441450" h="880744">
                  <a:moveTo>
                    <a:pt x="1392966" y="157630"/>
                  </a:moveTo>
                  <a:lnTo>
                    <a:pt x="1389186" y="1493"/>
                  </a:lnTo>
                  <a:lnTo>
                    <a:pt x="730940" y="17443"/>
                  </a:lnTo>
                  <a:lnTo>
                    <a:pt x="739353" y="364741"/>
                  </a:lnTo>
                  <a:lnTo>
                    <a:pt x="1108618" y="355793"/>
                  </a:lnTo>
                </a:path>
                <a:path w="1441450" h="880744">
                  <a:moveTo>
                    <a:pt x="1409791" y="680078"/>
                  </a:moveTo>
                  <a:lnTo>
                    <a:pt x="885443" y="692782"/>
                  </a:lnTo>
                </a:path>
                <a:path w="1441450" h="880744">
                  <a:moveTo>
                    <a:pt x="1175186" y="456584"/>
                  </a:moveTo>
                  <a:lnTo>
                    <a:pt x="879896" y="463740"/>
                  </a:lnTo>
                </a:path>
                <a:path w="1441450" h="880744">
                  <a:moveTo>
                    <a:pt x="1397142" y="157529"/>
                  </a:moveTo>
                  <a:lnTo>
                    <a:pt x="1168085" y="163077"/>
                  </a:lnTo>
                </a:path>
                <a:path w="1441450" h="880744">
                  <a:moveTo>
                    <a:pt x="879896" y="463740"/>
                  </a:moveTo>
                  <a:lnTo>
                    <a:pt x="885443" y="692782"/>
                  </a:lnTo>
                </a:path>
                <a:path w="1441450" h="880744">
                  <a:moveTo>
                    <a:pt x="1397142" y="157529"/>
                  </a:moveTo>
                  <a:lnTo>
                    <a:pt x="1409791" y="680078"/>
                  </a:lnTo>
                </a:path>
                <a:path w="1441450" h="880744">
                  <a:moveTo>
                    <a:pt x="1175186" y="456584"/>
                  </a:moveTo>
                  <a:lnTo>
                    <a:pt x="1168085" y="163077"/>
                  </a:lnTo>
                </a:path>
                <a:path w="1441450" h="880744">
                  <a:moveTo>
                    <a:pt x="1404244" y="451036"/>
                  </a:moveTo>
                  <a:lnTo>
                    <a:pt x="1175186" y="456584"/>
                  </a:lnTo>
                </a:path>
                <a:path w="1441450" h="880744">
                  <a:moveTo>
                    <a:pt x="1180734" y="685257"/>
                  </a:moveTo>
                  <a:lnTo>
                    <a:pt x="1175186" y="456584"/>
                  </a:lnTo>
                </a:path>
                <a:path w="1441450" h="880744">
                  <a:moveTo>
                    <a:pt x="1112672" y="686909"/>
                  </a:moveTo>
                  <a:lnTo>
                    <a:pt x="1107125" y="458233"/>
                  </a:lnTo>
                </a:path>
                <a:path w="1441450" h="880744">
                  <a:moveTo>
                    <a:pt x="1402598" y="382972"/>
                  </a:moveTo>
                  <a:lnTo>
                    <a:pt x="1173540" y="38851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1170" name="object 117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867552" y="1390052"/>
              <a:ext cx="294314" cy="326754"/>
            </a:xfrm>
            <a:prstGeom prst="rect">
              <a:avLst/>
            </a:prstGeom>
          </p:spPr>
        </p:pic>
        <p:sp>
          <p:nvSpPr>
            <p:cNvPr id="1171" name="object 1171"/>
            <p:cNvSpPr/>
            <p:nvPr/>
          </p:nvSpPr>
          <p:spPr>
            <a:xfrm>
              <a:off x="4962966" y="1218620"/>
              <a:ext cx="1463675" cy="790575"/>
            </a:xfrm>
            <a:custGeom>
              <a:avLst/>
              <a:gdLst/>
              <a:ahLst/>
              <a:cxnLst/>
              <a:rect l="l" t="t" r="r" b="b"/>
              <a:pathLst>
                <a:path w="1463675" h="790575">
                  <a:moveTo>
                    <a:pt x="1438320" y="712238"/>
                  </a:moveTo>
                  <a:lnTo>
                    <a:pt x="1209263" y="717416"/>
                  </a:lnTo>
                </a:path>
                <a:path w="1463675" h="790575">
                  <a:moveTo>
                    <a:pt x="1325392" y="780574"/>
                  </a:moveTo>
                  <a:lnTo>
                    <a:pt x="1310487" y="166213"/>
                  </a:lnTo>
                </a:path>
                <a:path w="1463675" h="790575">
                  <a:moveTo>
                    <a:pt x="25511" y="782750"/>
                  </a:moveTo>
                  <a:lnTo>
                    <a:pt x="25664" y="789462"/>
                  </a:lnTo>
                  <a:lnTo>
                    <a:pt x="720638" y="772622"/>
                  </a:lnTo>
                  <a:lnTo>
                    <a:pt x="711311" y="388613"/>
                  </a:lnTo>
                  <a:lnTo>
                    <a:pt x="683422" y="389290"/>
                  </a:lnTo>
                </a:path>
                <a:path w="1463675" h="790575">
                  <a:moveTo>
                    <a:pt x="406298" y="382752"/>
                  </a:moveTo>
                  <a:lnTo>
                    <a:pt x="660135" y="376601"/>
                  </a:lnTo>
                </a:path>
                <a:path w="1463675" h="790575">
                  <a:moveTo>
                    <a:pt x="406542" y="391896"/>
                  </a:moveTo>
                  <a:lnTo>
                    <a:pt x="660379" y="385745"/>
                  </a:lnTo>
                </a:path>
                <a:path w="1463675" h="790575">
                  <a:moveTo>
                    <a:pt x="673912" y="373983"/>
                  </a:moveTo>
                  <a:lnTo>
                    <a:pt x="674949" y="417789"/>
                  </a:lnTo>
                </a:path>
                <a:path w="1463675" h="790575">
                  <a:moveTo>
                    <a:pt x="669218" y="374096"/>
                  </a:moveTo>
                  <a:lnTo>
                    <a:pt x="669615" y="389625"/>
                  </a:lnTo>
                </a:path>
                <a:path w="1463675" h="790575">
                  <a:moveTo>
                    <a:pt x="660105" y="374318"/>
                  </a:moveTo>
                  <a:lnTo>
                    <a:pt x="660471" y="389848"/>
                  </a:lnTo>
                </a:path>
                <a:path w="1463675" h="790575">
                  <a:moveTo>
                    <a:pt x="660105" y="374318"/>
                  </a:moveTo>
                  <a:lnTo>
                    <a:pt x="669218" y="374096"/>
                  </a:lnTo>
                </a:path>
                <a:path w="1463675" h="790575">
                  <a:moveTo>
                    <a:pt x="669279" y="376382"/>
                  </a:moveTo>
                  <a:lnTo>
                    <a:pt x="673943" y="376269"/>
                  </a:lnTo>
                </a:path>
                <a:path w="1463675" h="790575">
                  <a:moveTo>
                    <a:pt x="669523" y="385523"/>
                  </a:moveTo>
                  <a:lnTo>
                    <a:pt x="674187" y="385410"/>
                  </a:lnTo>
                </a:path>
                <a:path w="1463675" h="790575">
                  <a:moveTo>
                    <a:pt x="683026" y="373760"/>
                  </a:moveTo>
                  <a:lnTo>
                    <a:pt x="684093" y="417566"/>
                  </a:lnTo>
                </a:path>
                <a:path w="1463675" h="790575">
                  <a:moveTo>
                    <a:pt x="700217" y="375632"/>
                  </a:moveTo>
                  <a:lnTo>
                    <a:pt x="700430" y="384773"/>
                  </a:lnTo>
                </a:path>
                <a:path w="1463675" h="790575">
                  <a:moveTo>
                    <a:pt x="683331" y="385187"/>
                  </a:moveTo>
                  <a:lnTo>
                    <a:pt x="700430" y="384773"/>
                  </a:lnTo>
                </a:path>
                <a:path w="1463675" h="790575">
                  <a:moveTo>
                    <a:pt x="683087" y="376046"/>
                  </a:moveTo>
                  <a:lnTo>
                    <a:pt x="700217" y="375632"/>
                  </a:lnTo>
                </a:path>
                <a:path w="1463675" h="790575">
                  <a:moveTo>
                    <a:pt x="674949" y="417789"/>
                  </a:moveTo>
                  <a:lnTo>
                    <a:pt x="684093" y="417566"/>
                  </a:lnTo>
                </a:path>
                <a:path w="1463675" h="790575">
                  <a:moveTo>
                    <a:pt x="673912" y="373983"/>
                  </a:moveTo>
                  <a:lnTo>
                    <a:pt x="683026" y="373760"/>
                  </a:lnTo>
                </a:path>
                <a:path w="1463675" h="790575">
                  <a:moveTo>
                    <a:pt x="64678" y="400178"/>
                  </a:moveTo>
                  <a:lnTo>
                    <a:pt x="321259" y="393960"/>
                  </a:lnTo>
                </a:path>
                <a:path w="1463675" h="790575">
                  <a:moveTo>
                    <a:pt x="64465" y="391037"/>
                  </a:moveTo>
                  <a:lnTo>
                    <a:pt x="321045" y="384819"/>
                  </a:lnTo>
                </a:path>
                <a:path w="1463675" h="790575">
                  <a:moveTo>
                    <a:pt x="334335" y="382210"/>
                  </a:moveTo>
                  <a:lnTo>
                    <a:pt x="335401" y="426076"/>
                  </a:lnTo>
                </a:path>
                <a:path w="1463675" h="790575">
                  <a:moveTo>
                    <a:pt x="330128" y="382313"/>
                  </a:moveTo>
                  <a:lnTo>
                    <a:pt x="330494" y="397843"/>
                  </a:lnTo>
                </a:path>
                <a:path w="1463675" h="790575">
                  <a:moveTo>
                    <a:pt x="320984" y="382533"/>
                  </a:moveTo>
                  <a:lnTo>
                    <a:pt x="321381" y="398062"/>
                  </a:lnTo>
                </a:path>
                <a:path w="1463675" h="790575">
                  <a:moveTo>
                    <a:pt x="320984" y="382533"/>
                  </a:moveTo>
                  <a:lnTo>
                    <a:pt x="330128" y="382313"/>
                  </a:lnTo>
                </a:path>
                <a:path w="1463675" h="790575">
                  <a:moveTo>
                    <a:pt x="330403" y="393740"/>
                  </a:moveTo>
                  <a:lnTo>
                    <a:pt x="334609" y="393636"/>
                  </a:lnTo>
                </a:path>
                <a:path w="1463675" h="790575">
                  <a:moveTo>
                    <a:pt x="330189" y="384599"/>
                  </a:moveTo>
                  <a:lnTo>
                    <a:pt x="334396" y="384496"/>
                  </a:lnTo>
                </a:path>
                <a:path w="1463675" h="790575">
                  <a:moveTo>
                    <a:pt x="343479" y="381990"/>
                  </a:moveTo>
                  <a:lnTo>
                    <a:pt x="344545" y="425854"/>
                  </a:lnTo>
                </a:path>
                <a:path w="1463675" h="790575">
                  <a:moveTo>
                    <a:pt x="335401" y="426076"/>
                  </a:moveTo>
                  <a:lnTo>
                    <a:pt x="344545" y="425854"/>
                  </a:lnTo>
                </a:path>
                <a:path w="1463675" h="790575">
                  <a:moveTo>
                    <a:pt x="334335" y="382210"/>
                  </a:moveTo>
                  <a:lnTo>
                    <a:pt x="343479" y="381990"/>
                  </a:lnTo>
                </a:path>
                <a:path w="1463675" h="790575">
                  <a:moveTo>
                    <a:pt x="393131" y="392219"/>
                  </a:moveTo>
                  <a:lnTo>
                    <a:pt x="397398" y="392116"/>
                  </a:lnTo>
                </a:path>
                <a:path w="1463675" h="790575">
                  <a:moveTo>
                    <a:pt x="392917" y="383078"/>
                  </a:moveTo>
                  <a:lnTo>
                    <a:pt x="397184" y="382975"/>
                  </a:lnTo>
                </a:path>
                <a:path w="1463675" h="790575">
                  <a:moveTo>
                    <a:pt x="384779" y="424821"/>
                  </a:moveTo>
                  <a:lnTo>
                    <a:pt x="393923" y="424598"/>
                  </a:lnTo>
                </a:path>
                <a:path w="1463675" h="790575">
                  <a:moveTo>
                    <a:pt x="383712" y="381015"/>
                  </a:moveTo>
                  <a:lnTo>
                    <a:pt x="392856" y="380792"/>
                  </a:lnTo>
                </a:path>
                <a:path w="1463675" h="790575">
                  <a:moveTo>
                    <a:pt x="392856" y="380792"/>
                  </a:moveTo>
                  <a:lnTo>
                    <a:pt x="393923" y="424598"/>
                  </a:lnTo>
                </a:path>
                <a:path w="1463675" h="790575">
                  <a:moveTo>
                    <a:pt x="383712" y="381015"/>
                  </a:moveTo>
                  <a:lnTo>
                    <a:pt x="384779" y="424821"/>
                  </a:lnTo>
                </a:path>
                <a:path w="1463675" h="790575">
                  <a:moveTo>
                    <a:pt x="397123" y="380689"/>
                  </a:moveTo>
                  <a:lnTo>
                    <a:pt x="397489" y="396218"/>
                  </a:lnTo>
                </a:path>
                <a:path w="1463675" h="790575">
                  <a:moveTo>
                    <a:pt x="406267" y="380469"/>
                  </a:moveTo>
                  <a:lnTo>
                    <a:pt x="406633" y="395999"/>
                  </a:lnTo>
                </a:path>
                <a:path w="1463675" h="790575">
                  <a:moveTo>
                    <a:pt x="397123" y="380689"/>
                  </a:moveTo>
                  <a:lnTo>
                    <a:pt x="406267" y="380469"/>
                  </a:lnTo>
                </a:path>
                <a:path w="1463675" h="790575">
                  <a:moveTo>
                    <a:pt x="343753" y="393417"/>
                  </a:moveTo>
                  <a:lnTo>
                    <a:pt x="383987" y="392442"/>
                  </a:lnTo>
                </a:path>
                <a:path w="1463675" h="790575">
                  <a:moveTo>
                    <a:pt x="343540" y="384276"/>
                  </a:moveTo>
                  <a:lnTo>
                    <a:pt x="383773" y="383301"/>
                  </a:lnTo>
                </a:path>
                <a:path w="1463675" h="790575">
                  <a:moveTo>
                    <a:pt x="22981" y="392042"/>
                  </a:moveTo>
                  <a:lnTo>
                    <a:pt x="23195" y="401183"/>
                  </a:lnTo>
                </a:path>
                <a:path w="1463675" h="790575">
                  <a:moveTo>
                    <a:pt x="43769" y="433142"/>
                  </a:moveTo>
                  <a:lnTo>
                    <a:pt x="52913" y="432919"/>
                  </a:lnTo>
                </a:path>
                <a:path w="1463675" h="790575">
                  <a:moveTo>
                    <a:pt x="42702" y="389278"/>
                  </a:moveTo>
                  <a:lnTo>
                    <a:pt x="51846" y="389055"/>
                  </a:lnTo>
                </a:path>
                <a:path w="1463675" h="790575">
                  <a:moveTo>
                    <a:pt x="52120" y="400482"/>
                  </a:moveTo>
                  <a:lnTo>
                    <a:pt x="55534" y="400400"/>
                  </a:lnTo>
                </a:path>
                <a:path w="1463675" h="790575">
                  <a:moveTo>
                    <a:pt x="51907" y="391341"/>
                  </a:moveTo>
                  <a:lnTo>
                    <a:pt x="55321" y="391259"/>
                  </a:lnTo>
                </a:path>
                <a:path w="1463675" h="790575">
                  <a:moveTo>
                    <a:pt x="51846" y="389055"/>
                  </a:moveTo>
                  <a:lnTo>
                    <a:pt x="52913" y="432919"/>
                  </a:lnTo>
                </a:path>
                <a:path w="1463675" h="790575">
                  <a:moveTo>
                    <a:pt x="55260" y="388973"/>
                  </a:moveTo>
                  <a:lnTo>
                    <a:pt x="55625" y="404503"/>
                  </a:lnTo>
                </a:path>
                <a:path w="1463675" h="790575">
                  <a:moveTo>
                    <a:pt x="64404" y="388751"/>
                  </a:moveTo>
                  <a:lnTo>
                    <a:pt x="64769" y="404280"/>
                  </a:lnTo>
                </a:path>
                <a:path w="1463675" h="790575">
                  <a:moveTo>
                    <a:pt x="55260" y="388973"/>
                  </a:moveTo>
                  <a:lnTo>
                    <a:pt x="64404" y="388751"/>
                  </a:lnTo>
                </a:path>
                <a:path w="1463675" h="790575">
                  <a:moveTo>
                    <a:pt x="42702" y="389278"/>
                  </a:moveTo>
                  <a:lnTo>
                    <a:pt x="43769" y="433142"/>
                  </a:lnTo>
                </a:path>
                <a:path w="1463675" h="790575">
                  <a:moveTo>
                    <a:pt x="22981" y="392042"/>
                  </a:moveTo>
                  <a:lnTo>
                    <a:pt x="42763" y="391561"/>
                  </a:lnTo>
                </a:path>
                <a:path w="1463675" h="790575">
                  <a:moveTo>
                    <a:pt x="23195" y="401183"/>
                  </a:moveTo>
                  <a:lnTo>
                    <a:pt x="43007" y="400705"/>
                  </a:lnTo>
                </a:path>
                <a:path w="1463675" h="790575">
                  <a:moveTo>
                    <a:pt x="334914" y="406737"/>
                  </a:moveTo>
                  <a:lnTo>
                    <a:pt x="52456" y="413583"/>
                  </a:lnTo>
                </a:path>
                <a:path w="1463675" h="790575">
                  <a:moveTo>
                    <a:pt x="359694" y="406136"/>
                  </a:moveTo>
                  <a:lnTo>
                    <a:pt x="344058" y="406517"/>
                  </a:lnTo>
                </a:path>
                <a:path w="1463675" h="790575">
                  <a:moveTo>
                    <a:pt x="43312" y="413805"/>
                  </a:moveTo>
                  <a:lnTo>
                    <a:pt x="25572" y="414235"/>
                  </a:lnTo>
                  <a:lnTo>
                    <a:pt x="34442" y="780245"/>
                  </a:lnTo>
                  <a:lnTo>
                    <a:pt x="368564" y="772149"/>
                  </a:lnTo>
                </a:path>
                <a:path w="1463675" h="790575">
                  <a:moveTo>
                    <a:pt x="377555" y="771933"/>
                  </a:moveTo>
                  <a:lnTo>
                    <a:pt x="711403" y="763844"/>
                  </a:lnTo>
                  <a:lnTo>
                    <a:pt x="702533" y="397831"/>
                  </a:lnTo>
                  <a:lnTo>
                    <a:pt x="683635" y="398288"/>
                  </a:lnTo>
                </a:path>
                <a:path w="1463675" h="790575">
                  <a:moveTo>
                    <a:pt x="674491" y="398510"/>
                  </a:moveTo>
                  <a:lnTo>
                    <a:pt x="393466" y="405319"/>
                  </a:lnTo>
                </a:path>
                <a:path w="1463675" h="790575">
                  <a:moveTo>
                    <a:pt x="384322" y="405542"/>
                  </a:moveTo>
                  <a:lnTo>
                    <a:pt x="368686" y="405920"/>
                  </a:lnTo>
                </a:path>
                <a:path w="1463675" h="790575">
                  <a:moveTo>
                    <a:pt x="18684" y="501551"/>
                  </a:moveTo>
                  <a:lnTo>
                    <a:pt x="1066" y="501978"/>
                  </a:lnTo>
                </a:path>
                <a:path w="1463675" h="790575">
                  <a:moveTo>
                    <a:pt x="1066" y="501978"/>
                  </a:moveTo>
                  <a:lnTo>
                    <a:pt x="1493" y="520333"/>
                  </a:lnTo>
                </a:path>
                <a:path w="1463675" h="790575">
                  <a:moveTo>
                    <a:pt x="1493" y="520333"/>
                  </a:moveTo>
                  <a:lnTo>
                    <a:pt x="19141" y="519906"/>
                  </a:lnTo>
                </a:path>
                <a:path w="1463675" h="790575">
                  <a:moveTo>
                    <a:pt x="23103" y="683806"/>
                  </a:moveTo>
                  <a:lnTo>
                    <a:pt x="5486" y="684233"/>
                  </a:lnTo>
                </a:path>
                <a:path w="1463675" h="790575">
                  <a:moveTo>
                    <a:pt x="5486" y="684233"/>
                  </a:moveTo>
                  <a:lnTo>
                    <a:pt x="5029" y="665881"/>
                  </a:lnTo>
                </a:path>
                <a:path w="1463675" h="790575">
                  <a:moveTo>
                    <a:pt x="5029" y="665881"/>
                  </a:moveTo>
                  <a:lnTo>
                    <a:pt x="22677" y="665451"/>
                  </a:lnTo>
                </a:path>
                <a:path w="1463675" h="790575">
                  <a:moveTo>
                    <a:pt x="711433" y="397614"/>
                  </a:moveTo>
                  <a:lnTo>
                    <a:pt x="729081" y="397187"/>
                  </a:lnTo>
                </a:path>
                <a:path w="1463675" h="790575">
                  <a:moveTo>
                    <a:pt x="729081" y="397187"/>
                  </a:moveTo>
                  <a:lnTo>
                    <a:pt x="729752" y="424540"/>
                  </a:lnTo>
                </a:path>
                <a:path w="1463675" h="790575">
                  <a:moveTo>
                    <a:pt x="729752" y="424540"/>
                  </a:moveTo>
                  <a:lnTo>
                    <a:pt x="712104" y="424967"/>
                  </a:lnTo>
                </a:path>
                <a:path w="1463675" h="790575">
                  <a:moveTo>
                    <a:pt x="720608" y="763618"/>
                  </a:moveTo>
                  <a:lnTo>
                    <a:pt x="738256" y="763191"/>
                  </a:lnTo>
                </a:path>
                <a:path w="1463675" h="790575">
                  <a:moveTo>
                    <a:pt x="738256" y="763191"/>
                  </a:moveTo>
                  <a:lnTo>
                    <a:pt x="737585" y="735842"/>
                  </a:lnTo>
                </a:path>
                <a:path w="1463675" h="790575">
                  <a:moveTo>
                    <a:pt x="737585" y="735842"/>
                  </a:moveTo>
                  <a:lnTo>
                    <a:pt x="719968" y="736268"/>
                  </a:lnTo>
                </a:path>
                <a:path w="1463675" h="790575">
                  <a:moveTo>
                    <a:pt x="34442" y="780245"/>
                  </a:moveTo>
                  <a:lnTo>
                    <a:pt x="20726" y="780577"/>
                  </a:lnTo>
                </a:path>
                <a:path w="1463675" h="790575">
                  <a:moveTo>
                    <a:pt x="33284" y="732254"/>
                  </a:moveTo>
                  <a:lnTo>
                    <a:pt x="19568" y="732586"/>
                  </a:lnTo>
                </a:path>
                <a:path w="1463675" h="790575">
                  <a:moveTo>
                    <a:pt x="33223" y="729968"/>
                  </a:moveTo>
                  <a:lnTo>
                    <a:pt x="19507" y="730300"/>
                  </a:lnTo>
                </a:path>
                <a:path w="1463675" h="790575">
                  <a:moveTo>
                    <a:pt x="18013" y="736488"/>
                  </a:moveTo>
                  <a:lnTo>
                    <a:pt x="18684" y="737158"/>
                  </a:lnTo>
                  <a:lnTo>
                    <a:pt x="19629" y="737158"/>
                  </a:lnTo>
                  <a:lnTo>
                    <a:pt x="20573" y="737158"/>
                  </a:lnTo>
                  <a:lnTo>
                    <a:pt x="21244" y="736488"/>
                  </a:lnTo>
                </a:path>
                <a:path w="1463675" h="790575">
                  <a:moveTo>
                    <a:pt x="16398" y="738103"/>
                  </a:moveTo>
                  <a:lnTo>
                    <a:pt x="17739" y="739444"/>
                  </a:lnTo>
                  <a:lnTo>
                    <a:pt x="19629" y="739444"/>
                  </a:lnTo>
                  <a:lnTo>
                    <a:pt x="21518" y="739444"/>
                  </a:lnTo>
                  <a:lnTo>
                    <a:pt x="22859" y="738103"/>
                  </a:lnTo>
                </a:path>
                <a:path w="1463675" h="790575">
                  <a:moveTo>
                    <a:pt x="22280" y="779910"/>
                  </a:moveTo>
                  <a:lnTo>
                    <a:pt x="22951" y="779239"/>
                  </a:lnTo>
                  <a:lnTo>
                    <a:pt x="22951" y="778294"/>
                  </a:lnTo>
                  <a:lnTo>
                    <a:pt x="22951" y="777346"/>
                  </a:lnTo>
                  <a:lnTo>
                    <a:pt x="22280" y="776676"/>
                  </a:lnTo>
                </a:path>
                <a:path w="1463675" h="790575">
                  <a:moveTo>
                    <a:pt x="23926" y="781525"/>
                  </a:moveTo>
                  <a:lnTo>
                    <a:pt x="25237" y="780187"/>
                  </a:lnTo>
                  <a:lnTo>
                    <a:pt x="25237" y="778294"/>
                  </a:lnTo>
                  <a:lnTo>
                    <a:pt x="25237" y="776398"/>
                  </a:lnTo>
                  <a:lnTo>
                    <a:pt x="23926" y="775060"/>
                  </a:lnTo>
                </a:path>
                <a:path w="1463675" h="790575">
                  <a:moveTo>
                    <a:pt x="43647" y="782308"/>
                  </a:moveTo>
                  <a:lnTo>
                    <a:pt x="20787" y="782863"/>
                  </a:lnTo>
                </a:path>
                <a:path w="1463675" h="790575">
                  <a:moveTo>
                    <a:pt x="43647" y="782308"/>
                  </a:moveTo>
                  <a:lnTo>
                    <a:pt x="43586" y="780025"/>
                  </a:lnTo>
                </a:path>
                <a:path w="1463675" h="790575">
                  <a:moveTo>
                    <a:pt x="18379" y="778349"/>
                  </a:moveTo>
                  <a:lnTo>
                    <a:pt x="17343" y="734927"/>
                  </a:lnTo>
                </a:path>
                <a:path w="1463675" h="790575">
                  <a:moveTo>
                    <a:pt x="16123" y="778404"/>
                  </a:moveTo>
                  <a:lnTo>
                    <a:pt x="15057" y="734982"/>
                  </a:lnTo>
                </a:path>
                <a:path w="1463675" h="790575">
                  <a:moveTo>
                    <a:pt x="24292" y="732474"/>
                  </a:moveTo>
                  <a:lnTo>
                    <a:pt x="25450" y="780464"/>
                  </a:lnTo>
                </a:path>
                <a:path w="1463675" h="790575">
                  <a:moveTo>
                    <a:pt x="721674" y="715572"/>
                  </a:moveTo>
                  <a:lnTo>
                    <a:pt x="710244" y="715850"/>
                  </a:lnTo>
                </a:path>
                <a:path w="1463675" h="790575">
                  <a:moveTo>
                    <a:pt x="723899" y="713235"/>
                  </a:moveTo>
                  <a:lnTo>
                    <a:pt x="710183" y="713567"/>
                  </a:lnTo>
                </a:path>
                <a:path w="1463675" h="790575">
                  <a:moveTo>
                    <a:pt x="718535" y="716910"/>
                  </a:moveTo>
                  <a:lnTo>
                    <a:pt x="717224" y="718252"/>
                  </a:lnTo>
                  <a:lnTo>
                    <a:pt x="717224" y="720144"/>
                  </a:lnTo>
                  <a:lnTo>
                    <a:pt x="717224" y="722037"/>
                  </a:lnTo>
                  <a:lnTo>
                    <a:pt x="718535" y="723378"/>
                  </a:lnTo>
                </a:path>
                <a:path w="1463675" h="790575">
                  <a:moveTo>
                    <a:pt x="720791" y="714570"/>
                  </a:moveTo>
                  <a:lnTo>
                    <a:pt x="719449" y="715911"/>
                  </a:lnTo>
                  <a:lnTo>
                    <a:pt x="719449" y="717803"/>
                  </a:lnTo>
                  <a:lnTo>
                    <a:pt x="719449" y="719696"/>
                  </a:lnTo>
                  <a:lnTo>
                    <a:pt x="720791" y="721037"/>
                  </a:lnTo>
                </a:path>
                <a:path w="1463675" h="790575">
                  <a:moveTo>
                    <a:pt x="725942" y="755763"/>
                  </a:moveTo>
                  <a:lnTo>
                    <a:pt x="724631" y="754422"/>
                  </a:lnTo>
                  <a:lnTo>
                    <a:pt x="722711" y="754422"/>
                  </a:lnTo>
                  <a:lnTo>
                    <a:pt x="720821" y="754422"/>
                  </a:lnTo>
                  <a:lnTo>
                    <a:pt x="719480" y="755763"/>
                  </a:lnTo>
                </a:path>
                <a:path w="1463675" h="790575">
                  <a:moveTo>
                    <a:pt x="728289" y="757991"/>
                  </a:moveTo>
                  <a:lnTo>
                    <a:pt x="726947" y="756653"/>
                  </a:lnTo>
                  <a:lnTo>
                    <a:pt x="725058" y="756653"/>
                  </a:lnTo>
                  <a:lnTo>
                    <a:pt x="723168" y="756653"/>
                  </a:lnTo>
                  <a:lnTo>
                    <a:pt x="721827" y="757991"/>
                  </a:lnTo>
                </a:path>
                <a:path w="1463675" h="790575">
                  <a:moveTo>
                    <a:pt x="711403" y="763844"/>
                  </a:moveTo>
                  <a:lnTo>
                    <a:pt x="722833" y="763566"/>
                  </a:lnTo>
                </a:path>
                <a:path w="1463675" h="790575">
                  <a:moveTo>
                    <a:pt x="711403" y="763844"/>
                  </a:moveTo>
                  <a:lnTo>
                    <a:pt x="722833" y="763566"/>
                  </a:lnTo>
                </a:path>
                <a:path w="1463675" h="790575">
                  <a:moveTo>
                    <a:pt x="725180" y="765794"/>
                  </a:moveTo>
                  <a:lnTo>
                    <a:pt x="702320" y="766349"/>
                  </a:lnTo>
                </a:path>
                <a:path w="1463675" h="790575">
                  <a:moveTo>
                    <a:pt x="702259" y="764063"/>
                  </a:moveTo>
                  <a:lnTo>
                    <a:pt x="702320" y="766349"/>
                  </a:lnTo>
                </a:path>
                <a:path w="1463675" h="790575">
                  <a:moveTo>
                    <a:pt x="728593" y="717694"/>
                  </a:moveTo>
                  <a:lnTo>
                    <a:pt x="729630" y="761116"/>
                  </a:lnTo>
                </a:path>
                <a:path w="1463675" h="790575">
                  <a:moveTo>
                    <a:pt x="726338" y="720035"/>
                  </a:moveTo>
                  <a:lnTo>
                    <a:pt x="727283" y="758884"/>
                  </a:lnTo>
                </a:path>
                <a:path w="1463675" h="790575">
                  <a:moveTo>
                    <a:pt x="674278" y="389513"/>
                  </a:moveTo>
                  <a:lnTo>
                    <a:pt x="393252" y="396322"/>
                  </a:lnTo>
                </a:path>
                <a:path w="1463675" h="790575">
                  <a:moveTo>
                    <a:pt x="384108" y="396544"/>
                  </a:moveTo>
                  <a:lnTo>
                    <a:pt x="343844" y="397520"/>
                  </a:lnTo>
                </a:path>
                <a:path w="1463675" h="790575">
                  <a:moveTo>
                    <a:pt x="334700" y="397739"/>
                  </a:moveTo>
                  <a:lnTo>
                    <a:pt x="52242" y="404585"/>
                  </a:lnTo>
                </a:path>
                <a:path w="1463675" h="790575">
                  <a:moveTo>
                    <a:pt x="43098" y="404807"/>
                  </a:moveTo>
                  <a:lnTo>
                    <a:pt x="16367" y="405454"/>
                  </a:lnTo>
                  <a:lnTo>
                    <a:pt x="24231" y="730188"/>
                  </a:lnTo>
                </a:path>
                <a:path w="1463675" h="790575">
                  <a:moveTo>
                    <a:pt x="15636" y="405472"/>
                  </a:moveTo>
                  <a:lnTo>
                    <a:pt x="17068" y="405435"/>
                  </a:lnTo>
                  <a:lnTo>
                    <a:pt x="19110" y="489551"/>
                  </a:lnTo>
                  <a:lnTo>
                    <a:pt x="15636" y="405472"/>
                  </a:lnTo>
                  <a:close/>
                </a:path>
                <a:path w="1463675" h="790575">
                  <a:moveTo>
                    <a:pt x="15636" y="405472"/>
                  </a:moveTo>
                  <a:lnTo>
                    <a:pt x="19110" y="489551"/>
                  </a:lnTo>
                  <a:lnTo>
                    <a:pt x="17647" y="488146"/>
                  </a:lnTo>
                  <a:lnTo>
                    <a:pt x="15636" y="405472"/>
                  </a:lnTo>
                  <a:close/>
                </a:path>
                <a:path w="1463675" h="790575">
                  <a:moveTo>
                    <a:pt x="17647" y="488146"/>
                  </a:moveTo>
                  <a:lnTo>
                    <a:pt x="19110" y="489551"/>
                  </a:lnTo>
                  <a:lnTo>
                    <a:pt x="1493" y="489981"/>
                  </a:lnTo>
                  <a:lnTo>
                    <a:pt x="17647" y="488146"/>
                  </a:lnTo>
                  <a:close/>
                </a:path>
                <a:path w="1463675" h="790575">
                  <a:moveTo>
                    <a:pt x="17647" y="488146"/>
                  </a:moveTo>
                  <a:lnTo>
                    <a:pt x="1493" y="489981"/>
                  </a:lnTo>
                  <a:lnTo>
                    <a:pt x="0" y="488576"/>
                  </a:lnTo>
                  <a:lnTo>
                    <a:pt x="17647" y="488146"/>
                  </a:lnTo>
                  <a:close/>
                </a:path>
                <a:path w="1463675" h="790575">
                  <a:moveTo>
                    <a:pt x="0" y="488576"/>
                  </a:moveTo>
                  <a:lnTo>
                    <a:pt x="1493" y="489981"/>
                  </a:lnTo>
                  <a:lnTo>
                    <a:pt x="6492" y="696199"/>
                  </a:lnTo>
                  <a:lnTo>
                    <a:pt x="0" y="488576"/>
                  </a:lnTo>
                  <a:close/>
                </a:path>
                <a:path w="1463675" h="790575">
                  <a:moveTo>
                    <a:pt x="0" y="488576"/>
                  </a:moveTo>
                  <a:lnTo>
                    <a:pt x="6492" y="696199"/>
                  </a:lnTo>
                  <a:lnTo>
                    <a:pt x="5090" y="697674"/>
                  </a:lnTo>
                  <a:lnTo>
                    <a:pt x="0" y="488576"/>
                  </a:lnTo>
                  <a:close/>
                </a:path>
                <a:path w="1463675" h="790575">
                  <a:moveTo>
                    <a:pt x="5090" y="697674"/>
                  </a:moveTo>
                  <a:lnTo>
                    <a:pt x="6492" y="696199"/>
                  </a:lnTo>
                  <a:lnTo>
                    <a:pt x="24109" y="695773"/>
                  </a:lnTo>
                  <a:lnTo>
                    <a:pt x="5090" y="697674"/>
                  </a:lnTo>
                  <a:close/>
                </a:path>
                <a:path w="1463675" h="790575">
                  <a:moveTo>
                    <a:pt x="5090" y="697674"/>
                  </a:moveTo>
                  <a:lnTo>
                    <a:pt x="24109" y="695773"/>
                  </a:lnTo>
                  <a:lnTo>
                    <a:pt x="22707" y="697245"/>
                  </a:lnTo>
                  <a:lnTo>
                    <a:pt x="5090" y="697674"/>
                  </a:lnTo>
                  <a:close/>
                </a:path>
                <a:path w="1463675" h="790575">
                  <a:moveTo>
                    <a:pt x="22707" y="697245"/>
                  </a:moveTo>
                  <a:lnTo>
                    <a:pt x="24109" y="695773"/>
                  </a:lnTo>
                  <a:lnTo>
                    <a:pt x="26365" y="788724"/>
                  </a:lnTo>
                  <a:lnTo>
                    <a:pt x="22707" y="697245"/>
                  </a:lnTo>
                  <a:close/>
                </a:path>
                <a:path w="1463675" h="790575">
                  <a:moveTo>
                    <a:pt x="22707" y="697245"/>
                  </a:moveTo>
                  <a:lnTo>
                    <a:pt x="26365" y="788724"/>
                  </a:lnTo>
                  <a:lnTo>
                    <a:pt x="24963" y="790200"/>
                  </a:lnTo>
                  <a:lnTo>
                    <a:pt x="22707" y="697245"/>
                  </a:lnTo>
                  <a:close/>
                </a:path>
                <a:path w="1463675" h="790575">
                  <a:moveTo>
                    <a:pt x="24963" y="790200"/>
                  </a:moveTo>
                  <a:lnTo>
                    <a:pt x="26365" y="788724"/>
                  </a:lnTo>
                  <a:lnTo>
                    <a:pt x="719876" y="771921"/>
                  </a:lnTo>
                  <a:lnTo>
                    <a:pt x="24963" y="790200"/>
                  </a:lnTo>
                  <a:close/>
                </a:path>
                <a:path w="1463675" h="790575">
                  <a:moveTo>
                    <a:pt x="24963" y="790200"/>
                  </a:moveTo>
                  <a:lnTo>
                    <a:pt x="719876" y="771921"/>
                  </a:lnTo>
                  <a:lnTo>
                    <a:pt x="721370" y="773323"/>
                  </a:lnTo>
                  <a:lnTo>
                    <a:pt x="24963" y="790200"/>
                  </a:lnTo>
                  <a:close/>
                </a:path>
                <a:path w="1463675" h="790575">
                  <a:moveTo>
                    <a:pt x="721370" y="773323"/>
                  </a:moveTo>
                  <a:lnTo>
                    <a:pt x="719876" y="771921"/>
                  </a:lnTo>
                  <a:lnTo>
                    <a:pt x="719663" y="762923"/>
                  </a:lnTo>
                  <a:lnTo>
                    <a:pt x="721370" y="773323"/>
                  </a:lnTo>
                  <a:close/>
                </a:path>
                <a:path w="1463675" h="790575">
                  <a:moveTo>
                    <a:pt x="721370" y="773323"/>
                  </a:moveTo>
                  <a:lnTo>
                    <a:pt x="719663" y="762923"/>
                  </a:lnTo>
                  <a:lnTo>
                    <a:pt x="721156" y="764328"/>
                  </a:lnTo>
                  <a:lnTo>
                    <a:pt x="721370" y="773323"/>
                  </a:lnTo>
                  <a:close/>
                </a:path>
                <a:path w="1463675" h="790575">
                  <a:moveTo>
                    <a:pt x="721156" y="764328"/>
                  </a:moveTo>
                  <a:lnTo>
                    <a:pt x="719663" y="762923"/>
                  </a:lnTo>
                  <a:lnTo>
                    <a:pt x="737524" y="762490"/>
                  </a:lnTo>
                  <a:lnTo>
                    <a:pt x="721156" y="764328"/>
                  </a:lnTo>
                  <a:close/>
                </a:path>
                <a:path w="1463675" h="790575">
                  <a:moveTo>
                    <a:pt x="721156" y="764328"/>
                  </a:moveTo>
                  <a:lnTo>
                    <a:pt x="737524" y="762490"/>
                  </a:lnTo>
                  <a:lnTo>
                    <a:pt x="738987" y="763895"/>
                  </a:lnTo>
                  <a:lnTo>
                    <a:pt x="721156" y="764328"/>
                  </a:lnTo>
                  <a:close/>
                </a:path>
                <a:path w="1463675" h="790575">
                  <a:moveTo>
                    <a:pt x="738987" y="763895"/>
                  </a:moveTo>
                  <a:lnTo>
                    <a:pt x="737524" y="762490"/>
                  </a:lnTo>
                  <a:lnTo>
                    <a:pt x="736884" y="736576"/>
                  </a:lnTo>
                  <a:lnTo>
                    <a:pt x="738987" y="763895"/>
                  </a:lnTo>
                  <a:close/>
                </a:path>
                <a:path w="1463675" h="790575">
                  <a:moveTo>
                    <a:pt x="738987" y="763895"/>
                  </a:moveTo>
                  <a:lnTo>
                    <a:pt x="736884" y="736576"/>
                  </a:lnTo>
                  <a:lnTo>
                    <a:pt x="738286" y="735104"/>
                  </a:lnTo>
                  <a:lnTo>
                    <a:pt x="738987" y="763895"/>
                  </a:lnTo>
                  <a:close/>
                </a:path>
                <a:path w="1463675" h="790575">
                  <a:moveTo>
                    <a:pt x="738286" y="735104"/>
                  </a:moveTo>
                  <a:lnTo>
                    <a:pt x="736884" y="736576"/>
                  </a:lnTo>
                  <a:lnTo>
                    <a:pt x="719053" y="737009"/>
                  </a:lnTo>
                  <a:lnTo>
                    <a:pt x="738286" y="735104"/>
                  </a:lnTo>
                  <a:close/>
                </a:path>
                <a:path w="1463675" h="790575">
                  <a:moveTo>
                    <a:pt x="738286" y="735104"/>
                  </a:moveTo>
                  <a:lnTo>
                    <a:pt x="719053" y="737009"/>
                  </a:lnTo>
                  <a:lnTo>
                    <a:pt x="720455" y="735537"/>
                  </a:lnTo>
                  <a:lnTo>
                    <a:pt x="738286" y="735104"/>
                  </a:lnTo>
                  <a:close/>
                </a:path>
                <a:path w="1463675" h="790575">
                  <a:moveTo>
                    <a:pt x="720455" y="735537"/>
                  </a:moveTo>
                  <a:lnTo>
                    <a:pt x="719053" y="737009"/>
                  </a:lnTo>
                  <a:lnTo>
                    <a:pt x="711464" y="424263"/>
                  </a:lnTo>
                  <a:lnTo>
                    <a:pt x="720455" y="735537"/>
                  </a:lnTo>
                  <a:close/>
                </a:path>
                <a:path w="1463675" h="790575">
                  <a:moveTo>
                    <a:pt x="720455" y="735537"/>
                  </a:moveTo>
                  <a:lnTo>
                    <a:pt x="711464" y="424263"/>
                  </a:lnTo>
                  <a:lnTo>
                    <a:pt x="712927" y="425665"/>
                  </a:lnTo>
                  <a:lnTo>
                    <a:pt x="720455" y="735537"/>
                  </a:lnTo>
                  <a:close/>
                </a:path>
                <a:path w="1463675" h="790575">
                  <a:moveTo>
                    <a:pt x="712927" y="425665"/>
                  </a:moveTo>
                  <a:lnTo>
                    <a:pt x="711464" y="424263"/>
                  </a:lnTo>
                  <a:lnTo>
                    <a:pt x="728990" y="423836"/>
                  </a:lnTo>
                  <a:lnTo>
                    <a:pt x="712927" y="425665"/>
                  </a:lnTo>
                  <a:close/>
                </a:path>
                <a:path w="1463675" h="790575">
                  <a:moveTo>
                    <a:pt x="712927" y="425665"/>
                  </a:moveTo>
                  <a:lnTo>
                    <a:pt x="728990" y="423836"/>
                  </a:lnTo>
                  <a:lnTo>
                    <a:pt x="730483" y="425241"/>
                  </a:lnTo>
                  <a:lnTo>
                    <a:pt x="712927" y="425665"/>
                  </a:lnTo>
                  <a:close/>
                </a:path>
                <a:path w="1463675" h="790575">
                  <a:moveTo>
                    <a:pt x="730483" y="425241"/>
                  </a:moveTo>
                  <a:lnTo>
                    <a:pt x="728990" y="423836"/>
                  </a:lnTo>
                  <a:lnTo>
                    <a:pt x="728380" y="397925"/>
                  </a:lnTo>
                  <a:lnTo>
                    <a:pt x="730483" y="425241"/>
                  </a:lnTo>
                  <a:close/>
                </a:path>
                <a:path w="1463675" h="790575">
                  <a:moveTo>
                    <a:pt x="730483" y="425241"/>
                  </a:moveTo>
                  <a:lnTo>
                    <a:pt x="728380" y="397925"/>
                  </a:lnTo>
                  <a:lnTo>
                    <a:pt x="729782" y="396450"/>
                  </a:lnTo>
                  <a:lnTo>
                    <a:pt x="730483" y="425241"/>
                  </a:lnTo>
                  <a:close/>
                </a:path>
                <a:path w="1463675" h="790575">
                  <a:moveTo>
                    <a:pt x="729782" y="396450"/>
                  </a:moveTo>
                  <a:lnTo>
                    <a:pt x="728380" y="397925"/>
                  </a:lnTo>
                  <a:lnTo>
                    <a:pt x="710824" y="398349"/>
                  </a:lnTo>
                  <a:lnTo>
                    <a:pt x="729782" y="396450"/>
                  </a:lnTo>
                  <a:close/>
                </a:path>
                <a:path w="1463675" h="790575">
                  <a:moveTo>
                    <a:pt x="729782" y="396450"/>
                  </a:moveTo>
                  <a:lnTo>
                    <a:pt x="710824" y="398349"/>
                  </a:lnTo>
                  <a:lnTo>
                    <a:pt x="712226" y="396873"/>
                  </a:lnTo>
                  <a:lnTo>
                    <a:pt x="729782" y="396450"/>
                  </a:lnTo>
                  <a:close/>
                </a:path>
                <a:path w="1463675" h="790575">
                  <a:moveTo>
                    <a:pt x="712226" y="396873"/>
                  </a:moveTo>
                  <a:lnTo>
                    <a:pt x="710824" y="398349"/>
                  </a:lnTo>
                  <a:lnTo>
                    <a:pt x="710610" y="389351"/>
                  </a:lnTo>
                  <a:lnTo>
                    <a:pt x="712226" y="396873"/>
                  </a:lnTo>
                  <a:close/>
                </a:path>
                <a:path w="1463675" h="790575">
                  <a:moveTo>
                    <a:pt x="712226" y="396873"/>
                  </a:moveTo>
                  <a:lnTo>
                    <a:pt x="710610" y="389351"/>
                  </a:lnTo>
                  <a:lnTo>
                    <a:pt x="712012" y="387879"/>
                  </a:lnTo>
                  <a:lnTo>
                    <a:pt x="712226" y="396873"/>
                  </a:lnTo>
                  <a:close/>
                </a:path>
                <a:path w="1463675" h="790575">
                  <a:moveTo>
                    <a:pt x="712012" y="387879"/>
                  </a:moveTo>
                  <a:lnTo>
                    <a:pt x="710610" y="389351"/>
                  </a:lnTo>
                  <a:lnTo>
                    <a:pt x="17099" y="406158"/>
                  </a:lnTo>
                  <a:lnTo>
                    <a:pt x="712012" y="387879"/>
                  </a:lnTo>
                  <a:close/>
                </a:path>
                <a:path w="1463675" h="790575">
                  <a:moveTo>
                    <a:pt x="712012" y="387879"/>
                  </a:moveTo>
                  <a:lnTo>
                    <a:pt x="17099" y="406158"/>
                  </a:lnTo>
                  <a:lnTo>
                    <a:pt x="15636" y="404753"/>
                  </a:lnTo>
                  <a:lnTo>
                    <a:pt x="712012" y="387879"/>
                  </a:lnTo>
                  <a:close/>
                </a:path>
                <a:path w="1463675" h="790575">
                  <a:moveTo>
                    <a:pt x="15636" y="404753"/>
                  </a:moveTo>
                  <a:lnTo>
                    <a:pt x="17099" y="406158"/>
                  </a:lnTo>
                  <a:lnTo>
                    <a:pt x="19110" y="488832"/>
                  </a:lnTo>
                  <a:lnTo>
                    <a:pt x="15636" y="404753"/>
                  </a:lnTo>
                  <a:close/>
                </a:path>
                <a:path w="1463675" h="790575">
                  <a:moveTo>
                    <a:pt x="15636" y="404753"/>
                  </a:moveTo>
                  <a:lnTo>
                    <a:pt x="19110" y="488832"/>
                  </a:lnTo>
                  <a:lnTo>
                    <a:pt x="17678" y="488868"/>
                  </a:lnTo>
                  <a:lnTo>
                    <a:pt x="15636" y="404753"/>
                  </a:lnTo>
                  <a:close/>
                </a:path>
                <a:path w="1463675" h="790575">
                  <a:moveTo>
                    <a:pt x="804092" y="697135"/>
                  </a:moveTo>
                  <a:lnTo>
                    <a:pt x="798301" y="459126"/>
                  </a:lnTo>
                </a:path>
                <a:path w="1463675" h="790575">
                  <a:moveTo>
                    <a:pt x="718962" y="704630"/>
                  </a:moveTo>
                  <a:lnTo>
                    <a:pt x="712957" y="456608"/>
                  </a:lnTo>
                </a:path>
                <a:path w="1463675" h="790575">
                  <a:moveTo>
                    <a:pt x="750966" y="703856"/>
                  </a:moveTo>
                  <a:lnTo>
                    <a:pt x="744961" y="455831"/>
                  </a:lnTo>
                </a:path>
                <a:path w="1463675" h="790575">
                  <a:moveTo>
                    <a:pt x="907481" y="456480"/>
                  </a:moveTo>
                  <a:lnTo>
                    <a:pt x="798301" y="459126"/>
                  </a:lnTo>
                </a:path>
                <a:path w="1463675" h="790575">
                  <a:moveTo>
                    <a:pt x="749076" y="437442"/>
                  </a:moveTo>
                  <a:lnTo>
                    <a:pt x="767364" y="436997"/>
                  </a:lnTo>
                </a:path>
                <a:path w="1463675" h="790575">
                  <a:moveTo>
                    <a:pt x="762487" y="427972"/>
                  </a:moveTo>
                  <a:lnTo>
                    <a:pt x="753343" y="428192"/>
                  </a:lnTo>
                </a:path>
                <a:path w="1463675" h="790575">
                  <a:moveTo>
                    <a:pt x="762731" y="437110"/>
                  </a:moveTo>
                  <a:lnTo>
                    <a:pt x="762487" y="427972"/>
                  </a:lnTo>
                </a:path>
                <a:path w="1463675" h="790575">
                  <a:moveTo>
                    <a:pt x="753343" y="428192"/>
                  </a:moveTo>
                  <a:lnTo>
                    <a:pt x="753587" y="437333"/>
                  </a:lnTo>
                </a:path>
                <a:path w="1463675" h="790575">
                  <a:moveTo>
                    <a:pt x="749533" y="455721"/>
                  </a:moveTo>
                  <a:lnTo>
                    <a:pt x="749076" y="437442"/>
                  </a:lnTo>
                </a:path>
                <a:path w="1463675" h="790575">
                  <a:moveTo>
                    <a:pt x="767364" y="436997"/>
                  </a:moveTo>
                  <a:lnTo>
                    <a:pt x="767791" y="455279"/>
                  </a:lnTo>
                </a:path>
                <a:path w="1463675" h="790575">
                  <a:moveTo>
                    <a:pt x="913241" y="694489"/>
                  </a:moveTo>
                  <a:lnTo>
                    <a:pt x="804092" y="697135"/>
                  </a:lnTo>
                </a:path>
                <a:path w="1463675" h="790575">
                  <a:moveTo>
                    <a:pt x="760689" y="731053"/>
                  </a:moveTo>
                  <a:lnTo>
                    <a:pt x="760475" y="721915"/>
                  </a:lnTo>
                </a:path>
                <a:path w="1463675" h="790575">
                  <a:moveTo>
                    <a:pt x="769619" y="721693"/>
                  </a:moveTo>
                  <a:lnTo>
                    <a:pt x="769833" y="730834"/>
                  </a:lnTo>
                </a:path>
                <a:path w="1463675" h="790575">
                  <a:moveTo>
                    <a:pt x="769833" y="730834"/>
                  </a:moveTo>
                  <a:lnTo>
                    <a:pt x="760689" y="731053"/>
                  </a:lnTo>
                </a:path>
                <a:path w="1463675" h="790575">
                  <a:moveTo>
                    <a:pt x="755964" y="722025"/>
                  </a:moveTo>
                  <a:lnTo>
                    <a:pt x="774252" y="721580"/>
                  </a:lnTo>
                </a:path>
                <a:path w="1463675" h="790575">
                  <a:moveTo>
                    <a:pt x="774252" y="721580"/>
                  </a:moveTo>
                  <a:lnTo>
                    <a:pt x="773826" y="703301"/>
                  </a:lnTo>
                </a:path>
                <a:path w="1463675" h="790575">
                  <a:moveTo>
                    <a:pt x="755538" y="703743"/>
                  </a:moveTo>
                  <a:lnTo>
                    <a:pt x="755964" y="722025"/>
                  </a:lnTo>
                </a:path>
                <a:path w="1463675" h="790575">
                  <a:moveTo>
                    <a:pt x="749807" y="408986"/>
                  </a:moveTo>
                  <a:lnTo>
                    <a:pt x="749960" y="415701"/>
                  </a:lnTo>
                  <a:lnTo>
                    <a:pt x="1137605" y="406307"/>
                  </a:lnTo>
                </a:path>
                <a:path w="1463675" h="790575">
                  <a:moveTo>
                    <a:pt x="1430731" y="399205"/>
                  </a:moveTo>
                  <a:lnTo>
                    <a:pt x="1444934" y="398861"/>
                  </a:lnTo>
                  <a:lnTo>
                    <a:pt x="1435607" y="14852"/>
                  </a:lnTo>
                  <a:lnTo>
                    <a:pt x="1407718" y="15529"/>
                  </a:lnTo>
                </a:path>
                <a:path w="1463675" h="790575">
                  <a:moveTo>
                    <a:pt x="1130625" y="8991"/>
                  </a:moveTo>
                  <a:lnTo>
                    <a:pt x="1384432" y="2840"/>
                  </a:lnTo>
                </a:path>
                <a:path w="1463675" h="790575">
                  <a:moveTo>
                    <a:pt x="1130838" y="18132"/>
                  </a:moveTo>
                  <a:lnTo>
                    <a:pt x="1384675" y="11981"/>
                  </a:lnTo>
                </a:path>
                <a:path w="1463675" h="790575">
                  <a:moveTo>
                    <a:pt x="1398209" y="222"/>
                  </a:moveTo>
                  <a:lnTo>
                    <a:pt x="1399275" y="44028"/>
                  </a:lnTo>
                </a:path>
                <a:path w="1463675" h="790575">
                  <a:moveTo>
                    <a:pt x="1393545" y="335"/>
                  </a:moveTo>
                  <a:lnTo>
                    <a:pt x="1393911" y="15864"/>
                  </a:lnTo>
                </a:path>
                <a:path w="1463675" h="790575">
                  <a:moveTo>
                    <a:pt x="1384401" y="554"/>
                  </a:moveTo>
                  <a:lnTo>
                    <a:pt x="1384767" y="16084"/>
                  </a:lnTo>
                </a:path>
                <a:path w="1463675" h="790575">
                  <a:moveTo>
                    <a:pt x="1384401" y="554"/>
                  </a:moveTo>
                  <a:lnTo>
                    <a:pt x="1393545" y="335"/>
                  </a:lnTo>
                </a:path>
                <a:path w="1463675" h="790575">
                  <a:moveTo>
                    <a:pt x="1393576" y="2621"/>
                  </a:moveTo>
                  <a:lnTo>
                    <a:pt x="1398269" y="2505"/>
                  </a:lnTo>
                </a:path>
                <a:path w="1463675" h="790575">
                  <a:moveTo>
                    <a:pt x="1393819" y="11762"/>
                  </a:moveTo>
                  <a:lnTo>
                    <a:pt x="1398483" y="11649"/>
                  </a:lnTo>
                </a:path>
                <a:path w="1463675" h="790575">
                  <a:moveTo>
                    <a:pt x="1407353" y="0"/>
                  </a:moveTo>
                  <a:lnTo>
                    <a:pt x="1408389" y="43805"/>
                  </a:lnTo>
                </a:path>
                <a:path w="1463675" h="790575">
                  <a:moveTo>
                    <a:pt x="1424513" y="1871"/>
                  </a:moveTo>
                  <a:lnTo>
                    <a:pt x="1424726" y="11012"/>
                  </a:lnTo>
                </a:path>
                <a:path w="1463675" h="790575">
                  <a:moveTo>
                    <a:pt x="1407627" y="11426"/>
                  </a:moveTo>
                  <a:lnTo>
                    <a:pt x="1424726" y="11012"/>
                  </a:lnTo>
                </a:path>
                <a:path w="1463675" h="790575">
                  <a:moveTo>
                    <a:pt x="1407383" y="2285"/>
                  </a:moveTo>
                  <a:lnTo>
                    <a:pt x="1424513" y="1871"/>
                  </a:lnTo>
                </a:path>
                <a:path w="1463675" h="790575">
                  <a:moveTo>
                    <a:pt x="1399275" y="44028"/>
                  </a:moveTo>
                  <a:lnTo>
                    <a:pt x="1408389" y="43805"/>
                  </a:lnTo>
                </a:path>
                <a:path w="1463675" h="790575">
                  <a:moveTo>
                    <a:pt x="1398209" y="222"/>
                  </a:moveTo>
                  <a:lnTo>
                    <a:pt x="1407353" y="0"/>
                  </a:lnTo>
                </a:path>
                <a:path w="1463675" h="790575">
                  <a:moveTo>
                    <a:pt x="788974" y="26417"/>
                  </a:moveTo>
                  <a:lnTo>
                    <a:pt x="1045555" y="20199"/>
                  </a:lnTo>
                </a:path>
                <a:path w="1463675" h="790575">
                  <a:moveTo>
                    <a:pt x="788761" y="17276"/>
                  </a:moveTo>
                  <a:lnTo>
                    <a:pt x="1045342" y="11058"/>
                  </a:lnTo>
                </a:path>
                <a:path w="1463675" h="790575">
                  <a:moveTo>
                    <a:pt x="1058631" y="8449"/>
                  </a:moveTo>
                  <a:lnTo>
                    <a:pt x="1059698" y="52315"/>
                  </a:lnTo>
                </a:path>
                <a:path w="1463675" h="790575">
                  <a:moveTo>
                    <a:pt x="1054425" y="8552"/>
                  </a:moveTo>
                  <a:lnTo>
                    <a:pt x="1054821" y="24082"/>
                  </a:lnTo>
                </a:path>
                <a:path w="1463675" h="790575">
                  <a:moveTo>
                    <a:pt x="1045281" y="8772"/>
                  </a:moveTo>
                  <a:lnTo>
                    <a:pt x="1045677" y="24301"/>
                  </a:lnTo>
                </a:path>
                <a:path w="1463675" h="790575">
                  <a:moveTo>
                    <a:pt x="1045281" y="8772"/>
                  </a:moveTo>
                  <a:lnTo>
                    <a:pt x="1054425" y="8552"/>
                  </a:lnTo>
                </a:path>
                <a:path w="1463675" h="790575">
                  <a:moveTo>
                    <a:pt x="1054699" y="19976"/>
                  </a:moveTo>
                  <a:lnTo>
                    <a:pt x="1058905" y="19876"/>
                  </a:lnTo>
                </a:path>
                <a:path w="1463675" h="790575">
                  <a:moveTo>
                    <a:pt x="1054486" y="10835"/>
                  </a:moveTo>
                  <a:lnTo>
                    <a:pt x="1058692" y="10735"/>
                  </a:lnTo>
                </a:path>
                <a:path w="1463675" h="790575">
                  <a:moveTo>
                    <a:pt x="1067775" y="8229"/>
                  </a:moveTo>
                  <a:lnTo>
                    <a:pt x="1068842" y="52093"/>
                  </a:lnTo>
                </a:path>
                <a:path w="1463675" h="790575">
                  <a:moveTo>
                    <a:pt x="1059698" y="52315"/>
                  </a:moveTo>
                  <a:lnTo>
                    <a:pt x="1068842" y="52093"/>
                  </a:lnTo>
                </a:path>
                <a:path w="1463675" h="790575">
                  <a:moveTo>
                    <a:pt x="1058631" y="8449"/>
                  </a:moveTo>
                  <a:lnTo>
                    <a:pt x="1067775" y="8229"/>
                  </a:lnTo>
                </a:path>
                <a:path w="1463675" h="790575">
                  <a:moveTo>
                    <a:pt x="1117457" y="18458"/>
                  </a:moveTo>
                  <a:lnTo>
                    <a:pt x="1121694" y="18355"/>
                  </a:lnTo>
                </a:path>
                <a:path w="1463675" h="790575">
                  <a:moveTo>
                    <a:pt x="1117213" y="9317"/>
                  </a:moveTo>
                  <a:lnTo>
                    <a:pt x="1121481" y="9214"/>
                  </a:lnTo>
                </a:path>
                <a:path w="1463675" h="790575">
                  <a:moveTo>
                    <a:pt x="1109075" y="51060"/>
                  </a:moveTo>
                  <a:lnTo>
                    <a:pt x="1118219" y="50837"/>
                  </a:lnTo>
                </a:path>
                <a:path w="1463675" h="790575">
                  <a:moveTo>
                    <a:pt x="1108039" y="7254"/>
                  </a:moveTo>
                  <a:lnTo>
                    <a:pt x="1117152" y="7031"/>
                  </a:lnTo>
                </a:path>
                <a:path w="1463675" h="790575">
                  <a:moveTo>
                    <a:pt x="1117152" y="7031"/>
                  </a:moveTo>
                  <a:lnTo>
                    <a:pt x="1118219" y="50837"/>
                  </a:lnTo>
                </a:path>
                <a:path w="1463675" h="790575">
                  <a:moveTo>
                    <a:pt x="1108039" y="7254"/>
                  </a:moveTo>
                  <a:lnTo>
                    <a:pt x="1109075" y="51060"/>
                  </a:lnTo>
                </a:path>
                <a:path w="1463675" h="790575">
                  <a:moveTo>
                    <a:pt x="1121420" y="6928"/>
                  </a:moveTo>
                  <a:lnTo>
                    <a:pt x="1121785" y="22457"/>
                  </a:lnTo>
                </a:path>
                <a:path w="1463675" h="790575">
                  <a:moveTo>
                    <a:pt x="1130564" y="6705"/>
                  </a:moveTo>
                  <a:lnTo>
                    <a:pt x="1130929" y="22235"/>
                  </a:lnTo>
                </a:path>
                <a:path w="1463675" h="790575">
                  <a:moveTo>
                    <a:pt x="1121420" y="6928"/>
                  </a:moveTo>
                  <a:lnTo>
                    <a:pt x="1130564" y="6705"/>
                  </a:lnTo>
                </a:path>
                <a:path w="1463675" h="790575">
                  <a:moveTo>
                    <a:pt x="1068049" y="19653"/>
                  </a:moveTo>
                  <a:lnTo>
                    <a:pt x="1108313" y="18678"/>
                  </a:lnTo>
                </a:path>
                <a:path w="1463675" h="790575">
                  <a:moveTo>
                    <a:pt x="1067836" y="10512"/>
                  </a:moveTo>
                  <a:lnTo>
                    <a:pt x="1108069" y="9537"/>
                  </a:lnTo>
                </a:path>
                <a:path w="1463675" h="790575">
                  <a:moveTo>
                    <a:pt x="747278" y="18281"/>
                  </a:moveTo>
                  <a:lnTo>
                    <a:pt x="747491" y="27422"/>
                  </a:lnTo>
                </a:path>
                <a:path w="1463675" h="790575">
                  <a:moveTo>
                    <a:pt x="768065" y="59381"/>
                  </a:moveTo>
                  <a:lnTo>
                    <a:pt x="777209" y="59158"/>
                  </a:lnTo>
                </a:path>
                <a:path w="1463675" h="790575">
                  <a:moveTo>
                    <a:pt x="767029" y="15514"/>
                  </a:moveTo>
                  <a:lnTo>
                    <a:pt x="776142" y="15294"/>
                  </a:lnTo>
                </a:path>
                <a:path w="1463675" h="790575">
                  <a:moveTo>
                    <a:pt x="776447" y="26721"/>
                  </a:moveTo>
                  <a:lnTo>
                    <a:pt x="779830" y="26639"/>
                  </a:lnTo>
                </a:path>
                <a:path w="1463675" h="790575">
                  <a:moveTo>
                    <a:pt x="776203" y="17580"/>
                  </a:moveTo>
                  <a:lnTo>
                    <a:pt x="779617" y="17495"/>
                  </a:lnTo>
                </a:path>
                <a:path w="1463675" h="790575">
                  <a:moveTo>
                    <a:pt x="776142" y="15294"/>
                  </a:moveTo>
                  <a:lnTo>
                    <a:pt x="777209" y="59158"/>
                  </a:lnTo>
                </a:path>
                <a:path w="1463675" h="790575">
                  <a:moveTo>
                    <a:pt x="779556" y="15212"/>
                  </a:moveTo>
                  <a:lnTo>
                    <a:pt x="779952" y="30742"/>
                  </a:lnTo>
                </a:path>
                <a:path w="1463675" h="790575">
                  <a:moveTo>
                    <a:pt x="788700" y="14990"/>
                  </a:moveTo>
                  <a:lnTo>
                    <a:pt x="789096" y="30519"/>
                  </a:lnTo>
                </a:path>
                <a:path w="1463675" h="790575">
                  <a:moveTo>
                    <a:pt x="779556" y="15212"/>
                  </a:moveTo>
                  <a:lnTo>
                    <a:pt x="788700" y="14990"/>
                  </a:lnTo>
                </a:path>
                <a:path w="1463675" h="790575">
                  <a:moveTo>
                    <a:pt x="767029" y="15514"/>
                  </a:moveTo>
                  <a:lnTo>
                    <a:pt x="768065" y="59381"/>
                  </a:lnTo>
                </a:path>
                <a:path w="1463675" h="790575">
                  <a:moveTo>
                    <a:pt x="747278" y="18281"/>
                  </a:moveTo>
                  <a:lnTo>
                    <a:pt x="767059" y="17800"/>
                  </a:lnTo>
                </a:path>
                <a:path w="1463675" h="790575">
                  <a:moveTo>
                    <a:pt x="747491" y="27422"/>
                  </a:moveTo>
                  <a:lnTo>
                    <a:pt x="767303" y="26941"/>
                  </a:lnTo>
                </a:path>
                <a:path w="1463675" h="790575">
                  <a:moveTo>
                    <a:pt x="1059240" y="32976"/>
                  </a:moveTo>
                  <a:lnTo>
                    <a:pt x="776752" y="39822"/>
                  </a:lnTo>
                </a:path>
                <a:path w="1463675" h="790575">
                  <a:moveTo>
                    <a:pt x="1083990" y="32375"/>
                  </a:moveTo>
                  <a:lnTo>
                    <a:pt x="1068354" y="32753"/>
                  </a:lnTo>
                </a:path>
                <a:path w="1463675" h="790575">
                  <a:moveTo>
                    <a:pt x="767608" y="40041"/>
                  </a:moveTo>
                  <a:lnTo>
                    <a:pt x="749868" y="40471"/>
                  </a:lnTo>
                  <a:lnTo>
                    <a:pt x="758738" y="406484"/>
                  </a:lnTo>
                  <a:lnTo>
                    <a:pt x="1092860" y="398388"/>
                  </a:lnTo>
                </a:path>
                <a:path w="1463675" h="790575">
                  <a:moveTo>
                    <a:pt x="1101851" y="398169"/>
                  </a:moveTo>
                  <a:lnTo>
                    <a:pt x="1137361" y="397309"/>
                  </a:lnTo>
                </a:path>
                <a:path w="1463675" h="790575">
                  <a:moveTo>
                    <a:pt x="1430517" y="390207"/>
                  </a:moveTo>
                  <a:lnTo>
                    <a:pt x="1435699" y="390079"/>
                  </a:lnTo>
                  <a:lnTo>
                    <a:pt x="1426829" y="24070"/>
                  </a:lnTo>
                  <a:lnTo>
                    <a:pt x="1407932" y="24527"/>
                  </a:lnTo>
                </a:path>
                <a:path w="1463675" h="790575">
                  <a:moveTo>
                    <a:pt x="1398788" y="24749"/>
                  </a:moveTo>
                  <a:lnTo>
                    <a:pt x="1117762" y="31558"/>
                  </a:lnTo>
                </a:path>
                <a:path w="1463675" h="790575">
                  <a:moveTo>
                    <a:pt x="1108618" y="31778"/>
                  </a:moveTo>
                  <a:lnTo>
                    <a:pt x="1092982" y="32159"/>
                  </a:lnTo>
                </a:path>
                <a:path w="1463675" h="790575">
                  <a:moveTo>
                    <a:pt x="742980" y="127790"/>
                  </a:moveTo>
                  <a:lnTo>
                    <a:pt x="725363" y="128217"/>
                  </a:lnTo>
                </a:path>
                <a:path w="1463675" h="790575">
                  <a:moveTo>
                    <a:pt x="725363" y="128217"/>
                  </a:moveTo>
                  <a:lnTo>
                    <a:pt x="725789" y="146572"/>
                  </a:lnTo>
                </a:path>
                <a:path w="1463675" h="790575">
                  <a:moveTo>
                    <a:pt x="725789" y="146572"/>
                  </a:moveTo>
                  <a:lnTo>
                    <a:pt x="743437" y="146145"/>
                  </a:lnTo>
                </a:path>
                <a:path w="1463675" h="790575">
                  <a:moveTo>
                    <a:pt x="747400" y="310045"/>
                  </a:moveTo>
                  <a:lnTo>
                    <a:pt x="729782" y="310472"/>
                  </a:lnTo>
                </a:path>
                <a:path w="1463675" h="790575">
                  <a:moveTo>
                    <a:pt x="729782" y="310472"/>
                  </a:moveTo>
                  <a:lnTo>
                    <a:pt x="729325" y="292117"/>
                  </a:lnTo>
                </a:path>
                <a:path w="1463675" h="790575">
                  <a:moveTo>
                    <a:pt x="729325" y="292117"/>
                  </a:moveTo>
                  <a:lnTo>
                    <a:pt x="746973" y="291690"/>
                  </a:lnTo>
                </a:path>
                <a:path w="1463675" h="790575">
                  <a:moveTo>
                    <a:pt x="1435729" y="23853"/>
                  </a:moveTo>
                  <a:lnTo>
                    <a:pt x="1453377" y="23426"/>
                  </a:lnTo>
                </a:path>
                <a:path w="1463675" h="790575">
                  <a:moveTo>
                    <a:pt x="1453377" y="23426"/>
                  </a:moveTo>
                  <a:lnTo>
                    <a:pt x="1454048" y="50776"/>
                  </a:lnTo>
                </a:path>
                <a:path w="1463675" h="790575">
                  <a:moveTo>
                    <a:pt x="1454048" y="50776"/>
                  </a:moveTo>
                  <a:lnTo>
                    <a:pt x="1436400" y="51206"/>
                  </a:lnTo>
                </a:path>
                <a:path w="1463675" h="790575">
                  <a:moveTo>
                    <a:pt x="1444934" y="389857"/>
                  </a:moveTo>
                  <a:lnTo>
                    <a:pt x="1462552" y="389430"/>
                  </a:lnTo>
                </a:path>
                <a:path w="1463675" h="790575">
                  <a:moveTo>
                    <a:pt x="1462552" y="389430"/>
                  </a:moveTo>
                  <a:lnTo>
                    <a:pt x="1461881" y="362078"/>
                  </a:lnTo>
                </a:path>
                <a:path w="1463675" h="790575">
                  <a:moveTo>
                    <a:pt x="1461881" y="362078"/>
                  </a:moveTo>
                  <a:lnTo>
                    <a:pt x="1444264" y="362504"/>
                  </a:lnTo>
                </a:path>
                <a:path w="1463675" h="790575">
                  <a:moveTo>
                    <a:pt x="758738" y="406484"/>
                  </a:moveTo>
                  <a:lnTo>
                    <a:pt x="745022" y="406816"/>
                  </a:lnTo>
                </a:path>
                <a:path w="1463675" h="790575">
                  <a:moveTo>
                    <a:pt x="757580" y="358493"/>
                  </a:moveTo>
                  <a:lnTo>
                    <a:pt x="743864" y="358825"/>
                  </a:lnTo>
                </a:path>
                <a:path w="1463675" h="790575">
                  <a:moveTo>
                    <a:pt x="757519" y="356207"/>
                  </a:moveTo>
                  <a:lnTo>
                    <a:pt x="743803" y="356539"/>
                  </a:lnTo>
                </a:path>
                <a:path w="1463675" h="790575">
                  <a:moveTo>
                    <a:pt x="742309" y="362727"/>
                  </a:moveTo>
                  <a:lnTo>
                    <a:pt x="742980" y="363397"/>
                  </a:lnTo>
                  <a:lnTo>
                    <a:pt x="743925" y="363397"/>
                  </a:lnTo>
                  <a:lnTo>
                    <a:pt x="744870" y="363397"/>
                  </a:lnTo>
                  <a:lnTo>
                    <a:pt x="745540" y="362727"/>
                  </a:lnTo>
                </a:path>
                <a:path w="1463675" h="790575">
                  <a:moveTo>
                    <a:pt x="740694" y="364342"/>
                  </a:moveTo>
                  <a:lnTo>
                    <a:pt x="742035" y="365683"/>
                  </a:lnTo>
                  <a:lnTo>
                    <a:pt x="743925" y="365683"/>
                  </a:lnTo>
                  <a:lnTo>
                    <a:pt x="745815" y="365683"/>
                  </a:lnTo>
                  <a:lnTo>
                    <a:pt x="747156" y="364342"/>
                  </a:lnTo>
                </a:path>
                <a:path w="1463675" h="790575">
                  <a:moveTo>
                    <a:pt x="746607" y="406149"/>
                  </a:moveTo>
                  <a:lnTo>
                    <a:pt x="747278" y="405478"/>
                  </a:lnTo>
                  <a:lnTo>
                    <a:pt x="747278" y="404530"/>
                  </a:lnTo>
                  <a:lnTo>
                    <a:pt x="747278" y="403585"/>
                  </a:lnTo>
                  <a:lnTo>
                    <a:pt x="746607" y="402915"/>
                  </a:lnTo>
                </a:path>
                <a:path w="1463675" h="790575">
                  <a:moveTo>
                    <a:pt x="748223" y="407764"/>
                  </a:moveTo>
                  <a:lnTo>
                    <a:pt x="749564" y="406426"/>
                  </a:lnTo>
                  <a:lnTo>
                    <a:pt x="749564" y="404530"/>
                  </a:lnTo>
                  <a:lnTo>
                    <a:pt x="749564" y="402637"/>
                  </a:lnTo>
                  <a:lnTo>
                    <a:pt x="748223" y="401299"/>
                  </a:lnTo>
                </a:path>
                <a:path w="1463675" h="790575">
                  <a:moveTo>
                    <a:pt x="767943" y="408547"/>
                  </a:moveTo>
                  <a:lnTo>
                    <a:pt x="745083" y="409102"/>
                  </a:lnTo>
                </a:path>
                <a:path w="1463675" h="790575">
                  <a:moveTo>
                    <a:pt x="767943" y="408547"/>
                  </a:moveTo>
                  <a:lnTo>
                    <a:pt x="767882" y="406261"/>
                  </a:lnTo>
                </a:path>
                <a:path w="1463675" h="790575">
                  <a:moveTo>
                    <a:pt x="742706" y="404588"/>
                  </a:moveTo>
                  <a:lnTo>
                    <a:pt x="741639" y="361166"/>
                  </a:lnTo>
                </a:path>
                <a:path w="1463675" h="790575">
                  <a:moveTo>
                    <a:pt x="740420" y="404643"/>
                  </a:moveTo>
                  <a:lnTo>
                    <a:pt x="739353" y="361221"/>
                  </a:lnTo>
                </a:path>
                <a:path w="1463675" h="790575">
                  <a:moveTo>
                    <a:pt x="748588" y="358709"/>
                  </a:moveTo>
                  <a:lnTo>
                    <a:pt x="749747" y="406703"/>
                  </a:lnTo>
                </a:path>
                <a:path w="1463675" h="790575">
                  <a:moveTo>
                    <a:pt x="1445971" y="341811"/>
                  </a:moveTo>
                  <a:lnTo>
                    <a:pt x="1434541" y="342089"/>
                  </a:lnTo>
                </a:path>
                <a:path w="1463675" h="790575">
                  <a:moveTo>
                    <a:pt x="1448196" y="339470"/>
                  </a:moveTo>
                  <a:lnTo>
                    <a:pt x="1434480" y="339803"/>
                  </a:lnTo>
                </a:path>
                <a:path w="1463675" h="790575">
                  <a:moveTo>
                    <a:pt x="1442862" y="343149"/>
                  </a:moveTo>
                  <a:lnTo>
                    <a:pt x="1441521" y="344488"/>
                  </a:lnTo>
                  <a:lnTo>
                    <a:pt x="1441521" y="346383"/>
                  </a:lnTo>
                  <a:lnTo>
                    <a:pt x="1441521" y="348276"/>
                  </a:lnTo>
                  <a:lnTo>
                    <a:pt x="1442862" y="349614"/>
                  </a:lnTo>
                </a:path>
                <a:path w="1463675" h="790575">
                  <a:moveTo>
                    <a:pt x="1445087" y="340809"/>
                  </a:moveTo>
                  <a:lnTo>
                    <a:pt x="1443746" y="342150"/>
                  </a:lnTo>
                  <a:lnTo>
                    <a:pt x="1443746" y="344042"/>
                  </a:lnTo>
                  <a:lnTo>
                    <a:pt x="1443746" y="345935"/>
                  </a:lnTo>
                  <a:lnTo>
                    <a:pt x="1445087" y="347276"/>
                  </a:lnTo>
                </a:path>
                <a:path w="1463675" h="790575">
                  <a:moveTo>
                    <a:pt x="1450268" y="381999"/>
                  </a:moveTo>
                  <a:lnTo>
                    <a:pt x="1448927" y="380661"/>
                  </a:lnTo>
                  <a:lnTo>
                    <a:pt x="1447037" y="380661"/>
                  </a:lnTo>
                  <a:lnTo>
                    <a:pt x="1445117" y="380661"/>
                  </a:lnTo>
                  <a:lnTo>
                    <a:pt x="1443776" y="381999"/>
                  </a:lnTo>
                </a:path>
                <a:path w="1463675" h="790575">
                  <a:moveTo>
                    <a:pt x="1452585" y="384230"/>
                  </a:moveTo>
                  <a:lnTo>
                    <a:pt x="1451244" y="382892"/>
                  </a:lnTo>
                  <a:lnTo>
                    <a:pt x="1449354" y="382892"/>
                  </a:lnTo>
                  <a:lnTo>
                    <a:pt x="1447464" y="382892"/>
                  </a:lnTo>
                  <a:lnTo>
                    <a:pt x="1446123" y="384230"/>
                  </a:lnTo>
                </a:path>
                <a:path w="1463675" h="790575">
                  <a:moveTo>
                    <a:pt x="1435699" y="390079"/>
                  </a:moveTo>
                  <a:lnTo>
                    <a:pt x="1447129" y="389805"/>
                  </a:lnTo>
                </a:path>
                <a:path w="1463675" h="790575">
                  <a:moveTo>
                    <a:pt x="1435699" y="390079"/>
                  </a:moveTo>
                  <a:lnTo>
                    <a:pt x="1447129" y="389805"/>
                  </a:lnTo>
                </a:path>
                <a:path w="1463675" h="790575">
                  <a:moveTo>
                    <a:pt x="1449476" y="392033"/>
                  </a:moveTo>
                  <a:lnTo>
                    <a:pt x="1430578" y="392490"/>
                  </a:lnTo>
                </a:path>
                <a:path w="1463675" h="790575">
                  <a:moveTo>
                    <a:pt x="1452890" y="343933"/>
                  </a:moveTo>
                  <a:lnTo>
                    <a:pt x="1453926" y="387352"/>
                  </a:lnTo>
                </a:path>
                <a:path w="1463675" h="790575">
                  <a:moveTo>
                    <a:pt x="1450665" y="346271"/>
                  </a:moveTo>
                  <a:lnTo>
                    <a:pt x="1451609" y="385123"/>
                  </a:lnTo>
                </a:path>
                <a:path w="1463675" h="790575">
                  <a:moveTo>
                    <a:pt x="1398574" y="15752"/>
                  </a:moveTo>
                  <a:lnTo>
                    <a:pt x="1117549" y="22561"/>
                  </a:lnTo>
                </a:path>
                <a:path w="1463675" h="790575">
                  <a:moveTo>
                    <a:pt x="1108405" y="22780"/>
                  </a:moveTo>
                  <a:lnTo>
                    <a:pt x="1068141" y="23756"/>
                  </a:lnTo>
                </a:path>
                <a:path w="1463675" h="790575">
                  <a:moveTo>
                    <a:pt x="1058997" y="23978"/>
                  </a:moveTo>
                  <a:lnTo>
                    <a:pt x="776538" y="30824"/>
                  </a:lnTo>
                </a:path>
                <a:path w="1463675" h="790575">
                  <a:moveTo>
                    <a:pt x="767394" y="31043"/>
                  </a:moveTo>
                  <a:lnTo>
                    <a:pt x="740663" y="31693"/>
                  </a:lnTo>
                  <a:lnTo>
                    <a:pt x="748527" y="356427"/>
                  </a:lnTo>
                </a:path>
                <a:path w="1463675" h="790575">
                  <a:moveTo>
                    <a:pt x="739932" y="31711"/>
                  </a:moveTo>
                  <a:lnTo>
                    <a:pt x="741395" y="31674"/>
                  </a:lnTo>
                  <a:lnTo>
                    <a:pt x="743407" y="115790"/>
                  </a:lnTo>
                  <a:lnTo>
                    <a:pt x="739932" y="31711"/>
                  </a:lnTo>
                  <a:close/>
                </a:path>
                <a:path w="1463675" h="790575">
                  <a:moveTo>
                    <a:pt x="739932" y="31711"/>
                  </a:moveTo>
                  <a:lnTo>
                    <a:pt x="743407" y="115790"/>
                  </a:lnTo>
                  <a:lnTo>
                    <a:pt x="741944" y="114385"/>
                  </a:lnTo>
                  <a:lnTo>
                    <a:pt x="739932" y="31711"/>
                  </a:lnTo>
                  <a:close/>
                </a:path>
                <a:path w="1463675" h="790575">
                  <a:moveTo>
                    <a:pt x="741944" y="114385"/>
                  </a:moveTo>
                  <a:lnTo>
                    <a:pt x="743407" y="115790"/>
                  </a:lnTo>
                  <a:lnTo>
                    <a:pt x="725789" y="116217"/>
                  </a:lnTo>
                  <a:lnTo>
                    <a:pt x="741944" y="114385"/>
                  </a:lnTo>
                  <a:close/>
                </a:path>
                <a:path w="1463675" h="790575">
                  <a:moveTo>
                    <a:pt x="741944" y="114385"/>
                  </a:moveTo>
                  <a:lnTo>
                    <a:pt x="725789" y="116217"/>
                  </a:lnTo>
                  <a:lnTo>
                    <a:pt x="724326" y="114812"/>
                  </a:lnTo>
                  <a:lnTo>
                    <a:pt x="741944" y="114385"/>
                  </a:lnTo>
                  <a:close/>
                </a:path>
                <a:path w="1463675" h="790575">
                  <a:moveTo>
                    <a:pt x="724326" y="114812"/>
                  </a:moveTo>
                  <a:lnTo>
                    <a:pt x="725789" y="116217"/>
                  </a:lnTo>
                  <a:lnTo>
                    <a:pt x="730788" y="322438"/>
                  </a:lnTo>
                  <a:lnTo>
                    <a:pt x="724326" y="114812"/>
                  </a:lnTo>
                  <a:close/>
                </a:path>
                <a:path w="1463675" h="790575">
                  <a:moveTo>
                    <a:pt x="724326" y="114812"/>
                  </a:moveTo>
                  <a:lnTo>
                    <a:pt x="730788" y="322438"/>
                  </a:lnTo>
                  <a:lnTo>
                    <a:pt x="729386" y="323910"/>
                  </a:lnTo>
                  <a:lnTo>
                    <a:pt x="724326" y="114812"/>
                  </a:lnTo>
                  <a:close/>
                </a:path>
                <a:path w="1463675" h="790575">
                  <a:moveTo>
                    <a:pt x="729386" y="323910"/>
                  </a:moveTo>
                  <a:lnTo>
                    <a:pt x="730788" y="322438"/>
                  </a:lnTo>
                  <a:lnTo>
                    <a:pt x="748405" y="322009"/>
                  </a:lnTo>
                  <a:lnTo>
                    <a:pt x="729386" y="323910"/>
                  </a:lnTo>
                  <a:close/>
                </a:path>
                <a:path w="1463675" h="790575">
                  <a:moveTo>
                    <a:pt x="729386" y="323910"/>
                  </a:moveTo>
                  <a:lnTo>
                    <a:pt x="748405" y="322009"/>
                  </a:lnTo>
                  <a:lnTo>
                    <a:pt x="747003" y="323484"/>
                  </a:lnTo>
                  <a:lnTo>
                    <a:pt x="729386" y="323910"/>
                  </a:lnTo>
                  <a:close/>
                </a:path>
                <a:path w="1463675" h="790575">
                  <a:moveTo>
                    <a:pt x="747003" y="323484"/>
                  </a:moveTo>
                  <a:lnTo>
                    <a:pt x="748405" y="322009"/>
                  </a:lnTo>
                  <a:lnTo>
                    <a:pt x="750661" y="414963"/>
                  </a:lnTo>
                  <a:lnTo>
                    <a:pt x="747003" y="323484"/>
                  </a:lnTo>
                  <a:close/>
                </a:path>
                <a:path w="1463675" h="790575">
                  <a:moveTo>
                    <a:pt x="747003" y="323484"/>
                  </a:moveTo>
                  <a:lnTo>
                    <a:pt x="750661" y="414963"/>
                  </a:lnTo>
                  <a:lnTo>
                    <a:pt x="749259" y="416436"/>
                  </a:lnTo>
                  <a:lnTo>
                    <a:pt x="747003" y="323484"/>
                  </a:lnTo>
                  <a:close/>
                </a:path>
                <a:path w="1463675" h="790575">
                  <a:moveTo>
                    <a:pt x="749259" y="416436"/>
                  </a:moveTo>
                  <a:lnTo>
                    <a:pt x="750661" y="414963"/>
                  </a:lnTo>
                  <a:lnTo>
                    <a:pt x="1137574" y="405588"/>
                  </a:lnTo>
                  <a:lnTo>
                    <a:pt x="749259" y="416436"/>
                  </a:lnTo>
                  <a:close/>
                </a:path>
                <a:path w="1463675" h="790575">
                  <a:moveTo>
                    <a:pt x="749259" y="416436"/>
                  </a:moveTo>
                  <a:lnTo>
                    <a:pt x="1137574" y="405588"/>
                  </a:lnTo>
                  <a:lnTo>
                    <a:pt x="1137605" y="407026"/>
                  </a:lnTo>
                  <a:lnTo>
                    <a:pt x="749259" y="416436"/>
                  </a:lnTo>
                  <a:close/>
                </a:path>
                <a:path w="1463675" h="790575">
                  <a:moveTo>
                    <a:pt x="1430761" y="399925"/>
                  </a:moveTo>
                  <a:lnTo>
                    <a:pt x="1430731" y="398483"/>
                  </a:lnTo>
                  <a:lnTo>
                    <a:pt x="1444172" y="398157"/>
                  </a:lnTo>
                  <a:lnTo>
                    <a:pt x="1430761" y="399925"/>
                  </a:lnTo>
                  <a:close/>
                </a:path>
                <a:path w="1463675" h="790575">
                  <a:moveTo>
                    <a:pt x="1430761" y="399925"/>
                  </a:moveTo>
                  <a:lnTo>
                    <a:pt x="1444172" y="398157"/>
                  </a:lnTo>
                  <a:lnTo>
                    <a:pt x="1445666" y="399562"/>
                  </a:lnTo>
                  <a:lnTo>
                    <a:pt x="1430761" y="399925"/>
                  </a:lnTo>
                  <a:close/>
                </a:path>
                <a:path w="1463675" h="790575">
                  <a:moveTo>
                    <a:pt x="1445666" y="399562"/>
                  </a:moveTo>
                  <a:lnTo>
                    <a:pt x="1444172" y="398157"/>
                  </a:lnTo>
                  <a:lnTo>
                    <a:pt x="1443959" y="389162"/>
                  </a:lnTo>
                  <a:lnTo>
                    <a:pt x="1445666" y="399562"/>
                  </a:lnTo>
                  <a:close/>
                </a:path>
                <a:path w="1463675" h="790575">
                  <a:moveTo>
                    <a:pt x="1445666" y="399562"/>
                  </a:moveTo>
                  <a:lnTo>
                    <a:pt x="1443959" y="389162"/>
                  </a:lnTo>
                  <a:lnTo>
                    <a:pt x="1445453" y="390564"/>
                  </a:lnTo>
                  <a:lnTo>
                    <a:pt x="1445666" y="399562"/>
                  </a:lnTo>
                  <a:close/>
                </a:path>
                <a:path w="1463675" h="790575">
                  <a:moveTo>
                    <a:pt x="1445453" y="390564"/>
                  </a:moveTo>
                  <a:lnTo>
                    <a:pt x="1443959" y="389162"/>
                  </a:lnTo>
                  <a:lnTo>
                    <a:pt x="1461820" y="388729"/>
                  </a:lnTo>
                  <a:lnTo>
                    <a:pt x="1445453" y="390564"/>
                  </a:lnTo>
                  <a:close/>
                </a:path>
                <a:path w="1463675" h="790575">
                  <a:moveTo>
                    <a:pt x="1445453" y="390564"/>
                  </a:moveTo>
                  <a:lnTo>
                    <a:pt x="1461820" y="388729"/>
                  </a:lnTo>
                  <a:lnTo>
                    <a:pt x="1463283" y="390131"/>
                  </a:lnTo>
                  <a:lnTo>
                    <a:pt x="1445453" y="390564"/>
                  </a:lnTo>
                  <a:close/>
                </a:path>
                <a:path w="1463675" h="790575">
                  <a:moveTo>
                    <a:pt x="1463283" y="390131"/>
                  </a:moveTo>
                  <a:lnTo>
                    <a:pt x="1461820" y="388729"/>
                  </a:lnTo>
                  <a:lnTo>
                    <a:pt x="1461180" y="362815"/>
                  </a:lnTo>
                  <a:lnTo>
                    <a:pt x="1463283" y="390131"/>
                  </a:lnTo>
                  <a:close/>
                </a:path>
                <a:path w="1463675" h="790575">
                  <a:moveTo>
                    <a:pt x="1463283" y="390131"/>
                  </a:moveTo>
                  <a:lnTo>
                    <a:pt x="1461180" y="362815"/>
                  </a:lnTo>
                  <a:lnTo>
                    <a:pt x="1462582" y="361340"/>
                  </a:lnTo>
                  <a:lnTo>
                    <a:pt x="1463283" y="390131"/>
                  </a:lnTo>
                  <a:close/>
                </a:path>
                <a:path w="1463675" h="790575">
                  <a:moveTo>
                    <a:pt x="1462582" y="361340"/>
                  </a:moveTo>
                  <a:lnTo>
                    <a:pt x="1461180" y="362815"/>
                  </a:lnTo>
                  <a:lnTo>
                    <a:pt x="1443349" y="363248"/>
                  </a:lnTo>
                  <a:lnTo>
                    <a:pt x="1462582" y="361340"/>
                  </a:lnTo>
                  <a:close/>
                </a:path>
                <a:path w="1463675" h="790575">
                  <a:moveTo>
                    <a:pt x="1462582" y="361340"/>
                  </a:moveTo>
                  <a:lnTo>
                    <a:pt x="1443349" y="363248"/>
                  </a:lnTo>
                  <a:lnTo>
                    <a:pt x="1444751" y="361773"/>
                  </a:lnTo>
                  <a:lnTo>
                    <a:pt x="1462582" y="361340"/>
                  </a:lnTo>
                  <a:close/>
                </a:path>
                <a:path w="1463675" h="790575">
                  <a:moveTo>
                    <a:pt x="1444751" y="361773"/>
                  </a:moveTo>
                  <a:lnTo>
                    <a:pt x="1443349" y="363248"/>
                  </a:lnTo>
                  <a:lnTo>
                    <a:pt x="1435760" y="50499"/>
                  </a:lnTo>
                  <a:lnTo>
                    <a:pt x="1444751" y="361773"/>
                  </a:lnTo>
                  <a:close/>
                </a:path>
                <a:path w="1463675" h="790575">
                  <a:moveTo>
                    <a:pt x="1444751" y="361773"/>
                  </a:moveTo>
                  <a:lnTo>
                    <a:pt x="1435760" y="50499"/>
                  </a:lnTo>
                  <a:lnTo>
                    <a:pt x="1437223" y="51904"/>
                  </a:lnTo>
                  <a:lnTo>
                    <a:pt x="1444751" y="361773"/>
                  </a:lnTo>
                  <a:close/>
                </a:path>
                <a:path w="1463675" h="790575">
                  <a:moveTo>
                    <a:pt x="1437223" y="51904"/>
                  </a:moveTo>
                  <a:lnTo>
                    <a:pt x="1435760" y="50499"/>
                  </a:lnTo>
                  <a:lnTo>
                    <a:pt x="1453316" y="50075"/>
                  </a:lnTo>
                  <a:lnTo>
                    <a:pt x="1437223" y="51904"/>
                  </a:lnTo>
                  <a:close/>
                </a:path>
                <a:path w="1463675" h="790575">
                  <a:moveTo>
                    <a:pt x="1437223" y="51904"/>
                  </a:moveTo>
                  <a:lnTo>
                    <a:pt x="1453316" y="50075"/>
                  </a:lnTo>
                  <a:lnTo>
                    <a:pt x="1454779" y="51480"/>
                  </a:lnTo>
                  <a:lnTo>
                    <a:pt x="1437223" y="51904"/>
                  </a:lnTo>
                  <a:close/>
                </a:path>
                <a:path w="1463675" h="790575">
                  <a:moveTo>
                    <a:pt x="1454779" y="51480"/>
                  </a:moveTo>
                  <a:lnTo>
                    <a:pt x="1453316" y="50075"/>
                  </a:lnTo>
                  <a:lnTo>
                    <a:pt x="1452676" y="24164"/>
                  </a:lnTo>
                  <a:lnTo>
                    <a:pt x="1454779" y="51480"/>
                  </a:lnTo>
                  <a:close/>
                </a:path>
                <a:path w="1463675" h="790575">
                  <a:moveTo>
                    <a:pt x="1454779" y="51480"/>
                  </a:moveTo>
                  <a:lnTo>
                    <a:pt x="1452676" y="24164"/>
                  </a:lnTo>
                  <a:lnTo>
                    <a:pt x="1454078" y="22689"/>
                  </a:lnTo>
                  <a:lnTo>
                    <a:pt x="1454779" y="51480"/>
                  </a:lnTo>
                  <a:close/>
                </a:path>
                <a:path w="1463675" h="790575">
                  <a:moveTo>
                    <a:pt x="1454078" y="22689"/>
                  </a:moveTo>
                  <a:lnTo>
                    <a:pt x="1452676" y="24164"/>
                  </a:lnTo>
                  <a:lnTo>
                    <a:pt x="1435120" y="24588"/>
                  </a:lnTo>
                  <a:lnTo>
                    <a:pt x="1454078" y="22689"/>
                  </a:lnTo>
                  <a:close/>
                </a:path>
                <a:path w="1463675" h="790575">
                  <a:moveTo>
                    <a:pt x="1454078" y="22689"/>
                  </a:moveTo>
                  <a:lnTo>
                    <a:pt x="1435120" y="24588"/>
                  </a:lnTo>
                  <a:lnTo>
                    <a:pt x="1436552" y="23112"/>
                  </a:lnTo>
                  <a:lnTo>
                    <a:pt x="1454078" y="22689"/>
                  </a:lnTo>
                  <a:close/>
                </a:path>
                <a:path w="1463675" h="790575">
                  <a:moveTo>
                    <a:pt x="1436552" y="23112"/>
                  </a:moveTo>
                  <a:lnTo>
                    <a:pt x="1435120" y="24588"/>
                  </a:lnTo>
                  <a:lnTo>
                    <a:pt x="1434906" y="15590"/>
                  </a:lnTo>
                  <a:lnTo>
                    <a:pt x="1436552" y="23112"/>
                  </a:lnTo>
                  <a:close/>
                </a:path>
                <a:path w="1463675" h="790575">
                  <a:moveTo>
                    <a:pt x="1436552" y="23112"/>
                  </a:moveTo>
                  <a:lnTo>
                    <a:pt x="1434906" y="15590"/>
                  </a:lnTo>
                  <a:lnTo>
                    <a:pt x="1436309" y="14115"/>
                  </a:lnTo>
                  <a:lnTo>
                    <a:pt x="1436552" y="23112"/>
                  </a:lnTo>
                  <a:close/>
                </a:path>
                <a:path w="1463675" h="790575">
                  <a:moveTo>
                    <a:pt x="1436309" y="14115"/>
                  </a:moveTo>
                  <a:lnTo>
                    <a:pt x="1434906" y="15590"/>
                  </a:lnTo>
                  <a:lnTo>
                    <a:pt x="741395" y="32394"/>
                  </a:lnTo>
                  <a:lnTo>
                    <a:pt x="1436309" y="14115"/>
                  </a:lnTo>
                  <a:close/>
                </a:path>
                <a:path w="1463675" h="790575">
                  <a:moveTo>
                    <a:pt x="1436309" y="14115"/>
                  </a:moveTo>
                  <a:lnTo>
                    <a:pt x="741395" y="32394"/>
                  </a:lnTo>
                  <a:lnTo>
                    <a:pt x="739932" y="30989"/>
                  </a:lnTo>
                  <a:lnTo>
                    <a:pt x="1436309" y="14115"/>
                  </a:lnTo>
                  <a:close/>
                </a:path>
                <a:path w="1463675" h="790575">
                  <a:moveTo>
                    <a:pt x="739932" y="30989"/>
                  </a:moveTo>
                  <a:lnTo>
                    <a:pt x="741395" y="32394"/>
                  </a:lnTo>
                  <a:lnTo>
                    <a:pt x="743407" y="115071"/>
                  </a:lnTo>
                  <a:lnTo>
                    <a:pt x="739932" y="30989"/>
                  </a:lnTo>
                  <a:close/>
                </a:path>
                <a:path w="1463675" h="790575">
                  <a:moveTo>
                    <a:pt x="739932" y="30989"/>
                  </a:moveTo>
                  <a:lnTo>
                    <a:pt x="743407" y="115071"/>
                  </a:lnTo>
                  <a:lnTo>
                    <a:pt x="741974" y="115104"/>
                  </a:lnTo>
                  <a:lnTo>
                    <a:pt x="739932" y="30989"/>
                  </a:lnTo>
                  <a:close/>
                </a:path>
                <a:path w="1463675" h="790575">
                  <a:moveTo>
                    <a:pt x="25572" y="414235"/>
                  </a:moveTo>
                  <a:lnTo>
                    <a:pt x="28529" y="535518"/>
                  </a:lnTo>
                </a:path>
                <a:path w="1463675" h="790575">
                  <a:moveTo>
                    <a:pt x="16367" y="405454"/>
                  </a:moveTo>
                  <a:lnTo>
                    <a:pt x="34716" y="405009"/>
                  </a:lnTo>
                </a:path>
                <a:path w="1463675" h="790575">
                  <a:moveTo>
                    <a:pt x="711311" y="388613"/>
                  </a:moveTo>
                  <a:lnTo>
                    <a:pt x="692962" y="389058"/>
                  </a:lnTo>
                </a:path>
                <a:path w="1463675" h="790575">
                  <a:moveTo>
                    <a:pt x="18379" y="488850"/>
                  </a:moveTo>
                  <a:lnTo>
                    <a:pt x="761" y="489277"/>
                  </a:lnTo>
                </a:path>
                <a:path w="1463675" h="790575">
                  <a:moveTo>
                    <a:pt x="761" y="489277"/>
                  </a:moveTo>
                  <a:lnTo>
                    <a:pt x="5791" y="696937"/>
                  </a:lnTo>
                </a:path>
                <a:path w="1463675" h="790575">
                  <a:moveTo>
                    <a:pt x="5791" y="696937"/>
                  </a:moveTo>
                  <a:lnTo>
                    <a:pt x="23408" y="696510"/>
                  </a:lnTo>
                </a:path>
                <a:path w="1463675" h="790575">
                  <a:moveTo>
                    <a:pt x="22677" y="665451"/>
                  </a:moveTo>
                  <a:lnTo>
                    <a:pt x="41026" y="665006"/>
                  </a:lnTo>
                </a:path>
                <a:path w="1463675" h="790575">
                  <a:moveTo>
                    <a:pt x="23103" y="683672"/>
                  </a:moveTo>
                  <a:lnTo>
                    <a:pt x="41452" y="683227"/>
                  </a:lnTo>
                </a:path>
                <a:path w="1463675" h="790575">
                  <a:moveTo>
                    <a:pt x="23408" y="696373"/>
                  </a:moveTo>
                  <a:lnTo>
                    <a:pt x="41757" y="695928"/>
                  </a:lnTo>
                </a:path>
                <a:path w="1463675" h="790575">
                  <a:moveTo>
                    <a:pt x="18379" y="488850"/>
                  </a:moveTo>
                  <a:lnTo>
                    <a:pt x="36728" y="488405"/>
                  </a:lnTo>
                </a:path>
                <a:path w="1463675" h="790575">
                  <a:moveTo>
                    <a:pt x="18684" y="501551"/>
                  </a:moveTo>
                  <a:lnTo>
                    <a:pt x="37033" y="501106"/>
                  </a:lnTo>
                </a:path>
                <a:path w="1463675" h="790575">
                  <a:moveTo>
                    <a:pt x="19141" y="519906"/>
                  </a:moveTo>
                  <a:lnTo>
                    <a:pt x="37490" y="519461"/>
                  </a:lnTo>
                </a:path>
                <a:path w="1463675" h="790575">
                  <a:moveTo>
                    <a:pt x="711433" y="397614"/>
                  </a:moveTo>
                  <a:lnTo>
                    <a:pt x="693084" y="398059"/>
                  </a:lnTo>
                </a:path>
                <a:path w="1463675" h="790575">
                  <a:moveTo>
                    <a:pt x="712104" y="424967"/>
                  </a:moveTo>
                  <a:lnTo>
                    <a:pt x="693755" y="425412"/>
                  </a:lnTo>
                </a:path>
                <a:path w="1463675" h="790575">
                  <a:moveTo>
                    <a:pt x="719968" y="736268"/>
                  </a:moveTo>
                  <a:lnTo>
                    <a:pt x="701619" y="736713"/>
                  </a:lnTo>
                </a:path>
                <a:path w="1463675" h="790575">
                  <a:moveTo>
                    <a:pt x="720608" y="763618"/>
                  </a:moveTo>
                  <a:lnTo>
                    <a:pt x="702259" y="764063"/>
                  </a:lnTo>
                </a:path>
                <a:path w="1463675" h="790575">
                  <a:moveTo>
                    <a:pt x="713079" y="461189"/>
                  </a:moveTo>
                  <a:lnTo>
                    <a:pt x="907481" y="456480"/>
                  </a:lnTo>
                </a:path>
                <a:path w="1463675" h="790575">
                  <a:moveTo>
                    <a:pt x="718840" y="699198"/>
                  </a:moveTo>
                  <a:lnTo>
                    <a:pt x="913241" y="694489"/>
                  </a:lnTo>
                </a:path>
                <a:path w="1463675" h="790575">
                  <a:moveTo>
                    <a:pt x="749868" y="40471"/>
                  </a:moveTo>
                  <a:lnTo>
                    <a:pt x="752825" y="161757"/>
                  </a:lnTo>
                </a:path>
                <a:path w="1463675" h="790575">
                  <a:moveTo>
                    <a:pt x="740663" y="31693"/>
                  </a:moveTo>
                  <a:lnTo>
                    <a:pt x="759012" y="31248"/>
                  </a:lnTo>
                </a:path>
                <a:path w="1463675" h="790575">
                  <a:moveTo>
                    <a:pt x="1435607" y="14852"/>
                  </a:moveTo>
                  <a:lnTo>
                    <a:pt x="1417259" y="15297"/>
                  </a:lnTo>
                </a:path>
                <a:path w="1463675" h="790575">
                  <a:moveTo>
                    <a:pt x="742675" y="115089"/>
                  </a:moveTo>
                  <a:lnTo>
                    <a:pt x="725058" y="115516"/>
                  </a:lnTo>
                </a:path>
                <a:path w="1463675" h="790575">
                  <a:moveTo>
                    <a:pt x="725058" y="115516"/>
                  </a:moveTo>
                  <a:lnTo>
                    <a:pt x="730087" y="323173"/>
                  </a:lnTo>
                </a:path>
                <a:path w="1463675" h="790575">
                  <a:moveTo>
                    <a:pt x="730087" y="323173"/>
                  </a:moveTo>
                  <a:lnTo>
                    <a:pt x="747704" y="322746"/>
                  </a:lnTo>
                </a:path>
                <a:path w="1463675" h="790575">
                  <a:moveTo>
                    <a:pt x="746973" y="291690"/>
                  </a:moveTo>
                  <a:lnTo>
                    <a:pt x="765322" y="291245"/>
                  </a:lnTo>
                </a:path>
                <a:path w="1463675" h="790575">
                  <a:moveTo>
                    <a:pt x="747400" y="309911"/>
                  </a:moveTo>
                  <a:lnTo>
                    <a:pt x="765749" y="309466"/>
                  </a:lnTo>
                </a:path>
                <a:path w="1463675" h="790575">
                  <a:moveTo>
                    <a:pt x="747704" y="322612"/>
                  </a:moveTo>
                  <a:lnTo>
                    <a:pt x="766053" y="322167"/>
                  </a:lnTo>
                </a:path>
                <a:path w="1463675" h="790575">
                  <a:moveTo>
                    <a:pt x="742675" y="115089"/>
                  </a:moveTo>
                  <a:lnTo>
                    <a:pt x="761024" y="114644"/>
                  </a:lnTo>
                </a:path>
                <a:path w="1463675" h="790575">
                  <a:moveTo>
                    <a:pt x="742980" y="127790"/>
                  </a:moveTo>
                  <a:lnTo>
                    <a:pt x="761359" y="127345"/>
                  </a:lnTo>
                </a:path>
                <a:path w="1463675" h="790575">
                  <a:moveTo>
                    <a:pt x="743437" y="146145"/>
                  </a:moveTo>
                  <a:lnTo>
                    <a:pt x="761786" y="145700"/>
                  </a:lnTo>
                </a:path>
                <a:path w="1463675" h="790575">
                  <a:moveTo>
                    <a:pt x="1435729" y="23853"/>
                  </a:moveTo>
                  <a:lnTo>
                    <a:pt x="1417380" y="24298"/>
                  </a:lnTo>
                </a:path>
                <a:path w="1463675" h="790575">
                  <a:moveTo>
                    <a:pt x="1436400" y="51206"/>
                  </a:moveTo>
                  <a:lnTo>
                    <a:pt x="1418051" y="51648"/>
                  </a:lnTo>
                </a:path>
                <a:path w="1463675" h="790575">
                  <a:moveTo>
                    <a:pt x="1444264" y="362504"/>
                  </a:moveTo>
                  <a:lnTo>
                    <a:pt x="1429847" y="362855"/>
                  </a:lnTo>
                </a:path>
                <a:path w="1463675" h="790575">
                  <a:moveTo>
                    <a:pt x="1444934" y="389857"/>
                  </a:moveTo>
                  <a:lnTo>
                    <a:pt x="1430517" y="390207"/>
                  </a:lnTo>
                </a:path>
                <a:path w="1463675" h="790575">
                  <a:moveTo>
                    <a:pt x="781811" y="721220"/>
                  </a:moveTo>
                  <a:lnTo>
                    <a:pt x="774923" y="437884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1172" name="object 117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646328" y="1647440"/>
              <a:ext cx="232714" cy="301087"/>
            </a:xfrm>
            <a:prstGeom prst="rect">
              <a:avLst/>
            </a:prstGeom>
          </p:spPr>
        </p:pic>
        <p:sp>
          <p:nvSpPr>
            <p:cNvPr id="1173" name="object 1173"/>
            <p:cNvSpPr/>
            <p:nvPr/>
          </p:nvSpPr>
          <p:spPr>
            <a:xfrm>
              <a:off x="6172230" y="1936037"/>
              <a:ext cx="601345" cy="548640"/>
            </a:xfrm>
            <a:custGeom>
              <a:avLst/>
              <a:gdLst/>
              <a:ahLst/>
              <a:cxnLst/>
              <a:rect l="l" t="t" r="r" b="b"/>
              <a:pathLst>
                <a:path w="601345" h="548639">
                  <a:moveTo>
                    <a:pt x="600760" y="54855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74" name="object 1174"/>
            <p:cNvSpPr/>
            <p:nvPr/>
          </p:nvSpPr>
          <p:spPr>
            <a:xfrm>
              <a:off x="6172230" y="1936037"/>
              <a:ext cx="5080" cy="4445"/>
            </a:xfrm>
            <a:custGeom>
              <a:avLst/>
              <a:gdLst/>
              <a:ahLst/>
              <a:cxnLst/>
              <a:rect l="l" t="t" r="r" b="b"/>
              <a:pathLst>
                <a:path w="5079" h="4444">
                  <a:moveTo>
                    <a:pt x="4511" y="41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75" name="object 1175"/>
            <p:cNvSpPr/>
            <p:nvPr/>
          </p:nvSpPr>
          <p:spPr>
            <a:xfrm>
              <a:off x="6366784" y="1821771"/>
              <a:ext cx="558800" cy="510540"/>
            </a:xfrm>
            <a:custGeom>
              <a:avLst/>
              <a:gdLst/>
              <a:ahLst/>
              <a:cxnLst/>
              <a:rect l="l" t="t" r="r" b="b"/>
              <a:pathLst>
                <a:path w="558800" h="510539">
                  <a:moveTo>
                    <a:pt x="558789" y="5102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76" name="object 1176"/>
            <p:cNvSpPr/>
            <p:nvPr/>
          </p:nvSpPr>
          <p:spPr>
            <a:xfrm>
              <a:off x="5085588" y="2787459"/>
              <a:ext cx="92075" cy="829944"/>
            </a:xfrm>
            <a:custGeom>
              <a:avLst/>
              <a:gdLst/>
              <a:ahLst/>
              <a:cxnLst/>
              <a:rect l="l" t="t" r="r" b="b"/>
              <a:pathLst>
                <a:path w="92075" h="829945">
                  <a:moveTo>
                    <a:pt x="92011" y="827747"/>
                  </a:moveTo>
                  <a:lnTo>
                    <a:pt x="71958" y="0"/>
                  </a:lnTo>
                  <a:lnTo>
                    <a:pt x="0" y="1752"/>
                  </a:lnTo>
                  <a:lnTo>
                    <a:pt x="20053" y="829513"/>
                  </a:lnTo>
                  <a:lnTo>
                    <a:pt x="92011" y="8277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77" name="object 1177"/>
            <p:cNvSpPr/>
            <p:nvPr/>
          </p:nvSpPr>
          <p:spPr>
            <a:xfrm>
              <a:off x="5085587" y="2787456"/>
              <a:ext cx="92075" cy="829944"/>
            </a:xfrm>
            <a:custGeom>
              <a:avLst/>
              <a:gdLst/>
              <a:ahLst/>
              <a:cxnLst/>
              <a:rect l="l" t="t" r="r" b="b"/>
              <a:pathLst>
                <a:path w="92075" h="829945">
                  <a:moveTo>
                    <a:pt x="0" y="1743"/>
                  </a:moveTo>
                  <a:lnTo>
                    <a:pt x="20055" y="829513"/>
                  </a:lnTo>
                </a:path>
                <a:path w="92075" h="829945">
                  <a:moveTo>
                    <a:pt x="71963" y="0"/>
                  </a:moveTo>
                  <a:lnTo>
                    <a:pt x="92019" y="827745"/>
                  </a:lnTo>
                </a:path>
                <a:path w="92075" h="829945">
                  <a:moveTo>
                    <a:pt x="71963" y="0"/>
                  </a:moveTo>
                  <a:lnTo>
                    <a:pt x="92019" y="827745"/>
                  </a:lnTo>
                </a:path>
                <a:path w="92075" h="829945">
                  <a:moveTo>
                    <a:pt x="0" y="1743"/>
                  </a:moveTo>
                  <a:lnTo>
                    <a:pt x="20055" y="82951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78" name="object 1178"/>
            <p:cNvSpPr/>
            <p:nvPr/>
          </p:nvSpPr>
          <p:spPr>
            <a:xfrm>
              <a:off x="2328138" y="3182594"/>
              <a:ext cx="1457960" cy="106045"/>
            </a:xfrm>
            <a:custGeom>
              <a:avLst/>
              <a:gdLst/>
              <a:ahLst/>
              <a:cxnLst/>
              <a:rect l="l" t="t" r="r" b="b"/>
              <a:pathLst>
                <a:path w="1457960" h="106045">
                  <a:moveTo>
                    <a:pt x="1457528" y="70231"/>
                  </a:moveTo>
                  <a:lnTo>
                    <a:pt x="1383804" y="0"/>
                  </a:lnTo>
                  <a:lnTo>
                    <a:pt x="0" y="33528"/>
                  </a:lnTo>
                  <a:lnTo>
                    <a:pt x="1752" y="105498"/>
                  </a:lnTo>
                  <a:lnTo>
                    <a:pt x="1457528" y="702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79" name="object 1179"/>
            <p:cNvSpPr/>
            <p:nvPr/>
          </p:nvSpPr>
          <p:spPr>
            <a:xfrm>
              <a:off x="2328147" y="3182590"/>
              <a:ext cx="1457960" cy="106045"/>
            </a:xfrm>
            <a:custGeom>
              <a:avLst/>
              <a:gdLst/>
              <a:ahLst/>
              <a:cxnLst/>
              <a:rect l="l" t="t" r="r" b="b"/>
              <a:pathLst>
                <a:path w="1457960" h="106045">
                  <a:moveTo>
                    <a:pt x="1743" y="105500"/>
                  </a:moveTo>
                  <a:lnTo>
                    <a:pt x="1457529" y="70235"/>
                  </a:lnTo>
                </a:path>
                <a:path w="1457960" h="106045">
                  <a:moveTo>
                    <a:pt x="0" y="33527"/>
                  </a:moveTo>
                  <a:lnTo>
                    <a:pt x="1383798" y="0"/>
                  </a:lnTo>
                </a:path>
                <a:path w="1457960" h="106045">
                  <a:moveTo>
                    <a:pt x="0" y="33527"/>
                  </a:moveTo>
                  <a:lnTo>
                    <a:pt x="1383798" y="0"/>
                  </a:lnTo>
                </a:path>
                <a:path w="1457960" h="106045">
                  <a:moveTo>
                    <a:pt x="1743" y="105500"/>
                  </a:moveTo>
                  <a:lnTo>
                    <a:pt x="1457529" y="70235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80" name="object 1180"/>
            <p:cNvSpPr/>
            <p:nvPr/>
          </p:nvSpPr>
          <p:spPr>
            <a:xfrm>
              <a:off x="2561091" y="3912686"/>
              <a:ext cx="15875" cy="648335"/>
            </a:xfrm>
            <a:custGeom>
              <a:avLst/>
              <a:gdLst/>
              <a:ahLst/>
              <a:cxnLst/>
              <a:rect l="l" t="t" r="r" b="b"/>
              <a:pathLst>
                <a:path w="15875" h="648335">
                  <a:moveTo>
                    <a:pt x="0" y="0"/>
                  </a:moveTo>
                  <a:lnTo>
                    <a:pt x="15694" y="647791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81" name="object 1181"/>
            <p:cNvSpPr/>
            <p:nvPr/>
          </p:nvSpPr>
          <p:spPr>
            <a:xfrm>
              <a:off x="2576638" y="4554382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0" y="0"/>
                  </a:moveTo>
                  <a:lnTo>
                    <a:pt x="146" y="60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82" name="object 1182"/>
            <p:cNvSpPr/>
            <p:nvPr/>
          </p:nvSpPr>
          <p:spPr>
            <a:xfrm>
              <a:off x="2360849" y="4560478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215935" y="0"/>
                  </a:moveTo>
                  <a:lnTo>
                    <a:pt x="0" y="5242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83" name="object 1183"/>
            <p:cNvSpPr/>
            <p:nvPr/>
          </p:nvSpPr>
          <p:spPr>
            <a:xfrm>
              <a:off x="2345152" y="3917899"/>
              <a:ext cx="15875" cy="648335"/>
            </a:xfrm>
            <a:custGeom>
              <a:avLst/>
              <a:gdLst/>
              <a:ahLst/>
              <a:cxnLst/>
              <a:rect l="l" t="t" r="r" b="b"/>
              <a:pathLst>
                <a:path w="15875" h="648335">
                  <a:moveTo>
                    <a:pt x="15697" y="6478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84" name="object 1184"/>
            <p:cNvSpPr/>
            <p:nvPr/>
          </p:nvSpPr>
          <p:spPr>
            <a:xfrm>
              <a:off x="2345152" y="3917899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149" y="60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85" name="object 1185"/>
            <p:cNvSpPr/>
            <p:nvPr/>
          </p:nvSpPr>
          <p:spPr>
            <a:xfrm>
              <a:off x="2345152" y="3912686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0" y="5212"/>
                  </a:moveTo>
                  <a:lnTo>
                    <a:pt x="215938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86" name="object 1186"/>
            <p:cNvSpPr/>
            <p:nvPr/>
          </p:nvSpPr>
          <p:spPr>
            <a:xfrm>
              <a:off x="2777026" y="3907444"/>
              <a:ext cx="15875" cy="648335"/>
            </a:xfrm>
            <a:custGeom>
              <a:avLst/>
              <a:gdLst/>
              <a:ahLst/>
              <a:cxnLst/>
              <a:rect l="l" t="t" r="r" b="b"/>
              <a:pathLst>
                <a:path w="15875" h="648335">
                  <a:moveTo>
                    <a:pt x="0" y="0"/>
                  </a:moveTo>
                  <a:lnTo>
                    <a:pt x="15697" y="647821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87" name="object 1187"/>
            <p:cNvSpPr/>
            <p:nvPr/>
          </p:nvSpPr>
          <p:spPr>
            <a:xfrm>
              <a:off x="2792574" y="4549170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0" y="0"/>
                  </a:moveTo>
                  <a:lnTo>
                    <a:pt x="149" y="60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88" name="object 1188"/>
            <p:cNvSpPr/>
            <p:nvPr/>
          </p:nvSpPr>
          <p:spPr>
            <a:xfrm>
              <a:off x="2576785" y="4555266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215938" y="0"/>
                  </a:moveTo>
                  <a:lnTo>
                    <a:pt x="0" y="5212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89" name="object 1189"/>
            <p:cNvSpPr/>
            <p:nvPr/>
          </p:nvSpPr>
          <p:spPr>
            <a:xfrm>
              <a:off x="2561091" y="3912686"/>
              <a:ext cx="15875" cy="648335"/>
            </a:xfrm>
            <a:custGeom>
              <a:avLst/>
              <a:gdLst/>
              <a:ahLst/>
              <a:cxnLst/>
              <a:rect l="l" t="t" r="r" b="b"/>
              <a:pathLst>
                <a:path w="15875" h="648335">
                  <a:moveTo>
                    <a:pt x="15694" y="6477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90" name="object 1190"/>
            <p:cNvSpPr/>
            <p:nvPr/>
          </p:nvSpPr>
          <p:spPr>
            <a:xfrm>
              <a:off x="2561091" y="3912686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146" y="60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91" name="object 1191"/>
            <p:cNvSpPr/>
            <p:nvPr/>
          </p:nvSpPr>
          <p:spPr>
            <a:xfrm>
              <a:off x="2561091" y="3907444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0" y="5242"/>
                  </a:moveTo>
                  <a:lnTo>
                    <a:pt x="215935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92" name="object 1192"/>
            <p:cNvSpPr/>
            <p:nvPr/>
          </p:nvSpPr>
          <p:spPr>
            <a:xfrm>
              <a:off x="2992962" y="3902232"/>
              <a:ext cx="15875" cy="648335"/>
            </a:xfrm>
            <a:custGeom>
              <a:avLst/>
              <a:gdLst/>
              <a:ahLst/>
              <a:cxnLst/>
              <a:rect l="l" t="t" r="r" b="b"/>
              <a:pathLst>
                <a:path w="15875" h="648335">
                  <a:moveTo>
                    <a:pt x="0" y="0"/>
                  </a:moveTo>
                  <a:lnTo>
                    <a:pt x="15697" y="647791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93" name="object 1193"/>
            <p:cNvSpPr/>
            <p:nvPr/>
          </p:nvSpPr>
          <p:spPr>
            <a:xfrm>
              <a:off x="3008513" y="4543927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0" y="0"/>
                  </a:moveTo>
                  <a:lnTo>
                    <a:pt x="146" y="60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94" name="object 1194"/>
            <p:cNvSpPr/>
            <p:nvPr/>
          </p:nvSpPr>
          <p:spPr>
            <a:xfrm>
              <a:off x="2792723" y="4550023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215935" y="0"/>
                  </a:moveTo>
                  <a:lnTo>
                    <a:pt x="0" y="5242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95" name="object 1195"/>
            <p:cNvSpPr/>
            <p:nvPr/>
          </p:nvSpPr>
          <p:spPr>
            <a:xfrm>
              <a:off x="2777026" y="3907444"/>
              <a:ext cx="15875" cy="648335"/>
            </a:xfrm>
            <a:custGeom>
              <a:avLst/>
              <a:gdLst/>
              <a:ahLst/>
              <a:cxnLst/>
              <a:rect l="l" t="t" r="r" b="b"/>
              <a:pathLst>
                <a:path w="15875" h="648335">
                  <a:moveTo>
                    <a:pt x="15697" y="6478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96" name="object 1196"/>
            <p:cNvSpPr/>
            <p:nvPr/>
          </p:nvSpPr>
          <p:spPr>
            <a:xfrm>
              <a:off x="2777026" y="3907444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146" y="60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97" name="object 1197"/>
            <p:cNvSpPr/>
            <p:nvPr/>
          </p:nvSpPr>
          <p:spPr>
            <a:xfrm>
              <a:off x="2777026" y="3902232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0" y="5212"/>
                  </a:moveTo>
                  <a:lnTo>
                    <a:pt x="215935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98" name="object 1198"/>
            <p:cNvSpPr/>
            <p:nvPr/>
          </p:nvSpPr>
          <p:spPr>
            <a:xfrm>
              <a:off x="3208900" y="3896989"/>
              <a:ext cx="15875" cy="648335"/>
            </a:xfrm>
            <a:custGeom>
              <a:avLst/>
              <a:gdLst/>
              <a:ahLst/>
              <a:cxnLst/>
              <a:rect l="l" t="t" r="r" b="b"/>
              <a:pathLst>
                <a:path w="15875" h="648335">
                  <a:moveTo>
                    <a:pt x="0" y="0"/>
                  </a:moveTo>
                  <a:lnTo>
                    <a:pt x="15694" y="647791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99" name="object 1199"/>
            <p:cNvSpPr/>
            <p:nvPr/>
          </p:nvSpPr>
          <p:spPr>
            <a:xfrm>
              <a:off x="3224448" y="4538715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0" y="0"/>
                  </a:moveTo>
                  <a:lnTo>
                    <a:pt x="146" y="60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00" name="object 1200"/>
            <p:cNvSpPr/>
            <p:nvPr/>
          </p:nvSpPr>
          <p:spPr>
            <a:xfrm>
              <a:off x="3008659" y="4544781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215935" y="0"/>
                  </a:moveTo>
                  <a:lnTo>
                    <a:pt x="0" y="5242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01" name="object 1201"/>
            <p:cNvSpPr/>
            <p:nvPr/>
          </p:nvSpPr>
          <p:spPr>
            <a:xfrm>
              <a:off x="2992962" y="3902232"/>
              <a:ext cx="15875" cy="648335"/>
            </a:xfrm>
            <a:custGeom>
              <a:avLst/>
              <a:gdLst/>
              <a:ahLst/>
              <a:cxnLst/>
              <a:rect l="l" t="t" r="r" b="b"/>
              <a:pathLst>
                <a:path w="15875" h="648335">
                  <a:moveTo>
                    <a:pt x="15697" y="6477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02" name="object 1202"/>
            <p:cNvSpPr/>
            <p:nvPr/>
          </p:nvSpPr>
          <p:spPr>
            <a:xfrm>
              <a:off x="2992962" y="3902232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149" y="606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03" name="object 1203"/>
            <p:cNvSpPr/>
            <p:nvPr/>
          </p:nvSpPr>
          <p:spPr>
            <a:xfrm>
              <a:off x="2992962" y="3896989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0" y="5242"/>
                  </a:moveTo>
                  <a:lnTo>
                    <a:pt x="215938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04" name="object 1204"/>
            <p:cNvSpPr/>
            <p:nvPr/>
          </p:nvSpPr>
          <p:spPr>
            <a:xfrm>
              <a:off x="3424824" y="3891747"/>
              <a:ext cx="15875" cy="648335"/>
            </a:xfrm>
            <a:custGeom>
              <a:avLst/>
              <a:gdLst/>
              <a:ahLst/>
              <a:cxnLst/>
              <a:rect l="l" t="t" r="r" b="b"/>
              <a:pathLst>
                <a:path w="15875" h="648335">
                  <a:moveTo>
                    <a:pt x="0" y="0"/>
                  </a:moveTo>
                  <a:lnTo>
                    <a:pt x="15697" y="647821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05" name="object 1205"/>
            <p:cNvSpPr/>
            <p:nvPr/>
          </p:nvSpPr>
          <p:spPr>
            <a:xfrm>
              <a:off x="3440399" y="4533473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0" y="0"/>
                  </a:moveTo>
                  <a:lnTo>
                    <a:pt x="121" y="60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06" name="object 1206"/>
            <p:cNvSpPr/>
            <p:nvPr/>
          </p:nvSpPr>
          <p:spPr>
            <a:xfrm>
              <a:off x="3224594" y="4539569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215926" y="0"/>
                  </a:moveTo>
                  <a:lnTo>
                    <a:pt x="0" y="5212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07" name="object 1207"/>
            <p:cNvSpPr/>
            <p:nvPr/>
          </p:nvSpPr>
          <p:spPr>
            <a:xfrm>
              <a:off x="3208900" y="3896989"/>
              <a:ext cx="15875" cy="648335"/>
            </a:xfrm>
            <a:custGeom>
              <a:avLst/>
              <a:gdLst/>
              <a:ahLst/>
              <a:cxnLst/>
              <a:rect l="l" t="t" r="r" b="b"/>
              <a:pathLst>
                <a:path w="15875" h="648335">
                  <a:moveTo>
                    <a:pt x="15694" y="6477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08" name="object 1208"/>
            <p:cNvSpPr/>
            <p:nvPr/>
          </p:nvSpPr>
          <p:spPr>
            <a:xfrm>
              <a:off x="3208900" y="3896989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146" y="60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09" name="object 1209"/>
            <p:cNvSpPr/>
            <p:nvPr/>
          </p:nvSpPr>
          <p:spPr>
            <a:xfrm>
              <a:off x="3208900" y="3891747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0" y="5242"/>
                  </a:moveTo>
                  <a:lnTo>
                    <a:pt x="215923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10" name="object 1210"/>
            <p:cNvSpPr/>
            <p:nvPr/>
          </p:nvSpPr>
          <p:spPr>
            <a:xfrm>
              <a:off x="3640774" y="3886535"/>
              <a:ext cx="15875" cy="648335"/>
            </a:xfrm>
            <a:custGeom>
              <a:avLst/>
              <a:gdLst/>
              <a:ahLst/>
              <a:cxnLst/>
              <a:rect l="l" t="t" r="r" b="b"/>
              <a:pathLst>
                <a:path w="15875" h="648335">
                  <a:moveTo>
                    <a:pt x="0" y="0"/>
                  </a:moveTo>
                  <a:lnTo>
                    <a:pt x="15697" y="647791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11" name="object 1211"/>
            <p:cNvSpPr/>
            <p:nvPr/>
          </p:nvSpPr>
          <p:spPr>
            <a:xfrm>
              <a:off x="3656319" y="4528230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0" y="0"/>
                  </a:moveTo>
                  <a:lnTo>
                    <a:pt x="152" y="60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12" name="object 1212"/>
            <p:cNvSpPr/>
            <p:nvPr/>
          </p:nvSpPr>
          <p:spPr>
            <a:xfrm>
              <a:off x="3440521" y="4534326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215950" y="0"/>
                  </a:moveTo>
                  <a:lnTo>
                    <a:pt x="0" y="5242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13" name="object 1213"/>
            <p:cNvSpPr/>
            <p:nvPr/>
          </p:nvSpPr>
          <p:spPr>
            <a:xfrm>
              <a:off x="3424824" y="3891747"/>
              <a:ext cx="15875" cy="648335"/>
            </a:xfrm>
            <a:custGeom>
              <a:avLst/>
              <a:gdLst/>
              <a:ahLst/>
              <a:cxnLst/>
              <a:rect l="l" t="t" r="r" b="b"/>
              <a:pathLst>
                <a:path w="15875" h="648335">
                  <a:moveTo>
                    <a:pt x="15697" y="6478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14" name="object 1214"/>
            <p:cNvSpPr/>
            <p:nvPr/>
          </p:nvSpPr>
          <p:spPr>
            <a:xfrm>
              <a:off x="3424824" y="3891747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152" y="60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15" name="object 1215"/>
            <p:cNvSpPr/>
            <p:nvPr/>
          </p:nvSpPr>
          <p:spPr>
            <a:xfrm>
              <a:off x="3424824" y="3886535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0" y="5212"/>
                  </a:moveTo>
                  <a:lnTo>
                    <a:pt x="21595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16" name="object 1216"/>
            <p:cNvSpPr/>
            <p:nvPr/>
          </p:nvSpPr>
          <p:spPr>
            <a:xfrm>
              <a:off x="3701491" y="2748978"/>
              <a:ext cx="84455" cy="504190"/>
            </a:xfrm>
            <a:custGeom>
              <a:avLst/>
              <a:gdLst/>
              <a:ahLst/>
              <a:cxnLst/>
              <a:rect l="l" t="t" r="r" b="b"/>
              <a:pathLst>
                <a:path w="84454" h="504189">
                  <a:moveTo>
                    <a:pt x="84175" y="503847"/>
                  </a:moveTo>
                  <a:lnTo>
                    <a:pt x="71958" y="0"/>
                  </a:lnTo>
                  <a:lnTo>
                    <a:pt x="0" y="1739"/>
                  </a:lnTo>
                  <a:lnTo>
                    <a:pt x="10452" y="433616"/>
                  </a:lnTo>
                  <a:lnTo>
                    <a:pt x="84175" y="5038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17" name="object 1217"/>
            <p:cNvSpPr/>
            <p:nvPr/>
          </p:nvSpPr>
          <p:spPr>
            <a:xfrm>
              <a:off x="3701491" y="2750716"/>
              <a:ext cx="84455" cy="502284"/>
            </a:xfrm>
            <a:custGeom>
              <a:avLst/>
              <a:gdLst/>
              <a:ahLst/>
              <a:cxnLst/>
              <a:rect l="l" t="t" r="r" b="b"/>
              <a:pathLst>
                <a:path w="84454" h="502285">
                  <a:moveTo>
                    <a:pt x="0" y="0"/>
                  </a:moveTo>
                  <a:lnTo>
                    <a:pt x="10454" y="431874"/>
                  </a:lnTo>
                </a:path>
                <a:path w="84454" h="502285">
                  <a:moveTo>
                    <a:pt x="73700" y="70235"/>
                  </a:moveTo>
                  <a:lnTo>
                    <a:pt x="84185" y="502109"/>
                  </a:lnTo>
                </a:path>
                <a:path w="84454" h="502285">
                  <a:moveTo>
                    <a:pt x="73700" y="70235"/>
                  </a:moveTo>
                  <a:lnTo>
                    <a:pt x="84185" y="502109"/>
                  </a:lnTo>
                </a:path>
                <a:path w="84454" h="502285">
                  <a:moveTo>
                    <a:pt x="0" y="0"/>
                  </a:moveTo>
                  <a:lnTo>
                    <a:pt x="10454" y="431874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18" name="object 1218"/>
            <p:cNvSpPr/>
            <p:nvPr/>
          </p:nvSpPr>
          <p:spPr>
            <a:xfrm>
              <a:off x="3665486" y="1264411"/>
              <a:ext cx="99060" cy="1111885"/>
            </a:xfrm>
            <a:custGeom>
              <a:avLst/>
              <a:gdLst/>
              <a:ahLst/>
              <a:cxnLst/>
              <a:rect l="l" t="t" r="r" b="b"/>
              <a:pathLst>
                <a:path w="99060" h="1111885">
                  <a:moveTo>
                    <a:pt x="98882" y="1109916"/>
                  </a:moveTo>
                  <a:lnTo>
                    <a:pt x="71996" y="0"/>
                  </a:lnTo>
                  <a:lnTo>
                    <a:pt x="0" y="1752"/>
                  </a:lnTo>
                  <a:lnTo>
                    <a:pt x="26911" y="1111656"/>
                  </a:lnTo>
                  <a:lnTo>
                    <a:pt x="98882" y="1109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19" name="object 1219"/>
            <p:cNvSpPr/>
            <p:nvPr/>
          </p:nvSpPr>
          <p:spPr>
            <a:xfrm>
              <a:off x="3665494" y="1264407"/>
              <a:ext cx="108585" cy="1486535"/>
            </a:xfrm>
            <a:custGeom>
              <a:avLst/>
              <a:gdLst/>
              <a:ahLst/>
              <a:cxnLst/>
              <a:rect l="l" t="t" r="r" b="b"/>
              <a:pathLst>
                <a:path w="108585" h="1486535">
                  <a:moveTo>
                    <a:pt x="0" y="1746"/>
                  </a:moveTo>
                  <a:lnTo>
                    <a:pt x="26913" y="1111657"/>
                  </a:lnTo>
                </a:path>
                <a:path w="108585" h="1486535">
                  <a:moveTo>
                    <a:pt x="71993" y="0"/>
                  </a:moveTo>
                  <a:lnTo>
                    <a:pt x="98877" y="1109913"/>
                  </a:lnTo>
                </a:path>
                <a:path w="108585" h="1486535">
                  <a:moveTo>
                    <a:pt x="71993" y="0"/>
                  </a:moveTo>
                  <a:lnTo>
                    <a:pt x="98877" y="1109913"/>
                  </a:lnTo>
                </a:path>
                <a:path w="108585" h="1486535">
                  <a:moveTo>
                    <a:pt x="0" y="1746"/>
                  </a:moveTo>
                  <a:lnTo>
                    <a:pt x="26913" y="1111657"/>
                  </a:lnTo>
                </a:path>
                <a:path w="108585" h="1486535">
                  <a:moveTo>
                    <a:pt x="62880" y="1110785"/>
                  </a:moveTo>
                  <a:lnTo>
                    <a:pt x="98877" y="1109913"/>
                  </a:lnTo>
                </a:path>
                <a:path w="108585" h="1486535">
                  <a:moveTo>
                    <a:pt x="71963" y="1485436"/>
                  </a:moveTo>
                  <a:lnTo>
                    <a:pt x="107960" y="1484564"/>
                  </a:lnTo>
                </a:path>
                <a:path w="108585" h="1486535">
                  <a:moveTo>
                    <a:pt x="62880" y="1110785"/>
                  </a:moveTo>
                  <a:lnTo>
                    <a:pt x="26913" y="1111657"/>
                  </a:lnTo>
                </a:path>
                <a:path w="108585" h="1486535">
                  <a:moveTo>
                    <a:pt x="71963" y="1485436"/>
                  </a:moveTo>
                  <a:lnTo>
                    <a:pt x="35996" y="1486308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20" name="object 1220"/>
            <p:cNvSpPr/>
            <p:nvPr/>
          </p:nvSpPr>
          <p:spPr>
            <a:xfrm>
              <a:off x="3710391" y="2374757"/>
              <a:ext cx="45085" cy="375920"/>
            </a:xfrm>
            <a:custGeom>
              <a:avLst/>
              <a:gdLst/>
              <a:ahLst/>
              <a:cxnLst/>
              <a:rect l="l" t="t" r="r" b="b"/>
              <a:pathLst>
                <a:path w="45085" h="375919">
                  <a:moveTo>
                    <a:pt x="9083" y="375522"/>
                  </a:moveTo>
                  <a:lnTo>
                    <a:pt x="45079" y="374651"/>
                  </a:lnTo>
                </a:path>
                <a:path w="45085" h="375919">
                  <a:moveTo>
                    <a:pt x="0" y="871"/>
                  </a:moveTo>
                  <a:lnTo>
                    <a:pt x="35996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21" name="object 1221"/>
            <p:cNvSpPr/>
            <p:nvPr/>
          </p:nvSpPr>
          <p:spPr>
            <a:xfrm>
              <a:off x="3719139" y="2735732"/>
              <a:ext cx="36830" cy="14604"/>
            </a:xfrm>
            <a:custGeom>
              <a:avLst/>
              <a:gdLst/>
              <a:ahLst/>
              <a:cxnLst/>
              <a:rect l="l" t="t" r="r" b="b"/>
              <a:pathLst>
                <a:path w="36829" h="14605">
                  <a:moveTo>
                    <a:pt x="35996" y="0"/>
                  </a:moveTo>
                  <a:lnTo>
                    <a:pt x="0" y="871"/>
                  </a:lnTo>
                  <a:lnTo>
                    <a:pt x="335" y="14547"/>
                  </a:lnTo>
                  <a:lnTo>
                    <a:pt x="36332" y="13676"/>
                  </a:lnTo>
                  <a:lnTo>
                    <a:pt x="35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22" name="object 1222"/>
            <p:cNvSpPr/>
            <p:nvPr/>
          </p:nvSpPr>
          <p:spPr>
            <a:xfrm>
              <a:off x="3719139" y="2735732"/>
              <a:ext cx="36830" cy="14604"/>
            </a:xfrm>
            <a:custGeom>
              <a:avLst/>
              <a:gdLst/>
              <a:ahLst/>
              <a:cxnLst/>
              <a:rect l="l" t="t" r="r" b="b"/>
              <a:pathLst>
                <a:path w="36829" h="14605">
                  <a:moveTo>
                    <a:pt x="335" y="14548"/>
                  </a:moveTo>
                  <a:lnTo>
                    <a:pt x="0" y="871"/>
                  </a:lnTo>
                  <a:lnTo>
                    <a:pt x="35996" y="0"/>
                  </a:lnTo>
                  <a:lnTo>
                    <a:pt x="36332" y="13676"/>
                  </a:lnTo>
                  <a:lnTo>
                    <a:pt x="335" y="145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23" name="object 1223"/>
            <p:cNvSpPr/>
            <p:nvPr/>
          </p:nvSpPr>
          <p:spPr>
            <a:xfrm>
              <a:off x="3710391" y="2374757"/>
              <a:ext cx="36830" cy="14604"/>
            </a:xfrm>
            <a:custGeom>
              <a:avLst/>
              <a:gdLst/>
              <a:ahLst/>
              <a:cxnLst/>
              <a:rect l="l" t="t" r="r" b="b"/>
              <a:pathLst>
                <a:path w="36829" h="14605">
                  <a:moveTo>
                    <a:pt x="35996" y="0"/>
                  </a:moveTo>
                  <a:lnTo>
                    <a:pt x="0" y="871"/>
                  </a:lnTo>
                  <a:lnTo>
                    <a:pt x="335" y="14547"/>
                  </a:lnTo>
                  <a:lnTo>
                    <a:pt x="36332" y="13676"/>
                  </a:lnTo>
                  <a:lnTo>
                    <a:pt x="35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24" name="object 1224"/>
            <p:cNvSpPr/>
            <p:nvPr/>
          </p:nvSpPr>
          <p:spPr>
            <a:xfrm>
              <a:off x="3710391" y="2374757"/>
              <a:ext cx="36830" cy="14604"/>
            </a:xfrm>
            <a:custGeom>
              <a:avLst/>
              <a:gdLst/>
              <a:ahLst/>
              <a:cxnLst/>
              <a:rect l="l" t="t" r="r" b="b"/>
              <a:pathLst>
                <a:path w="36829" h="14605">
                  <a:moveTo>
                    <a:pt x="335" y="14548"/>
                  </a:moveTo>
                  <a:lnTo>
                    <a:pt x="0" y="871"/>
                  </a:lnTo>
                  <a:lnTo>
                    <a:pt x="35996" y="0"/>
                  </a:lnTo>
                  <a:lnTo>
                    <a:pt x="36332" y="13676"/>
                  </a:lnTo>
                  <a:lnTo>
                    <a:pt x="335" y="145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25" name="object 1225"/>
            <p:cNvSpPr/>
            <p:nvPr/>
          </p:nvSpPr>
          <p:spPr>
            <a:xfrm>
              <a:off x="3371849" y="2374757"/>
              <a:ext cx="384175" cy="375920"/>
            </a:xfrm>
            <a:custGeom>
              <a:avLst/>
              <a:gdLst/>
              <a:ahLst/>
              <a:cxnLst/>
              <a:rect l="l" t="t" r="r" b="b"/>
              <a:pathLst>
                <a:path w="384175" h="375919">
                  <a:moveTo>
                    <a:pt x="347624" y="375522"/>
                  </a:moveTo>
                  <a:lnTo>
                    <a:pt x="347289" y="361846"/>
                  </a:lnTo>
                </a:path>
                <a:path w="384175" h="375919">
                  <a:moveTo>
                    <a:pt x="338541" y="871"/>
                  </a:moveTo>
                  <a:lnTo>
                    <a:pt x="338876" y="14548"/>
                  </a:lnTo>
                </a:path>
                <a:path w="384175" h="375919">
                  <a:moveTo>
                    <a:pt x="383621" y="374651"/>
                  </a:moveTo>
                  <a:lnTo>
                    <a:pt x="383285" y="360974"/>
                  </a:lnTo>
                </a:path>
                <a:path w="384175" h="375919">
                  <a:moveTo>
                    <a:pt x="374538" y="0"/>
                  </a:moveTo>
                  <a:lnTo>
                    <a:pt x="374873" y="13676"/>
                  </a:lnTo>
                </a:path>
                <a:path w="384175" h="375919">
                  <a:moveTo>
                    <a:pt x="347289" y="361846"/>
                  </a:moveTo>
                  <a:lnTo>
                    <a:pt x="383285" y="360974"/>
                  </a:lnTo>
                </a:path>
                <a:path w="384175" h="375919">
                  <a:moveTo>
                    <a:pt x="338876" y="14548"/>
                  </a:moveTo>
                  <a:lnTo>
                    <a:pt x="374873" y="13676"/>
                  </a:lnTo>
                </a:path>
                <a:path w="384175" h="375919">
                  <a:moveTo>
                    <a:pt x="338876" y="14548"/>
                  </a:moveTo>
                  <a:lnTo>
                    <a:pt x="292095" y="18878"/>
                  </a:lnTo>
                  <a:lnTo>
                    <a:pt x="247296" y="29269"/>
                  </a:lnTo>
                  <a:lnTo>
                    <a:pt x="204895" y="45284"/>
                  </a:lnTo>
                  <a:lnTo>
                    <a:pt x="165309" y="66484"/>
                  </a:lnTo>
                  <a:lnTo>
                    <a:pt x="128956" y="92432"/>
                  </a:lnTo>
                  <a:lnTo>
                    <a:pt x="96252" y="122691"/>
                  </a:lnTo>
                  <a:lnTo>
                    <a:pt x="67613" y="156822"/>
                  </a:lnTo>
                  <a:lnTo>
                    <a:pt x="43457" y="194389"/>
                  </a:lnTo>
                  <a:lnTo>
                    <a:pt x="24201" y="234954"/>
                  </a:lnTo>
                  <a:lnTo>
                    <a:pt x="10262" y="278080"/>
                  </a:lnTo>
                  <a:lnTo>
                    <a:pt x="2055" y="323328"/>
                  </a:lnTo>
                  <a:lnTo>
                    <a:pt x="0" y="37026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26" name="object 1226"/>
            <p:cNvSpPr/>
            <p:nvPr/>
          </p:nvSpPr>
          <p:spPr>
            <a:xfrm>
              <a:off x="3371453" y="2720607"/>
              <a:ext cx="347980" cy="24765"/>
            </a:xfrm>
            <a:custGeom>
              <a:avLst/>
              <a:gdLst/>
              <a:ahLst/>
              <a:cxnLst/>
              <a:rect l="l" t="t" r="r" b="b"/>
              <a:pathLst>
                <a:path w="347979" h="24764">
                  <a:moveTo>
                    <a:pt x="347289" y="0"/>
                  </a:moveTo>
                  <a:lnTo>
                    <a:pt x="0" y="8416"/>
                  </a:lnTo>
                  <a:lnTo>
                    <a:pt x="396" y="24411"/>
                  </a:lnTo>
                  <a:lnTo>
                    <a:pt x="347685" y="15995"/>
                  </a:lnTo>
                  <a:lnTo>
                    <a:pt x="3472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27" name="object 1227"/>
            <p:cNvSpPr/>
            <p:nvPr/>
          </p:nvSpPr>
          <p:spPr>
            <a:xfrm>
              <a:off x="3371453" y="2720608"/>
              <a:ext cx="347980" cy="24765"/>
            </a:xfrm>
            <a:custGeom>
              <a:avLst/>
              <a:gdLst/>
              <a:ahLst/>
              <a:cxnLst/>
              <a:rect l="l" t="t" r="r" b="b"/>
              <a:pathLst>
                <a:path w="347979" h="24764">
                  <a:moveTo>
                    <a:pt x="347685" y="15995"/>
                  </a:moveTo>
                  <a:lnTo>
                    <a:pt x="396" y="24411"/>
                  </a:lnTo>
                  <a:lnTo>
                    <a:pt x="0" y="8415"/>
                  </a:lnTo>
                  <a:lnTo>
                    <a:pt x="347289" y="0"/>
                  </a:lnTo>
                  <a:lnTo>
                    <a:pt x="347685" y="15995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28" name="object 1228"/>
            <p:cNvSpPr/>
            <p:nvPr/>
          </p:nvSpPr>
          <p:spPr>
            <a:xfrm>
              <a:off x="3991142" y="2815717"/>
              <a:ext cx="10795" cy="432434"/>
            </a:xfrm>
            <a:custGeom>
              <a:avLst/>
              <a:gdLst/>
              <a:ahLst/>
              <a:cxnLst/>
              <a:rect l="l" t="t" r="r" b="b"/>
              <a:pathLst>
                <a:path w="10795" h="432435">
                  <a:moveTo>
                    <a:pt x="0" y="0"/>
                  </a:moveTo>
                  <a:lnTo>
                    <a:pt x="10454" y="431874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29" name="object 1229"/>
            <p:cNvSpPr/>
            <p:nvPr/>
          </p:nvSpPr>
          <p:spPr>
            <a:xfrm>
              <a:off x="4001444" y="3241499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0" y="0"/>
                  </a:moveTo>
                  <a:lnTo>
                    <a:pt x="152" y="60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30" name="object 1230"/>
            <p:cNvSpPr/>
            <p:nvPr/>
          </p:nvSpPr>
          <p:spPr>
            <a:xfrm>
              <a:off x="3785676" y="3247592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215920" y="0"/>
                  </a:moveTo>
                  <a:lnTo>
                    <a:pt x="0" y="5233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31" name="object 1231"/>
            <p:cNvSpPr/>
            <p:nvPr/>
          </p:nvSpPr>
          <p:spPr>
            <a:xfrm>
              <a:off x="3775191" y="2820951"/>
              <a:ext cx="10795" cy="432434"/>
            </a:xfrm>
            <a:custGeom>
              <a:avLst/>
              <a:gdLst/>
              <a:ahLst/>
              <a:cxnLst/>
              <a:rect l="l" t="t" r="r" b="b"/>
              <a:pathLst>
                <a:path w="10795" h="432435">
                  <a:moveTo>
                    <a:pt x="10485" y="4318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32" name="object 1232"/>
            <p:cNvSpPr/>
            <p:nvPr/>
          </p:nvSpPr>
          <p:spPr>
            <a:xfrm>
              <a:off x="3775191" y="2820951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152" y="60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33" name="object 1233"/>
            <p:cNvSpPr/>
            <p:nvPr/>
          </p:nvSpPr>
          <p:spPr>
            <a:xfrm>
              <a:off x="3775191" y="2815717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0" y="5233"/>
                  </a:moveTo>
                  <a:lnTo>
                    <a:pt x="21595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34" name="object 1234"/>
            <p:cNvSpPr/>
            <p:nvPr/>
          </p:nvSpPr>
          <p:spPr>
            <a:xfrm>
              <a:off x="4206138" y="2809582"/>
              <a:ext cx="12700" cy="433705"/>
            </a:xfrm>
            <a:custGeom>
              <a:avLst/>
              <a:gdLst/>
              <a:ahLst/>
              <a:cxnLst/>
              <a:rect l="l" t="t" r="r" b="b"/>
              <a:pathLst>
                <a:path w="12700" h="433705">
                  <a:moveTo>
                    <a:pt x="12319" y="253949"/>
                  </a:moveTo>
                  <a:lnTo>
                    <a:pt x="0" y="253949"/>
                  </a:lnTo>
                  <a:lnTo>
                    <a:pt x="0" y="433705"/>
                  </a:lnTo>
                  <a:lnTo>
                    <a:pt x="12319" y="433705"/>
                  </a:lnTo>
                  <a:lnTo>
                    <a:pt x="12319" y="253949"/>
                  </a:lnTo>
                  <a:close/>
                </a:path>
                <a:path w="12700" h="433705">
                  <a:moveTo>
                    <a:pt x="12319" y="0"/>
                  </a:moveTo>
                  <a:lnTo>
                    <a:pt x="0" y="0"/>
                  </a:lnTo>
                  <a:lnTo>
                    <a:pt x="0" y="178511"/>
                  </a:lnTo>
                  <a:lnTo>
                    <a:pt x="12319" y="178511"/>
                  </a:lnTo>
                  <a:lnTo>
                    <a:pt x="12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35" name="object 1235"/>
            <p:cNvSpPr/>
            <p:nvPr/>
          </p:nvSpPr>
          <p:spPr>
            <a:xfrm>
              <a:off x="4217395" y="3236265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0" y="0"/>
                  </a:moveTo>
                  <a:lnTo>
                    <a:pt x="152" y="60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36" name="object 1236"/>
            <p:cNvSpPr/>
            <p:nvPr/>
          </p:nvSpPr>
          <p:spPr>
            <a:xfrm>
              <a:off x="4001597" y="3242361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215950" y="0"/>
                  </a:moveTo>
                  <a:lnTo>
                    <a:pt x="0" y="523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37" name="object 1237"/>
            <p:cNvSpPr/>
            <p:nvPr/>
          </p:nvSpPr>
          <p:spPr>
            <a:xfrm>
              <a:off x="3991142" y="2815717"/>
              <a:ext cx="10795" cy="432434"/>
            </a:xfrm>
            <a:custGeom>
              <a:avLst/>
              <a:gdLst/>
              <a:ahLst/>
              <a:cxnLst/>
              <a:rect l="l" t="t" r="r" b="b"/>
              <a:pathLst>
                <a:path w="10795" h="432435">
                  <a:moveTo>
                    <a:pt x="10454" y="4318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38" name="object 1238"/>
            <p:cNvSpPr/>
            <p:nvPr/>
          </p:nvSpPr>
          <p:spPr>
            <a:xfrm>
              <a:off x="3991142" y="2815717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152" y="60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39" name="object 1239"/>
            <p:cNvSpPr/>
            <p:nvPr/>
          </p:nvSpPr>
          <p:spPr>
            <a:xfrm>
              <a:off x="3991142" y="2810487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0" y="5230"/>
                  </a:moveTo>
                  <a:lnTo>
                    <a:pt x="21592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40" name="object 1240"/>
            <p:cNvSpPr/>
            <p:nvPr/>
          </p:nvSpPr>
          <p:spPr>
            <a:xfrm>
              <a:off x="4422089" y="2804350"/>
              <a:ext cx="12700" cy="433705"/>
            </a:xfrm>
            <a:custGeom>
              <a:avLst/>
              <a:gdLst/>
              <a:ahLst/>
              <a:cxnLst/>
              <a:rect l="l" t="t" r="r" b="b"/>
              <a:pathLst>
                <a:path w="12700" h="433705">
                  <a:moveTo>
                    <a:pt x="12280" y="259181"/>
                  </a:moveTo>
                  <a:lnTo>
                    <a:pt x="0" y="259181"/>
                  </a:lnTo>
                  <a:lnTo>
                    <a:pt x="0" y="433692"/>
                  </a:lnTo>
                  <a:lnTo>
                    <a:pt x="12280" y="433692"/>
                  </a:lnTo>
                  <a:lnTo>
                    <a:pt x="12280" y="259181"/>
                  </a:lnTo>
                  <a:close/>
                </a:path>
                <a:path w="12700" h="433705">
                  <a:moveTo>
                    <a:pt x="12280" y="0"/>
                  </a:moveTo>
                  <a:lnTo>
                    <a:pt x="0" y="0"/>
                  </a:lnTo>
                  <a:lnTo>
                    <a:pt x="0" y="183743"/>
                  </a:lnTo>
                  <a:lnTo>
                    <a:pt x="12280" y="183743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41" name="object 1241"/>
            <p:cNvSpPr/>
            <p:nvPr/>
          </p:nvSpPr>
          <p:spPr>
            <a:xfrm>
              <a:off x="4433315" y="3231035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0" y="0"/>
                  </a:moveTo>
                  <a:lnTo>
                    <a:pt x="152" y="60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42" name="object 1242"/>
            <p:cNvSpPr/>
            <p:nvPr/>
          </p:nvSpPr>
          <p:spPr>
            <a:xfrm>
              <a:off x="4217547" y="3237128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215920" y="0"/>
                  </a:moveTo>
                  <a:lnTo>
                    <a:pt x="0" y="5233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43" name="object 1243"/>
            <p:cNvSpPr/>
            <p:nvPr/>
          </p:nvSpPr>
          <p:spPr>
            <a:xfrm>
              <a:off x="4206138" y="2809582"/>
              <a:ext cx="12700" cy="433705"/>
            </a:xfrm>
            <a:custGeom>
              <a:avLst/>
              <a:gdLst/>
              <a:ahLst/>
              <a:cxnLst/>
              <a:rect l="l" t="t" r="r" b="b"/>
              <a:pathLst>
                <a:path w="12700" h="433705">
                  <a:moveTo>
                    <a:pt x="12319" y="253949"/>
                  </a:moveTo>
                  <a:lnTo>
                    <a:pt x="0" y="253949"/>
                  </a:lnTo>
                  <a:lnTo>
                    <a:pt x="0" y="433705"/>
                  </a:lnTo>
                  <a:lnTo>
                    <a:pt x="12319" y="433705"/>
                  </a:lnTo>
                  <a:lnTo>
                    <a:pt x="12319" y="253949"/>
                  </a:lnTo>
                  <a:close/>
                </a:path>
                <a:path w="12700" h="433705">
                  <a:moveTo>
                    <a:pt x="12319" y="0"/>
                  </a:moveTo>
                  <a:lnTo>
                    <a:pt x="0" y="0"/>
                  </a:lnTo>
                  <a:lnTo>
                    <a:pt x="0" y="178511"/>
                  </a:lnTo>
                  <a:lnTo>
                    <a:pt x="12319" y="178511"/>
                  </a:lnTo>
                  <a:lnTo>
                    <a:pt x="12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44" name="object 1244"/>
            <p:cNvSpPr/>
            <p:nvPr/>
          </p:nvSpPr>
          <p:spPr>
            <a:xfrm>
              <a:off x="4207062" y="2810487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152" y="60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45" name="object 1245"/>
            <p:cNvSpPr/>
            <p:nvPr/>
          </p:nvSpPr>
          <p:spPr>
            <a:xfrm>
              <a:off x="4207062" y="2805254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0" y="5233"/>
                  </a:moveTo>
                  <a:lnTo>
                    <a:pt x="21595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46" name="object 1246"/>
            <p:cNvSpPr/>
            <p:nvPr/>
          </p:nvSpPr>
          <p:spPr>
            <a:xfrm>
              <a:off x="4638014" y="2799117"/>
              <a:ext cx="12700" cy="433705"/>
            </a:xfrm>
            <a:custGeom>
              <a:avLst/>
              <a:gdLst/>
              <a:ahLst/>
              <a:cxnLst/>
              <a:rect l="l" t="t" r="r" b="b"/>
              <a:pathLst>
                <a:path w="12700" h="433705">
                  <a:moveTo>
                    <a:pt x="12306" y="264414"/>
                  </a:moveTo>
                  <a:lnTo>
                    <a:pt x="0" y="264414"/>
                  </a:lnTo>
                  <a:lnTo>
                    <a:pt x="0" y="433692"/>
                  </a:lnTo>
                  <a:lnTo>
                    <a:pt x="12306" y="433692"/>
                  </a:lnTo>
                  <a:lnTo>
                    <a:pt x="12306" y="264414"/>
                  </a:lnTo>
                  <a:close/>
                </a:path>
                <a:path w="12700" h="433705">
                  <a:moveTo>
                    <a:pt x="12306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12306" y="188976"/>
                  </a:lnTo>
                  <a:lnTo>
                    <a:pt x="123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47" name="object 1247"/>
            <p:cNvSpPr/>
            <p:nvPr/>
          </p:nvSpPr>
          <p:spPr>
            <a:xfrm>
              <a:off x="4649266" y="3225801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0" y="0"/>
                  </a:moveTo>
                  <a:lnTo>
                    <a:pt x="152" y="60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48" name="object 1248"/>
            <p:cNvSpPr/>
            <p:nvPr/>
          </p:nvSpPr>
          <p:spPr>
            <a:xfrm>
              <a:off x="4433468" y="3231894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215950" y="0"/>
                  </a:moveTo>
                  <a:lnTo>
                    <a:pt x="0" y="5233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49" name="object 1249"/>
            <p:cNvSpPr/>
            <p:nvPr/>
          </p:nvSpPr>
          <p:spPr>
            <a:xfrm>
              <a:off x="4422089" y="2804350"/>
              <a:ext cx="12700" cy="433705"/>
            </a:xfrm>
            <a:custGeom>
              <a:avLst/>
              <a:gdLst/>
              <a:ahLst/>
              <a:cxnLst/>
              <a:rect l="l" t="t" r="r" b="b"/>
              <a:pathLst>
                <a:path w="12700" h="433705">
                  <a:moveTo>
                    <a:pt x="12280" y="259181"/>
                  </a:moveTo>
                  <a:lnTo>
                    <a:pt x="0" y="259181"/>
                  </a:lnTo>
                  <a:lnTo>
                    <a:pt x="0" y="433692"/>
                  </a:lnTo>
                  <a:lnTo>
                    <a:pt x="12280" y="433692"/>
                  </a:lnTo>
                  <a:lnTo>
                    <a:pt x="12280" y="259181"/>
                  </a:lnTo>
                  <a:close/>
                </a:path>
                <a:path w="12700" h="433705">
                  <a:moveTo>
                    <a:pt x="12280" y="0"/>
                  </a:moveTo>
                  <a:lnTo>
                    <a:pt x="0" y="0"/>
                  </a:lnTo>
                  <a:lnTo>
                    <a:pt x="0" y="183743"/>
                  </a:lnTo>
                  <a:lnTo>
                    <a:pt x="12280" y="183743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50" name="object 1250"/>
            <p:cNvSpPr/>
            <p:nvPr/>
          </p:nvSpPr>
          <p:spPr>
            <a:xfrm>
              <a:off x="4423013" y="2805254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152" y="60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51" name="object 1251"/>
            <p:cNvSpPr/>
            <p:nvPr/>
          </p:nvSpPr>
          <p:spPr>
            <a:xfrm>
              <a:off x="4423013" y="2800023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0" y="5230"/>
                  </a:moveTo>
                  <a:lnTo>
                    <a:pt x="21592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52" name="object 1252"/>
            <p:cNvSpPr/>
            <p:nvPr/>
          </p:nvSpPr>
          <p:spPr>
            <a:xfrm>
              <a:off x="4854884" y="2794790"/>
              <a:ext cx="10795" cy="432434"/>
            </a:xfrm>
            <a:custGeom>
              <a:avLst/>
              <a:gdLst/>
              <a:ahLst/>
              <a:cxnLst/>
              <a:rect l="l" t="t" r="r" b="b"/>
              <a:pathLst>
                <a:path w="10795" h="432435">
                  <a:moveTo>
                    <a:pt x="0" y="0"/>
                  </a:moveTo>
                  <a:lnTo>
                    <a:pt x="10454" y="431874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53" name="object 1253"/>
            <p:cNvSpPr/>
            <p:nvPr/>
          </p:nvSpPr>
          <p:spPr>
            <a:xfrm>
              <a:off x="4865186" y="3220568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0" y="0"/>
                  </a:moveTo>
                  <a:lnTo>
                    <a:pt x="152" y="60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54" name="object 1254"/>
            <p:cNvSpPr/>
            <p:nvPr/>
          </p:nvSpPr>
          <p:spPr>
            <a:xfrm>
              <a:off x="4649419" y="3226664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215920" y="0"/>
                  </a:moveTo>
                  <a:lnTo>
                    <a:pt x="0" y="523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55" name="object 1255"/>
            <p:cNvSpPr/>
            <p:nvPr/>
          </p:nvSpPr>
          <p:spPr>
            <a:xfrm>
              <a:off x="4638014" y="2799117"/>
              <a:ext cx="12700" cy="433705"/>
            </a:xfrm>
            <a:custGeom>
              <a:avLst/>
              <a:gdLst/>
              <a:ahLst/>
              <a:cxnLst/>
              <a:rect l="l" t="t" r="r" b="b"/>
              <a:pathLst>
                <a:path w="12700" h="433705">
                  <a:moveTo>
                    <a:pt x="12306" y="264414"/>
                  </a:moveTo>
                  <a:lnTo>
                    <a:pt x="0" y="264414"/>
                  </a:lnTo>
                  <a:lnTo>
                    <a:pt x="0" y="433692"/>
                  </a:lnTo>
                  <a:lnTo>
                    <a:pt x="12306" y="433692"/>
                  </a:lnTo>
                  <a:lnTo>
                    <a:pt x="12306" y="264414"/>
                  </a:lnTo>
                  <a:close/>
                </a:path>
                <a:path w="12700" h="433705">
                  <a:moveTo>
                    <a:pt x="12306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12306" y="188976"/>
                  </a:lnTo>
                  <a:lnTo>
                    <a:pt x="123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56" name="object 1256"/>
            <p:cNvSpPr/>
            <p:nvPr/>
          </p:nvSpPr>
          <p:spPr>
            <a:xfrm>
              <a:off x="4638933" y="2800023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152" y="60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57" name="object 1257"/>
            <p:cNvSpPr/>
            <p:nvPr/>
          </p:nvSpPr>
          <p:spPr>
            <a:xfrm>
              <a:off x="4638933" y="2794790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0" y="5233"/>
                  </a:moveTo>
                  <a:lnTo>
                    <a:pt x="21595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58" name="object 1258"/>
            <p:cNvSpPr/>
            <p:nvPr/>
          </p:nvSpPr>
          <p:spPr>
            <a:xfrm>
              <a:off x="5070805" y="2789559"/>
              <a:ext cx="10795" cy="432434"/>
            </a:xfrm>
            <a:custGeom>
              <a:avLst/>
              <a:gdLst/>
              <a:ahLst/>
              <a:cxnLst/>
              <a:rect l="l" t="t" r="r" b="b"/>
              <a:pathLst>
                <a:path w="10795" h="432435">
                  <a:moveTo>
                    <a:pt x="0" y="0"/>
                  </a:moveTo>
                  <a:lnTo>
                    <a:pt x="10485" y="431871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59" name="object 1259"/>
            <p:cNvSpPr/>
            <p:nvPr/>
          </p:nvSpPr>
          <p:spPr>
            <a:xfrm>
              <a:off x="5081137" y="3215338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0" y="0"/>
                  </a:moveTo>
                  <a:lnTo>
                    <a:pt x="152" y="60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60" name="object 1260"/>
            <p:cNvSpPr/>
            <p:nvPr/>
          </p:nvSpPr>
          <p:spPr>
            <a:xfrm>
              <a:off x="4865339" y="3221431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215950" y="0"/>
                  </a:moveTo>
                  <a:lnTo>
                    <a:pt x="0" y="5233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61" name="object 1261"/>
            <p:cNvSpPr/>
            <p:nvPr/>
          </p:nvSpPr>
          <p:spPr>
            <a:xfrm>
              <a:off x="4854884" y="2794790"/>
              <a:ext cx="10795" cy="432434"/>
            </a:xfrm>
            <a:custGeom>
              <a:avLst/>
              <a:gdLst/>
              <a:ahLst/>
              <a:cxnLst/>
              <a:rect l="l" t="t" r="r" b="b"/>
              <a:pathLst>
                <a:path w="10795" h="432435">
                  <a:moveTo>
                    <a:pt x="10454" y="4318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62" name="object 1262"/>
            <p:cNvSpPr/>
            <p:nvPr/>
          </p:nvSpPr>
          <p:spPr>
            <a:xfrm>
              <a:off x="4854884" y="2794790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152" y="60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63" name="object 1263"/>
            <p:cNvSpPr/>
            <p:nvPr/>
          </p:nvSpPr>
          <p:spPr>
            <a:xfrm>
              <a:off x="4854884" y="2789559"/>
              <a:ext cx="216535" cy="5715"/>
            </a:xfrm>
            <a:custGeom>
              <a:avLst/>
              <a:gdLst/>
              <a:ahLst/>
              <a:cxnLst/>
              <a:rect l="l" t="t" r="r" b="b"/>
              <a:pathLst>
                <a:path w="216535" h="5714">
                  <a:moveTo>
                    <a:pt x="0" y="5230"/>
                  </a:moveTo>
                  <a:lnTo>
                    <a:pt x="21592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64" name="object 1264"/>
            <p:cNvSpPr/>
            <p:nvPr/>
          </p:nvSpPr>
          <p:spPr>
            <a:xfrm>
              <a:off x="6632387" y="4497933"/>
              <a:ext cx="106045" cy="75565"/>
            </a:xfrm>
            <a:custGeom>
              <a:avLst/>
              <a:gdLst/>
              <a:ahLst/>
              <a:cxnLst/>
              <a:rect l="l" t="t" r="r" b="b"/>
              <a:pathLst>
                <a:path w="106045" h="75564">
                  <a:moveTo>
                    <a:pt x="105857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05857" y="75437"/>
                  </a:lnTo>
                  <a:lnTo>
                    <a:pt x="1058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1265" name="object 1265"/>
          <p:cNvSpPr txBox="1"/>
          <p:nvPr/>
        </p:nvSpPr>
        <p:spPr>
          <a:xfrm>
            <a:off x="5310059" y="3046164"/>
            <a:ext cx="90055" cy="71710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409" spc="341" dirty="0">
                <a:latin typeface="Arial"/>
                <a:cs typeface="Arial"/>
              </a:rPr>
              <a:t> </a:t>
            </a:r>
            <a:endParaRPr sz="409">
              <a:latin typeface="Arial"/>
              <a:cs typeface="Arial"/>
            </a:endParaRPr>
          </a:p>
        </p:txBody>
      </p:sp>
      <p:sp>
        <p:nvSpPr>
          <p:cNvPr id="1266" name="object 1266"/>
          <p:cNvSpPr/>
          <p:nvPr/>
        </p:nvSpPr>
        <p:spPr>
          <a:xfrm>
            <a:off x="3609019" y="2037333"/>
            <a:ext cx="482311" cy="51522"/>
          </a:xfrm>
          <a:custGeom>
            <a:avLst/>
            <a:gdLst/>
            <a:ahLst/>
            <a:cxnLst/>
            <a:rect l="l" t="t" r="r" b="b"/>
            <a:pathLst>
              <a:path w="707389" h="75564">
                <a:moveTo>
                  <a:pt x="707379" y="0"/>
                </a:moveTo>
                <a:lnTo>
                  <a:pt x="0" y="0"/>
                </a:lnTo>
                <a:lnTo>
                  <a:pt x="0" y="75438"/>
                </a:lnTo>
                <a:lnTo>
                  <a:pt x="707379" y="75438"/>
                </a:lnTo>
                <a:lnTo>
                  <a:pt x="7073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67" name="object 1267"/>
          <p:cNvSpPr txBox="1"/>
          <p:nvPr/>
        </p:nvSpPr>
        <p:spPr>
          <a:xfrm>
            <a:off x="3600360" y="2016724"/>
            <a:ext cx="498764" cy="71710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409" dirty="0">
                <a:latin typeface="Arial"/>
                <a:cs typeface="Arial"/>
              </a:rPr>
              <a:t>Ve</a:t>
            </a:r>
            <a:r>
              <a:rPr sz="409" spc="-7" dirty="0">
                <a:latin typeface="Arial"/>
                <a:cs typeface="Arial"/>
              </a:rPr>
              <a:t> </a:t>
            </a:r>
            <a:r>
              <a:rPr sz="409" dirty="0">
                <a:latin typeface="Arial"/>
                <a:cs typeface="Arial"/>
              </a:rPr>
              <a:t>tical</a:t>
            </a:r>
            <a:r>
              <a:rPr sz="409" spc="130" dirty="0">
                <a:latin typeface="Arial"/>
                <a:cs typeface="Arial"/>
              </a:rPr>
              <a:t> </a:t>
            </a:r>
            <a:r>
              <a:rPr sz="409" spc="41" dirty="0">
                <a:latin typeface="Arial"/>
                <a:cs typeface="Arial"/>
              </a:rPr>
              <a:t>ike</a:t>
            </a:r>
            <a:r>
              <a:rPr sz="409" spc="-14" dirty="0">
                <a:latin typeface="Arial"/>
                <a:cs typeface="Arial"/>
              </a:rPr>
              <a:t> </a:t>
            </a:r>
            <a:r>
              <a:rPr sz="409" dirty="0">
                <a:latin typeface="Arial"/>
                <a:cs typeface="Arial"/>
              </a:rPr>
              <a:t>Sto</a:t>
            </a:r>
            <a:r>
              <a:rPr sz="409" spc="-7" dirty="0">
                <a:latin typeface="Arial"/>
                <a:cs typeface="Arial"/>
              </a:rPr>
              <a:t> </a:t>
            </a:r>
            <a:r>
              <a:rPr sz="409" spc="-17" dirty="0">
                <a:latin typeface="Arial"/>
                <a:cs typeface="Arial"/>
              </a:rPr>
              <a:t>age</a:t>
            </a:r>
            <a:endParaRPr sz="409">
              <a:latin typeface="Arial"/>
              <a:cs typeface="Arial"/>
            </a:endParaRPr>
          </a:p>
        </p:txBody>
      </p:sp>
      <p:sp>
        <p:nvSpPr>
          <p:cNvPr id="1268" name="object 1268"/>
          <p:cNvSpPr/>
          <p:nvPr/>
        </p:nvSpPr>
        <p:spPr>
          <a:xfrm>
            <a:off x="6747947" y="1393076"/>
            <a:ext cx="72303" cy="51522"/>
          </a:xfrm>
          <a:custGeom>
            <a:avLst/>
            <a:gdLst/>
            <a:ahLst/>
            <a:cxnLst/>
            <a:rect l="l" t="t" r="r" b="b"/>
            <a:pathLst>
              <a:path w="106045" h="75564">
                <a:moveTo>
                  <a:pt x="105857" y="0"/>
                </a:moveTo>
                <a:lnTo>
                  <a:pt x="0" y="0"/>
                </a:lnTo>
                <a:lnTo>
                  <a:pt x="0" y="75438"/>
                </a:lnTo>
                <a:lnTo>
                  <a:pt x="105857" y="75438"/>
                </a:lnTo>
                <a:lnTo>
                  <a:pt x="1058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69" name="object 1269"/>
          <p:cNvSpPr txBox="1"/>
          <p:nvPr/>
        </p:nvSpPr>
        <p:spPr>
          <a:xfrm>
            <a:off x="6739287" y="1372467"/>
            <a:ext cx="90055" cy="71710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409" spc="341" dirty="0">
                <a:latin typeface="Arial"/>
                <a:cs typeface="Arial"/>
              </a:rPr>
              <a:t> </a:t>
            </a:r>
            <a:endParaRPr sz="409">
              <a:latin typeface="Arial"/>
              <a:cs typeface="Arial"/>
            </a:endParaRPr>
          </a:p>
        </p:txBody>
      </p:sp>
      <p:sp>
        <p:nvSpPr>
          <p:cNvPr id="1270" name="object 1270"/>
          <p:cNvSpPr/>
          <p:nvPr/>
        </p:nvSpPr>
        <p:spPr>
          <a:xfrm>
            <a:off x="2764042" y="1413448"/>
            <a:ext cx="270164" cy="98714"/>
          </a:xfrm>
          <a:custGeom>
            <a:avLst/>
            <a:gdLst/>
            <a:ahLst/>
            <a:cxnLst/>
            <a:rect l="l" t="t" r="r" b="b"/>
            <a:pathLst>
              <a:path w="396239" h="144780">
                <a:moveTo>
                  <a:pt x="395841" y="0"/>
                </a:moveTo>
                <a:lnTo>
                  <a:pt x="0" y="0"/>
                </a:lnTo>
                <a:lnTo>
                  <a:pt x="0" y="144721"/>
                </a:lnTo>
                <a:lnTo>
                  <a:pt x="395841" y="144721"/>
                </a:lnTo>
                <a:lnTo>
                  <a:pt x="3958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71" name="object 1271"/>
          <p:cNvSpPr txBox="1"/>
          <p:nvPr/>
        </p:nvSpPr>
        <p:spPr>
          <a:xfrm>
            <a:off x="2764043" y="1413448"/>
            <a:ext cx="274493" cy="89768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240">
              <a:lnSpc>
                <a:spcPts val="743"/>
              </a:lnSpc>
            </a:pPr>
            <a:r>
              <a:rPr sz="648" spc="-17" dirty="0">
                <a:latin typeface="Arial"/>
                <a:cs typeface="Arial"/>
              </a:rPr>
              <a:t>110</a:t>
            </a:r>
            <a:endParaRPr sz="648">
              <a:latin typeface="Arial"/>
              <a:cs typeface="Arial"/>
            </a:endParaRPr>
          </a:p>
        </p:txBody>
      </p:sp>
      <p:sp>
        <p:nvSpPr>
          <p:cNvPr id="1272" name="object 1272"/>
          <p:cNvSpPr/>
          <p:nvPr/>
        </p:nvSpPr>
        <p:spPr>
          <a:xfrm>
            <a:off x="2708950" y="1527062"/>
            <a:ext cx="380134" cy="98714"/>
          </a:xfrm>
          <a:custGeom>
            <a:avLst/>
            <a:gdLst/>
            <a:ahLst/>
            <a:cxnLst/>
            <a:rect l="l" t="t" r="r" b="b"/>
            <a:pathLst>
              <a:path w="557529" h="144780">
                <a:moveTo>
                  <a:pt x="557461" y="0"/>
                </a:moveTo>
                <a:lnTo>
                  <a:pt x="0" y="0"/>
                </a:lnTo>
                <a:lnTo>
                  <a:pt x="0" y="144721"/>
                </a:lnTo>
                <a:lnTo>
                  <a:pt x="557461" y="144721"/>
                </a:lnTo>
                <a:lnTo>
                  <a:pt x="5574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73" name="object 1273"/>
          <p:cNvSpPr txBox="1"/>
          <p:nvPr/>
        </p:nvSpPr>
        <p:spPr>
          <a:xfrm>
            <a:off x="2701216" y="1511099"/>
            <a:ext cx="397019" cy="111511"/>
          </a:xfrm>
          <a:prstGeom prst="rect">
            <a:avLst/>
          </a:prstGeom>
        </p:spPr>
        <p:txBody>
          <a:bodyPr vert="horz" wrap="square" lIns="0" tIns="11690" rIns="0" bIns="0" rtlCol="0">
            <a:spAutoFit/>
          </a:bodyPr>
          <a:lstStyle/>
          <a:p>
            <a:pPr marL="8659">
              <a:spcBef>
                <a:spcPts val="92"/>
              </a:spcBef>
            </a:pPr>
            <a:r>
              <a:rPr sz="648" dirty="0">
                <a:latin typeface="Arial"/>
                <a:cs typeface="Arial"/>
              </a:rPr>
              <a:t>20.5</a:t>
            </a:r>
            <a:r>
              <a:rPr sz="648" spc="51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48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1274" name="object 1274"/>
          <p:cNvSpPr/>
          <p:nvPr/>
        </p:nvSpPr>
        <p:spPr>
          <a:xfrm>
            <a:off x="2786404" y="1283640"/>
            <a:ext cx="225569" cy="118630"/>
          </a:xfrm>
          <a:custGeom>
            <a:avLst/>
            <a:gdLst/>
            <a:ahLst/>
            <a:cxnLst/>
            <a:rect l="l" t="t" r="r" b="b"/>
            <a:pathLst>
              <a:path w="330835" h="173989">
                <a:moveTo>
                  <a:pt x="330250" y="0"/>
                </a:moveTo>
                <a:lnTo>
                  <a:pt x="0" y="0"/>
                </a:lnTo>
                <a:lnTo>
                  <a:pt x="0" y="173736"/>
                </a:lnTo>
                <a:lnTo>
                  <a:pt x="330250" y="173736"/>
                </a:lnTo>
                <a:lnTo>
                  <a:pt x="330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75" name="object 1275"/>
          <p:cNvSpPr txBox="1"/>
          <p:nvPr/>
        </p:nvSpPr>
        <p:spPr>
          <a:xfrm>
            <a:off x="2778109" y="1264591"/>
            <a:ext cx="242888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spc="-17" dirty="0">
                <a:latin typeface="Arial"/>
                <a:cs typeface="Arial"/>
              </a:rPr>
              <a:t>M&amp;E</a:t>
            </a:r>
            <a:endParaRPr sz="818">
              <a:latin typeface="Arial"/>
              <a:cs typeface="Arial"/>
            </a:endParaRPr>
          </a:p>
        </p:txBody>
      </p:sp>
      <p:grpSp>
        <p:nvGrpSpPr>
          <p:cNvPr id="1276" name="object 1276"/>
          <p:cNvGrpSpPr/>
          <p:nvPr/>
        </p:nvGrpSpPr>
        <p:grpSpPr>
          <a:xfrm>
            <a:off x="2767391" y="3517151"/>
            <a:ext cx="380134" cy="215611"/>
            <a:chOff x="2890440" y="5158488"/>
            <a:chExt cx="557530" cy="316230"/>
          </a:xfrm>
        </p:grpSpPr>
        <p:sp>
          <p:nvSpPr>
            <p:cNvPr id="1277" name="object 1277"/>
            <p:cNvSpPr/>
            <p:nvPr/>
          </p:nvSpPr>
          <p:spPr>
            <a:xfrm>
              <a:off x="2971242" y="5163251"/>
              <a:ext cx="396240" cy="144780"/>
            </a:xfrm>
            <a:custGeom>
              <a:avLst/>
              <a:gdLst/>
              <a:ahLst/>
              <a:cxnLst/>
              <a:rect l="l" t="t" r="r" b="b"/>
              <a:pathLst>
                <a:path w="396239" h="144779">
                  <a:moveTo>
                    <a:pt x="395839" y="0"/>
                  </a:moveTo>
                  <a:lnTo>
                    <a:pt x="0" y="0"/>
                  </a:lnTo>
                  <a:lnTo>
                    <a:pt x="0" y="144721"/>
                  </a:lnTo>
                  <a:lnTo>
                    <a:pt x="395839" y="144721"/>
                  </a:lnTo>
                  <a:lnTo>
                    <a:pt x="3958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78" name="object 1278"/>
            <p:cNvSpPr/>
            <p:nvPr/>
          </p:nvSpPr>
          <p:spPr>
            <a:xfrm>
              <a:off x="2971242" y="5163251"/>
              <a:ext cx="396240" cy="144780"/>
            </a:xfrm>
            <a:custGeom>
              <a:avLst/>
              <a:gdLst/>
              <a:ahLst/>
              <a:cxnLst/>
              <a:rect l="l" t="t" r="r" b="b"/>
              <a:pathLst>
                <a:path w="396239" h="144779">
                  <a:moveTo>
                    <a:pt x="0" y="0"/>
                  </a:moveTo>
                  <a:lnTo>
                    <a:pt x="395840" y="0"/>
                  </a:lnTo>
                  <a:lnTo>
                    <a:pt x="395840" y="144722"/>
                  </a:lnTo>
                  <a:lnTo>
                    <a:pt x="0" y="14472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79" name="object 1279"/>
            <p:cNvSpPr/>
            <p:nvPr/>
          </p:nvSpPr>
          <p:spPr>
            <a:xfrm>
              <a:off x="2890440" y="5329885"/>
              <a:ext cx="557530" cy="144780"/>
            </a:xfrm>
            <a:custGeom>
              <a:avLst/>
              <a:gdLst/>
              <a:ahLst/>
              <a:cxnLst/>
              <a:rect l="l" t="t" r="r" b="b"/>
              <a:pathLst>
                <a:path w="557529" h="144779">
                  <a:moveTo>
                    <a:pt x="557457" y="0"/>
                  </a:moveTo>
                  <a:lnTo>
                    <a:pt x="0" y="0"/>
                  </a:lnTo>
                  <a:lnTo>
                    <a:pt x="0" y="144719"/>
                  </a:lnTo>
                  <a:lnTo>
                    <a:pt x="557457" y="144719"/>
                  </a:lnTo>
                  <a:lnTo>
                    <a:pt x="5574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1280" name="object 1280"/>
          <p:cNvSpPr txBox="1"/>
          <p:nvPr/>
        </p:nvSpPr>
        <p:spPr>
          <a:xfrm>
            <a:off x="2759657" y="3493056"/>
            <a:ext cx="397019" cy="235409"/>
          </a:xfrm>
          <a:prstGeom prst="rect">
            <a:avLst/>
          </a:prstGeom>
        </p:spPr>
        <p:txBody>
          <a:bodyPr vert="horz" wrap="square" lIns="0" tIns="22947" rIns="0" bIns="0" rtlCol="0">
            <a:spAutoFit/>
          </a:bodyPr>
          <a:lstStyle/>
          <a:p>
            <a:pPr algn="ctr">
              <a:spcBef>
                <a:spcPts val="181"/>
              </a:spcBef>
            </a:pPr>
            <a:r>
              <a:rPr sz="648" spc="-17" dirty="0">
                <a:latin typeface="Arial"/>
                <a:cs typeface="Arial"/>
              </a:rPr>
              <a:t>101</a:t>
            </a:r>
            <a:endParaRPr sz="648">
              <a:latin typeface="Arial"/>
              <a:cs typeface="Arial"/>
            </a:endParaRPr>
          </a:p>
          <a:p>
            <a:pPr algn="ctr">
              <a:spcBef>
                <a:spcPts val="116"/>
              </a:spcBef>
            </a:pPr>
            <a:r>
              <a:rPr sz="648" dirty="0">
                <a:latin typeface="Arial"/>
                <a:cs typeface="Arial"/>
              </a:rPr>
              <a:t>6</a:t>
            </a:r>
            <a:r>
              <a:rPr sz="648" spc="235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.3</a:t>
            </a:r>
            <a:r>
              <a:rPr sz="648" spc="24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20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1281" name="object 1281"/>
          <p:cNvSpPr/>
          <p:nvPr/>
        </p:nvSpPr>
        <p:spPr>
          <a:xfrm>
            <a:off x="2657068" y="3390594"/>
            <a:ext cx="600941" cy="118630"/>
          </a:xfrm>
          <a:custGeom>
            <a:avLst/>
            <a:gdLst/>
            <a:ahLst/>
            <a:cxnLst/>
            <a:rect l="l" t="t" r="r" b="b"/>
            <a:pathLst>
              <a:path w="881379" h="173989">
                <a:moveTo>
                  <a:pt x="881052" y="0"/>
                </a:moveTo>
                <a:lnTo>
                  <a:pt x="0" y="0"/>
                </a:lnTo>
                <a:lnTo>
                  <a:pt x="0" y="173736"/>
                </a:lnTo>
                <a:lnTo>
                  <a:pt x="881052" y="173736"/>
                </a:lnTo>
                <a:lnTo>
                  <a:pt x="881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82" name="object 1282"/>
          <p:cNvSpPr txBox="1"/>
          <p:nvPr/>
        </p:nvSpPr>
        <p:spPr>
          <a:xfrm>
            <a:off x="2648474" y="3371545"/>
            <a:ext cx="618692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dirty="0">
                <a:latin typeface="Arial"/>
                <a:cs typeface="Arial"/>
              </a:rPr>
              <a:t>Su</a:t>
            </a:r>
            <a:r>
              <a:rPr sz="818" spc="-27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te</a:t>
            </a:r>
            <a:r>
              <a:rPr sz="818" spc="-14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-</a:t>
            </a:r>
            <a:r>
              <a:rPr sz="818" spc="-24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2</a:t>
            </a:r>
            <a:r>
              <a:rPr sz="818" spc="-20" dirty="0">
                <a:latin typeface="Arial"/>
                <a:cs typeface="Arial"/>
              </a:rPr>
              <a:t> </a:t>
            </a:r>
            <a:r>
              <a:rPr sz="818" spc="-17" dirty="0">
                <a:latin typeface="Arial"/>
                <a:cs typeface="Arial"/>
              </a:rPr>
              <a:t>Bed</a:t>
            </a:r>
            <a:endParaRPr sz="818">
              <a:latin typeface="Arial"/>
              <a:cs typeface="Arial"/>
            </a:endParaRPr>
          </a:p>
        </p:txBody>
      </p:sp>
      <p:grpSp>
        <p:nvGrpSpPr>
          <p:cNvPr id="1283" name="object 1283"/>
          <p:cNvGrpSpPr/>
          <p:nvPr/>
        </p:nvGrpSpPr>
        <p:grpSpPr>
          <a:xfrm>
            <a:off x="5526495" y="3846278"/>
            <a:ext cx="422131" cy="342466"/>
            <a:chOff x="6937126" y="5641207"/>
            <a:chExt cx="619125" cy="502284"/>
          </a:xfrm>
        </p:grpSpPr>
        <p:sp>
          <p:nvSpPr>
            <p:cNvPr id="1284" name="object 1284"/>
            <p:cNvSpPr/>
            <p:nvPr/>
          </p:nvSpPr>
          <p:spPr>
            <a:xfrm>
              <a:off x="7048469" y="5831586"/>
              <a:ext cx="396240" cy="144780"/>
            </a:xfrm>
            <a:custGeom>
              <a:avLst/>
              <a:gdLst/>
              <a:ahLst/>
              <a:cxnLst/>
              <a:rect l="l" t="t" r="r" b="b"/>
              <a:pathLst>
                <a:path w="396240" h="144779">
                  <a:moveTo>
                    <a:pt x="395841" y="0"/>
                  </a:moveTo>
                  <a:lnTo>
                    <a:pt x="0" y="0"/>
                  </a:lnTo>
                  <a:lnTo>
                    <a:pt x="0" y="144721"/>
                  </a:lnTo>
                  <a:lnTo>
                    <a:pt x="395841" y="144721"/>
                  </a:lnTo>
                  <a:lnTo>
                    <a:pt x="395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85" name="object 1285"/>
            <p:cNvSpPr/>
            <p:nvPr/>
          </p:nvSpPr>
          <p:spPr>
            <a:xfrm>
              <a:off x="7048469" y="5831585"/>
              <a:ext cx="396240" cy="144780"/>
            </a:xfrm>
            <a:custGeom>
              <a:avLst/>
              <a:gdLst/>
              <a:ahLst/>
              <a:cxnLst/>
              <a:rect l="l" t="t" r="r" b="b"/>
              <a:pathLst>
                <a:path w="396240" h="144779">
                  <a:moveTo>
                    <a:pt x="0" y="0"/>
                  </a:moveTo>
                  <a:lnTo>
                    <a:pt x="395840" y="0"/>
                  </a:lnTo>
                  <a:lnTo>
                    <a:pt x="395840" y="144722"/>
                  </a:lnTo>
                  <a:lnTo>
                    <a:pt x="0" y="14472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86" name="object 1286"/>
            <p:cNvSpPr/>
            <p:nvPr/>
          </p:nvSpPr>
          <p:spPr>
            <a:xfrm>
              <a:off x="6937121" y="5641212"/>
              <a:ext cx="619125" cy="502284"/>
            </a:xfrm>
            <a:custGeom>
              <a:avLst/>
              <a:gdLst/>
              <a:ahLst/>
              <a:cxnLst/>
              <a:rect l="l" t="t" r="r" b="b"/>
              <a:pathLst>
                <a:path w="619125" h="502285">
                  <a:moveTo>
                    <a:pt x="587984" y="357009"/>
                  </a:moveTo>
                  <a:lnTo>
                    <a:pt x="30543" y="357009"/>
                  </a:lnTo>
                  <a:lnTo>
                    <a:pt x="30543" y="501726"/>
                  </a:lnTo>
                  <a:lnTo>
                    <a:pt x="587984" y="501726"/>
                  </a:lnTo>
                  <a:lnTo>
                    <a:pt x="587984" y="357009"/>
                  </a:lnTo>
                  <a:close/>
                </a:path>
                <a:path w="619125" h="502285">
                  <a:moveTo>
                    <a:pt x="618528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618528" y="173736"/>
                  </a:lnTo>
                  <a:lnTo>
                    <a:pt x="618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1287" name="object 1287"/>
          <p:cNvSpPr txBox="1"/>
          <p:nvPr/>
        </p:nvSpPr>
        <p:spPr>
          <a:xfrm>
            <a:off x="5518792" y="3817242"/>
            <a:ext cx="439449" cy="369729"/>
          </a:xfrm>
          <a:prstGeom prst="rect">
            <a:avLst/>
          </a:prstGeom>
        </p:spPr>
        <p:txBody>
          <a:bodyPr vert="horz" wrap="square" lIns="0" tIns="18617" rIns="0" bIns="0" rtlCol="0">
            <a:spAutoFit/>
          </a:bodyPr>
          <a:lstStyle/>
          <a:p>
            <a:pPr marL="8659">
              <a:spcBef>
                <a:spcPts val="147"/>
              </a:spcBef>
            </a:pPr>
            <a:r>
              <a:rPr sz="818" spc="-7" dirty="0">
                <a:latin typeface="Arial"/>
                <a:cs typeface="Arial"/>
              </a:rPr>
              <a:t>Vest</a:t>
            </a:r>
            <a:r>
              <a:rPr sz="818" spc="-48" dirty="0">
                <a:latin typeface="Arial"/>
                <a:cs typeface="Arial"/>
              </a:rPr>
              <a:t> </a:t>
            </a:r>
            <a:r>
              <a:rPr sz="818" spc="-14" dirty="0">
                <a:latin typeface="Arial"/>
                <a:cs typeface="Arial"/>
              </a:rPr>
              <a:t>bule</a:t>
            </a:r>
            <a:endParaRPr sz="818">
              <a:latin typeface="Arial"/>
              <a:cs typeface="Arial"/>
            </a:endParaRPr>
          </a:p>
          <a:p>
            <a:pPr marL="146768">
              <a:spcBef>
                <a:spcPts val="85"/>
              </a:spcBef>
            </a:pPr>
            <a:r>
              <a:rPr sz="648" spc="-17" dirty="0">
                <a:latin typeface="Arial"/>
                <a:cs typeface="Arial"/>
              </a:rPr>
              <a:t>105</a:t>
            </a:r>
            <a:endParaRPr sz="648">
              <a:latin typeface="Arial"/>
              <a:cs typeface="Arial"/>
            </a:endParaRPr>
          </a:p>
          <a:p>
            <a:pPr marL="29440">
              <a:spcBef>
                <a:spcPts val="119"/>
              </a:spcBef>
            </a:pPr>
            <a:r>
              <a:rPr sz="648" dirty="0">
                <a:latin typeface="Arial"/>
                <a:cs typeface="Arial"/>
              </a:rPr>
              <a:t>19.1</a:t>
            </a:r>
            <a:r>
              <a:rPr sz="648" spc="51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48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grpSp>
        <p:nvGrpSpPr>
          <p:cNvPr id="1288" name="object 1288"/>
          <p:cNvGrpSpPr/>
          <p:nvPr/>
        </p:nvGrpSpPr>
        <p:grpSpPr>
          <a:xfrm>
            <a:off x="4607206" y="3181836"/>
            <a:ext cx="276658" cy="105208"/>
            <a:chOff x="5588835" y="4666693"/>
            <a:chExt cx="405765" cy="154305"/>
          </a:xfrm>
        </p:grpSpPr>
        <p:sp>
          <p:nvSpPr>
            <p:cNvPr id="1289" name="object 1289"/>
            <p:cNvSpPr/>
            <p:nvPr/>
          </p:nvSpPr>
          <p:spPr>
            <a:xfrm>
              <a:off x="5593598" y="4671456"/>
              <a:ext cx="396240" cy="144780"/>
            </a:xfrm>
            <a:custGeom>
              <a:avLst/>
              <a:gdLst/>
              <a:ahLst/>
              <a:cxnLst/>
              <a:rect l="l" t="t" r="r" b="b"/>
              <a:pathLst>
                <a:path w="396239" h="144779">
                  <a:moveTo>
                    <a:pt x="395841" y="0"/>
                  </a:moveTo>
                  <a:lnTo>
                    <a:pt x="0" y="0"/>
                  </a:lnTo>
                  <a:lnTo>
                    <a:pt x="0" y="144721"/>
                  </a:lnTo>
                  <a:lnTo>
                    <a:pt x="395841" y="144721"/>
                  </a:lnTo>
                  <a:lnTo>
                    <a:pt x="395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90" name="object 1290"/>
            <p:cNvSpPr/>
            <p:nvPr/>
          </p:nvSpPr>
          <p:spPr>
            <a:xfrm>
              <a:off x="5593598" y="4671456"/>
              <a:ext cx="396240" cy="144780"/>
            </a:xfrm>
            <a:custGeom>
              <a:avLst/>
              <a:gdLst/>
              <a:ahLst/>
              <a:cxnLst/>
              <a:rect l="l" t="t" r="r" b="b"/>
              <a:pathLst>
                <a:path w="396239" h="144779">
                  <a:moveTo>
                    <a:pt x="0" y="0"/>
                  </a:moveTo>
                  <a:lnTo>
                    <a:pt x="395840" y="0"/>
                  </a:lnTo>
                  <a:lnTo>
                    <a:pt x="395840" y="144722"/>
                  </a:lnTo>
                  <a:lnTo>
                    <a:pt x="0" y="14472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1291" name="object 1291"/>
          <p:cNvSpPr txBox="1"/>
          <p:nvPr/>
        </p:nvSpPr>
        <p:spPr>
          <a:xfrm>
            <a:off x="4621412" y="3169130"/>
            <a:ext cx="248083" cy="111074"/>
          </a:xfrm>
          <a:prstGeom prst="rect">
            <a:avLst/>
          </a:prstGeom>
        </p:spPr>
        <p:txBody>
          <a:bodyPr vert="horz" wrap="square" lIns="0" tIns="11257" rIns="0" bIns="0" rtlCol="0">
            <a:spAutoFit/>
          </a:bodyPr>
          <a:lstStyle/>
          <a:p>
            <a:pPr marL="8659">
              <a:spcBef>
                <a:spcPts val="89"/>
              </a:spcBef>
            </a:pPr>
            <a:r>
              <a:rPr sz="648" dirty="0">
                <a:latin typeface="Arial"/>
                <a:cs typeface="Arial"/>
              </a:rPr>
              <a:t>100-</a:t>
            </a:r>
            <a:r>
              <a:rPr sz="648" spc="-34" dirty="0">
                <a:latin typeface="Arial"/>
                <a:cs typeface="Arial"/>
              </a:rPr>
              <a:t>A</a:t>
            </a:r>
            <a:endParaRPr sz="648">
              <a:latin typeface="Arial"/>
              <a:cs typeface="Arial"/>
            </a:endParaRPr>
          </a:p>
        </p:txBody>
      </p:sp>
      <p:sp>
        <p:nvSpPr>
          <p:cNvPr id="1292" name="object 1292"/>
          <p:cNvSpPr/>
          <p:nvPr/>
        </p:nvSpPr>
        <p:spPr>
          <a:xfrm>
            <a:off x="4555360" y="3298698"/>
            <a:ext cx="380134" cy="98714"/>
          </a:xfrm>
          <a:custGeom>
            <a:avLst/>
            <a:gdLst/>
            <a:ahLst/>
            <a:cxnLst/>
            <a:rect l="l" t="t" r="r" b="b"/>
            <a:pathLst>
              <a:path w="557529" h="144779">
                <a:moveTo>
                  <a:pt x="557448" y="0"/>
                </a:moveTo>
                <a:lnTo>
                  <a:pt x="0" y="0"/>
                </a:lnTo>
                <a:lnTo>
                  <a:pt x="0" y="144719"/>
                </a:lnTo>
                <a:lnTo>
                  <a:pt x="557448" y="144719"/>
                </a:lnTo>
                <a:lnTo>
                  <a:pt x="557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93" name="object 1293"/>
          <p:cNvSpPr txBox="1"/>
          <p:nvPr/>
        </p:nvSpPr>
        <p:spPr>
          <a:xfrm>
            <a:off x="4547637" y="3282744"/>
            <a:ext cx="397019" cy="111074"/>
          </a:xfrm>
          <a:prstGeom prst="rect">
            <a:avLst/>
          </a:prstGeom>
        </p:spPr>
        <p:txBody>
          <a:bodyPr vert="horz" wrap="square" lIns="0" tIns="11257" rIns="0" bIns="0" rtlCol="0">
            <a:spAutoFit/>
          </a:bodyPr>
          <a:lstStyle/>
          <a:p>
            <a:pPr marL="8659">
              <a:spcBef>
                <a:spcPts val="89"/>
              </a:spcBef>
            </a:pPr>
            <a:r>
              <a:rPr sz="648" dirty="0">
                <a:latin typeface="Arial"/>
                <a:cs typeface="Arial"/>
              </a:rPr>
              <a:t>12.5</a:t>
            </a:r>
            <a:r>
              <a:rPr sz="648" spc="51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48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1294" name="object 1294"/>
          <p:cNvSpPr/>
          <p:nvPr/>
        </p:nvSpPr>
        <p:spPr>
          <a:xfrm>
            <a:off x="4592353" y="3055280"/>
            <a:ext cx="306099" cy="118630"/>
          </a:xfrm>
          <a:custGeom>
            <a:avLst/>
            <a:gdLst/>
            <a:ahLst/>
            <a:cxnLst/>
            <a:rect l="l" t="t" r="r" b="b"/>
            <a:pathLst>
              <a:path w="448945" h="173989">
                <a:moveTo>
                  <a:pt x="448939" y="0"/>
                </a:moveTo>
                <a:lnTo>
                  <a:pt x="0" y="0"/>
                </a:lnTo>
                <a:lnTo>
                  <a:pt x="0" y="173736"/>
                </a:lnTo>
                <a:lnTo>
                  <a:pt x="448939" y="173736"/>
                </a:lnTo>
                <a:lnTo>
                  <a:pt x="4489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95" name="object 1295"/>
          <p:cNvSpPr txBox="1"/>
          <p:nvPr/>
        </p:nvSpPr>
        <p:spPr>
          <a:xfrm>
            <a:off x="4584005" y="3036230"/>
            <a:ext cx="322551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spc="-7" dirty="0">
                <a:latin typeface="Arial"/>
                <a:cs typeface="Arial"/>
              </a:rPr>
              <a:t>Sta</a:t>
            </a:r>
            <a:r>
              <a:rPr sz="818" spc="-31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r</a:t>
            </a:r>
            <a:r>
              <a:rPr sz="818" spc="-37" dirty="0">
                <a:latin typeface="Arial"/>
                <a:cs typeface="Arial"/>
              </a:rPr>
              <a:t> </a:t>
            </a:r>
            <a:r>
              <a:rPr sz="818" spc="-41" dirty="0">
                <a:latin typeface="Arial"/>
                <a:cs typeface="Arial"/>
              </a:rPr>
              <a:t>A</a:t>
            </a:r>
            <a:endParaRPr sz="818">
              <a:latin typeface="Arial"/>
              <a:cs typeface="Arial"/>
            </a:endParaRPr>
          </a:p>
        </p:txBody>
      </p:sp>
      <p:sp>
        <p:nvSpPr>
          <p:cNvPr id="1296" name="object 1296"/>
          <p:cNvSpPr/>
          <p:nvPr/>
        </p:nvSpPr>
        <p:spPr>
          <a:xfrm>
            <a:off x="4694453" y="2105954"/>
            <a:ext cx="270164" cy="98714"/>
          </a:xfrm>
          <a:custGeom>
            <a:avLst/>
            <a:gdLst/>
            <a:ahLst/>
            <a:cxnLst/>
            <a:rect l="l" t="t" r="r" b="b"/>
            <a:pathLst>
              <a:path w="396239" h="144780">
                <a:moveTo>
                  <a:pt x="395841" y="0"/>
                </a:moveTo>
                <a:lnTo>
                  <a:pt x="0" y="0"/>
                </a:lnTo>
                <a:lnTo>
                  <a:pt x="0" y="144721"/>
                </a:lnTo>
                <a:lnTo>
                  <a:pt x="395841" y="144721"/>
                </a:lnTo>
                <a:lnTo>
                  <a:pt x="3958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97" name="object 1297"/>
          <p:cNvSpPr txBox="1"/>
          <p:nvPr/>
        </p:nvSpPr>
        <p:spPr>
          <a:xfrm>
            <a:off x="4694453" y="2105955"/>
            <a:ext cx="270164" cy="89768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210">
              <a:lnSpc>
                <a:spcPts val="743"/>
              </a:lnSpc>
            </a:pPr>
            <a:r>
              <a:rPr sz="648" spc="68" dirty="0">
                <a:latin typeface="Arial"/>
                <a:cs typeface="Arial"/>
              </a:rPr>
              <a:t>10 </a:t>
            </a:r>
            <a:endParaRPr sz="648">
              <a:latin typeface="Arial"/>
              <a:cs typeface="Arial"/>
            </a:endParaRPr>
          </a:p>
        </p:txBody>
      </p:sp>
      <p:sp>
        <p:nvSpPr>
          <p:cNvPr id="1298" name="object 1298"/>
          <p:cNvSpPr/>
          <p:nvPr/>
        </p:nvSpPr>
        <p:spPr>
          <a:xfrm>
            <a:off x="4639360" y="2219568"/>
            <a:ext cx="380134" cy="98714"/>
          </a:xfrm>
          <a:custGeom>
            <a:avLst/>
            <a:gdLst/>
            <a:ahLst/>
            <a:cxnLst/>
            <a:rect l="l" t="t" r="r" b="b"/>
            <a:pathLst>
              <a:path w="557529" h="144779">
                <a:moveTo>
                  <a:pt x="557448" y="0"/>
                </a:moveTo>
                <a:lnTo>
                  <a:pt x="0" y="0"/>
                </a:lnTo>
                <a:lnTo>
                  <a:pt x="0" y="144736"/>
                </a:lnTo>
                <a:lnTo>
                  <a:pt x="557448" y="144736"/>
                </a:lnTo>
                <a:lnTo>
                  <a:pt x="557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99" name="object 1299"/>
          <p:cNvSpPr txBox="1"/>
          <p:nvPr/>
        </p:nvSpPr>
        <p:spPr>
          <a:xfrm>
            <a:off x="4631637" y="2203607"/>
            <a:ext cx="397019" cy="111511"/>
          </a:xfrm>
          <a:prstGeom prst="rect">
            <a:avLst/>
          </a:prstGeom>
        </p:spPr>
        <p:txBody>
          <a:bodyPr vert="horz" wrap="square" lIns="0" tIns="11690" rIns="0" bIns="0" rtlCol="0">
            <a:spAutoFit/>
          </a:bodyPr>
          <a:lstStyle/>
          <a:p>
            <a:pPr marL="8659">
              <a:spcBef>
                <a:spcPts val="92"/>
              </a:spcBef>
            </a:pPr>
            <a:r>
              <a:rPr sz="648" dirty="0">
                <a:latin typeface="Arial"/>
                <a:cs typeface="Arial"/>
              </a:rPr>
              <a:t>10.6</a:t>
            </a:r>
            <a:r>
              <a:rPr sz="648" spc="51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48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1300" name="object 1300"/>
          <p:cNvSpPr/>
          <p:nvPr/>
        </p:nvSpPr>
        <p:spPr>
          <a:xfrm>
            <a:off x="4682151" y="1976149"/>
            <a:ext cx="294841" cy="118630"/>
          </a:xfrm>
          <a:custGeom>
            <a:avLst/>
            <a:gdLst/>
            <a:ahLst/>
            <a:cxnLst/>
            <a:rect l="l" t="t" r="r" b="b"/>
            <a:pathLst>
              <a:path w="432435" h="173989">
                <a:moveTo>
                  <a:pt x="431962" y="0"/>
                </a:moveTo>
                <a:lnTo>
                  <a:pt x="0" y="0"/>
                </a:lnTo>
                <a:lnTo>
                  <a:pt x="0" y="173736"/>
                </a:lnTo>
                <a:lnTo>
                  <a:pt x="431962" y="173736"/>
                </a:lnTo>
                <a:lnTo>
                  <a:pt x="4319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01" name="object 1301"/>
          <p:cNvSpPr txBox="1"/>
          <p:nvPr/>
        </p:nvSpPr>
        <p:spPr>
          <a:xfrm>
            <a:off x="4674239" y="1957099"/>
            <a:ext cx="312593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spc="24" dirty="0">
                <a:latin typeface="Arial"/>
                <a:cs typeface="Arial"/>
              </a:rPr>
              <a:t>Adm </a:t>
            </a:r>
            <a:endParaRPr sz="818">
              <a:latin typeface="Arial"/>
              <a:cs typeface="Arial"/>
            </a:endParaRPr>
          </a:p>
        </p:txBody>
      </p:sp>
      <p:sp>
        <p:nvSpPr>
          <p:cNvPr id="1302" name="object 1302"/>
          <p:cNvSpPr/>
          <p:nvPr/>
        </p:nvSpPr>
        <p:spPr>
          <a:xfrm>
            <a:off x="2849589" y="2423139"/>
            <a:ext cx="270164" cy="98714"/>
          </a:xfrm>
          <a:custGeom>
            <a:avLst/>
            <a:gdLst/>
            <a:ahLst/>
            <a:cxnLst/>
            <a:rect l="l" t="t" r="r" b="b"/>
            <a:pathLst>
              <a:path w="396239" h="144779">
                <a:moveTo>
                  <a:pt x="395841" y="0"/>
                </a:moveTo>
                <a:lnTo>
                  <a:pt x="0" y="0"/>
                </a:lnTo>
                <a:lnTo>
                  <a:pt x="0" y="144721"/>
                </a:lnTo>
                <a:lnTo>
                  <a:pt x="395841" y="144721"/>
                </a:lnTo>
                <a:lnTo>
                  <a:pt x="3958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03" name="object 1303"/>
          <p:cNvSpPr txBox="1"/>
          <p:nvPr/>
        </p:nvSpPr>
        <p:spPr>
          <a:xfrm>
            <a:off x="2849589" y="2423139"/>
            <a:ext cx="262370" cy="89768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210">
              <a:lnSpc>
                <a:spcPts val="743"/>
              </a:lnSpc>
            </a:pPr>
            <a:r>
              <a:rPr sz="648" spc="-17" dirty="0">
                <a:latin typeface="Arial"/>
                <a:cs typeface="Arial"/>
              </a:rPr>
              <a:t>108</a:t>
            </a:r>
            <a:endParaRPr sz="648">
              <a:latin typeface="Arial"/>
              <a:cs typeface="Arial"/>
            </a:endParaRPr>
          </a:p>
        </p:txBody>
      </p:sp>
      <p:sp>
        <p:nvSpPr>
          <p:cNvPr id="1304" name="object 1304"/>
          <p:cNvSpPr/>
          <p:nvPr/>
        </p:nvSpPr>
        <p:spPr>
          <a:xfrm>
            <a:off x="2830590" y="2536753"/>
            <a:ext cx="308264" cy="98714"/>
          </a:xfrm>
          <a:custGeom>
            <a:avLst/>
            <a:gdLst/>
            <a:ahLst/>
            <a:cxnLst/>
            <a:rect l="l" t="t" r="r" b="b"/>
            <a:pathLst>
              <a:path w="452120" h="144779">
                <a:moveTo>
                  <a:pt x="451567" y="0"/>
                </a:moveTo>
                <a:lnTo>
                  <a:pt x="0" y="0"/>
                </a:lnTo>
                <a:lnTo>
                  <a:pt x="0" y="144719"/>
                </a:lnTo>
                <a:lnTo>
                  <a:pt x="451567" y="144719"/>
                </a:lnTo>
                <a:lnTo>
                  <a:pt x="4515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05" name="object 1305"/>
          <p:cNvSpPr txBox="1"/>
          <p:nvPr/>
        </p:nvSpPr>
        <p:spPr>
          <a:xfrm>
            <a:off x="2822091" y="2520779"/>
            <a:ext cx="325148" cy="111074"/>
          </a:xfrm>
          <a:prstGeom prst="rect">
            <a:avLst/>
          </a:prstGeom>
        </p:spPr>
        <p:txBody>
          <a:bodyPr vert="horz" wrap="square" lIns="0" tIns="11257" rIns="0" bIns="0" rtlCol="0">
            <a:spAutoFit/>
          </a:bodyPr>
          <a:lstStyle/>
          <a:p>
            <a:pPr marL="8659">
              <a:spcBef>
                <a:spcPts val="89"/>
              </a:spcBef>
            </a:pPr>
            <a:r>
              <a:rPr sz="648" dirty="0">
                <a:latin typeface="Arial"/>
                <a:cs typeface="Arial"/>
              </a:rPr>
              <a:t>25</a:t>
            </a:r>
            <a:r>
              <a:rPr sz="648" spc="44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31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1306" name="object 1306"/>
          <p:cNvSpPr/>
          <p:nvPr/>
        </p:nvSpPr>
        <p:spPr>
          <a:xfrm>
            <a:off x="2692873" y="2293335"/>
            <a:ext cx="583623" cy="118630"/>
          </a:xfrm>
          <a:custGeom>
            <a:avLst/>
            <a:gdLst/>
            <a:ahLst/>
            <a:cxnLst/>
            <a:rect l="l" t="t" r="r" b="b"/>
            <a:pathLst>
              <a:path w="855979" h="173989">
                <a:moveTo>
                  <a:pt x="855543" y="0"/>
                </a:moveTo>
                <a:lnTo>
                  <a:pt x="0" y="0"/>
                </a:lnTo>
                <a:lnTo>
                  <a:pt x="0" y="173735"/>
                </a:lnTo>
                <a:lnTo>
                  <a:pt x="855543" y="173735"/>
                </a:lnTo>
                <a:lnTo>
                  <a:pt x="8555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07" name="object 1307"/>
          <p:cNvSpPr txBox="1"/>
          <p:nvPr/>
        </p:nvSpPr>
        <p:spPr>
          <a:xfrm>
            <a:off x="2684931" y="2274286"/>
            <a:ext cx="602240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spc="44" dirty="0">
                <a:latin typeface="Arial"/>
                <a:cs typeface="Arial"/>
              </a:rPr>
              <a:t>B</a:t>
            </a:r>
            <a:r>
              <a:rPr sz="818" spc="262" dirty="0">
                <a:latin typeface="Arial"/>
                <a:cs typeface="Arial"/>
              </a:rPr>
              <a:t> </a:t>
            </a:r>
            <a:r>
              <a:rPr sz="818" spc="41" dirty="0">
                <a:latin typeface="Arial"/>
                <a:cs typeface="Arial"/>
              </a:rPr>
              <a:t>e</a:t>
            </a:r>
            <a:r>
              <a:rPr sz="818" spc="330" dirty="0">
                <a:latin typeface="Arial"/>
                <a:cs typeface="Arial"/>
              </a:rPr>
              <a:t> </a:t>
            </a:r>
            <a:r>
              <a:rPr sz="818" spc="156" dirty="0">
                <a:latin typeface="Arial"/>
                <a:cs typeface="Arial"/>
              </a:rPr>
              <a:t>ar </a:t>
            </a:r>
            <a:endParaRPr sz="818">
              <a:latin typeface="Arial"/>
              <a:cs typeface="Arial"/>
            </a:endParaRPr>
          </a:p>
        </p:txBody>
      </p:sp>
      <p:sp>
        <p:nvSpPr>
          <p:cNvPr id="1308" name="object 1308"/>
          <p:cNvSpPr/>
          <p:nvPr/>
        </p:nvSpPr>
        <p:spPr>
          <a:xfrm>
            <a:off x="5718082" y="2589871"/>
            <a:ext cx="270164" cy="98714"/>
          </a:xfrm>
          <a:custGeom>
            <a:avLst/>
            <a:gdLst/>
            <a:ahLst/>
            <a:cxnLst/>
            <a:rect l="l" t="t" r="r" b="b"/>
            <a:pathLst>
              <a:path w="396240" h="144779">
                <a:moveTo>
                  <a:pt x="395841" y="0"/>
                </a:moveTo>
                <a:lnTo>
                  <a:pt x="0" y="0"/>
                </a:lnTo>
                <a:lnTo>
                  <a:pt x="0" y="144721"/>
                </a:lnTo>
                <a:lnTo>
                  <a:pt x="395841" y="144721"/>
                </a:lnTo>
                <a:lnTo>
                  <a:pt x="3958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09" name="object 1309"/>
          <p:cNvSpPr txBox="1"/>
          <p:nvPr/>
        </p:nvSpPr>
        <p:spPr>
          <a:xfrm>
            <a:off x="5749004" y="2589872"/>
            <a:ext cx="238991" cy="89768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038">
              <a:lnSpc>
                <a:spcPts val="743"/>
              </a:lnSpc>
            </a:pPr>
            <a:r>
              <a:rPr sz="648" spc="-17" dirty="0">
                <a:latin typeface="Arial"/>
                <a:cs typeface="Arial"/>
              </a:rPr>
              <a:t>104</a:t>
            </a:r>
            <a:endParaRPr sz="648">
              <a:latin typeface="Arial"/>
              <a:cs typeface="Arial"/>
            </a:endParaRPr>
          </a:p>
        </p:txBody>
      </p:sp>
      <p:sp>
        <p:nvSpPr>
          <p:cNvPr id="1310" name="object 1310"/>
          <p:cNvSpPr/>
          <p:nvPr/>
        </p:nvSpPr>
        <p:spPr>
          <a:xfrm>
            <a:off x="5662990" y="2703485"/>
            <a:ext cx="380134" cy="98714"/>
          </a:xfrm>
          <a:custGeom>
            <a:avLst/>
            <a:gdLst/>
            <a:ahLst/>
            <a:cxnLst/>
            <a:rect l="l" t="t" r="r" b="b"/>
            <a:pathLst>
              <a:path w="557529" h="144779">
                <a:moveTo>
                  <a:pt x="557448" y="0"/>
                </a:moveTo>
                <a:lnTo>
                  <a:pt x="0" y="0"/>
                </a:lnTo>
                <a:lnTo>
                  <a:pt x="0" y="144749"/>
                </a:lnTo>
                <a:lnTo>
                  <a:pt x="557448" y="144749"/>
                </a:lnTo>
                <a:lnTo>
                  <a:pt x="557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11" name="object 1311"/>
          <p:cNvSpPr txBox="1"/>
          <p:nvPr/>
        </p:nvSpPr>
        <p:spPr>
          <a:xfrm>
            <a:off x="5655266" y="2687533"/>
            <a:ext cx="397019" cy="111074"/>
          </a:xfrm>
          <a:prstGeom prst="rect">
            <a:avLst/>
          </a:prstGeom>
        </p:spPr>
        <p:txBody>
          <a:bodyPr vert="horz" wrap="square" lIns="0" tIns="11257" rIns="0" bIns="0" rtlCol="0">
            <a:spAutoFit/>
          </a:bodyPr>
          <a:lstStyle/>
          <a:p>
            <a:pPr marL="8659">
              <a:spcBef>
                <a:spcPts val="89"/>
              </a:spcBef>
            </a:pPr>
            <a:r>
              <a:rPr sz="648" dirty="0">
                <a:latin typeface="Arial"/>
                <a:cs typeface="Arial"/>
              </a:rPr>
              <a:t>43.6</a:t>
            </a:r>
            <a:r>
              <a:rPr sz="648" spc="51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48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1312" name="object 1312"/>
          <p:cNvSpPr/>
          <p:nvPr/>
        </p:nvSpPr>
        <p:spPr>
          <a:xfrm>
            <a:off x="5480525" y="2460068"/>
            <a:ext cx="745115" cy="118630"/>
          </a:xfrm>
          <a:custGeom>
            <a:avLst/>
            <a:gdLst/>
            <a:ahLst/>
            <a:cxnLst/>
            <a:rect l="l" t="t" r="r" b="b"/>
            <a:pathLst>
              <a:path w="1092834" h="173989">
                <a:moveTo>
                  <a:pt x="1092707" y="0"/>
                </a:moveTo>
                <a:lnTo>
                  <a:pt x="0" y="0"/>
                </a:lnTo>
                <a:lnTo>
                  <a:pt x="0" y="173736"/>
                </a:lnTo>
                <a:lnTo>
                  <a:pt x="1092707" y="173736"/>
                </a:lnTo>
                <a:lnTo>
                  <a:pt x="10927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13" name="object 1313"/>
          <p:cNvSpPr txBox="1"/>
          <p:nvPr/>
        </p:nvSpPr>
        <p:spPr>
          <a:xfrm>
            <a:off x="5472386" y="2441018"/>
            <a:ext cx="762433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dirty="0">
                <a:latin typeface="Arial"/>
                <a:cs typeface="Arial"/>
              </a:rPr>
              <a:t>Corr</a:t>
            </a:r>
            <a:r>
              <a:rPr sz="818" spc="-37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dor</a:t>
            </a:r>
            <a:r>
              <a:rPr sz="818" spc="-34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/</a:t>
            </a:r>
            <a:r>
              <a:rPr sz="818" spc="-27" dirty="0">
                <a:latin typeface="Arial"/>
                <a:cs typeface="Arial"/>
              </a:rPr>
              <a:t> </a:t>
            </a:r>
            <a:r>
              <a:rPr sz="818" spc="-7" dirty="0">
                <a:latin typeface="Arial"/>
                <a:cs typeface="Arial"/>
              </a:rPr>
              <a:t>Lobby</a:t>
            </a:r>
            <a:endParaRPr sz="818">
              <a:latin typeface="Arial"/>
              <a:cs typeface="Arial"/>
            </a:endParaRPr>
          </a:p>
        </p:txBody>
      </p:sp>
      <p:sp>
        <p:nvSpPr>
          <p:cNvPr id="1314" name="object 1314"/>
          <p:cNvSpPr txBox="1"/>
          <p:nvPr/>
        </p:nvSpPr>
        <p:spPr>
          <a:xfrm>
            <a:off x="5991640" y="1922677"/>
            <a:ext cx="348095" cy="161757"/>
          </a:xfrm>
          <a:prstGeom prst="rect">
            <a:avLst/>
          </a:prstGeom>
        </p:spPr>
        <p:txBody>
          <a:bodyPr vert="horz" wrap="square" lIns="0" tIns="7793" rIns="0" bIns="0" rtlCol="0">
            <a:spAutoFit/>
          </a:bodyPr>
          <a:lstStyle/>
          <a:p>
            <a:pPr marL="8659">
              <a:lnSpc>
                <a:spcPts val="597"/>
              </a:lnSpc>
              <a:spcBef>
                <a:spcPts val="61"/>
              </a:spcBef>
            </a:pPr>
            <a:r>
              <a:rPr sz="545" spc="-14" dirty="0">
                <a:latin typeface="Arial"/>
                <a:cs typeface="Arial"/>
              </a:rPr>
              <a:t>Mail</a:t>
            </a:r>
            <a:endParaRPr sz="545">
              <a:latin typeface="Arial"/>
              <a:cs typeface="Arial"/>
            </a:endParaRPr>
          </a:p>
          <a:p>
            <a:pPr marL="8659">
              <a:lnSpc>
                <a:spcPts val="597"/>
              </a:lnSpc>
            </a:pPr>
            <a:r>
              <a:rPr sz="545" spc="3" dirty="0">
                <a:latin typeface="Arial"/>
                <a:cs typeface="Arial"/>
              </a:rPr>
              <a:t> </a:t>
            </a:r>
            <a:r>
              <a:rPr sz="545" spc="-7" dirty="0">
                <a:latin typeface="Arial"/>
                <a:cs typeface="Arial"/>
              </a:rPr>
              <a:t>ockboxes</a:t>
            </a:r>
            <a:endParaRPr sz="545">
              <a:latin typeface="Arial"/>
              <a:cs typeface="Arial"/>
            </a:endParaRPr>
          </a:p>
        </p:txBody>
      </p:sp>
      <p:sp>
        <p:nvSpPr>
          <p:cNvPr id="1315" name="object 1315"/>
          <p:cNvSpPr txBox="1"/>
          <p:nvPr/>
        </p:nvSpPr>
        <p:spPr>
          <a:xfrm>
            <a:off x="6667507" y="2182638"/>
            <a:ext cx="325148" cy="111511"/>
          </a:xfrm>
          <a:prstGeom prst="rect">
            <a:avLst/>
          </a:prstGeom>
        </p:spPr>
        <p:txBody>
          <a:bodyPr vert="horz" wrap="square" lIns="0" tIns="11690" rIns="0" bIns="0" rtlCol="0">
            <a:spAutoFit/>
          </a:bodyPr>
          <a:lstStyle/>
          <a:p>
            <a:pPr marL="8659">
              <a:spcBef>
                <a:spcPts val="92"/>
              </a:spcBef>
            </a:pPr>
            <a:r>
              <a:rPr sz="648" dirty="0">
                <a:latin typeface="Arial"/>
                <a:cs typeface="Arial"/>
              </a:rPr>
              <a:t>13</a:t>
            </a:r>
            <a:r>
              <a:rPr sz="648" spc="44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31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1316" name="object 1316"/>
          <p:cNvSpPr txBox="1"/>
          <p:nvPr/>
        </p:nvSpPr>
        <p:spPr>
          <a:xfrm>
            <a:off x="6665429" y="1926119"/>
            <a:ext cx="329478" cy="257197"/>
          </a:xfrm>
          <a:prstGeom prst="rect">
            <a:avLst/>
          </a:prstGeom>
        </p:spPr>
        <p:txBody>
          <a:bodyPr vert="horz" wrap="square" lIns="0" tIns="18617" rIns="0" bIns="0" rtlCol="0">
            <a:spAutoFit/>
          </a:bodyPr>
          <a:lstStyle/>
          <a:p>
            <a:pPr marL="8659">
              <a:spcBef>
                <a:spcPts val="147"/>
              </a:spcBef>
            </a:pPr>
            <a:r>
              <a:rPr sz="818" spc="-7" dirty="0">
                <a:latin typeface="Arial"/>
                <a:cs typeface="Arial"/>
              </a:rPr>
              <a:t>Sta</a:t>
            </a:r>
            <a:r>
              <a:rPr sz="818" spc="-31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r</a:t>
            </a:r>
            <a:r>
              <a:rPr sz="818" spc="-24" dirty="0">
                <a:latin typeface="Arial"/>
                <a:cs typeface="Arial"/>
              </a:rPr>
              <a:t> </a:t>
            </a:r>
            <a:r>
              <a:rPr sz="818" spc="-34" dirty="0">
                <a:latin typeface="Arial"/>
                <a:cs typeface="Arial"/>
              </a:rPr>
              <a:t>B</a:t>
            </a:r>
            <a:endParaRPr sz="818">
              <a:latin typeface="Arial"/>
              <a:cs typeface="Arial"/>
            </a:endParaRPr>
          </a:p>
          <a:p>
            <a:pPr marL="48923">
              <a:spcBef>
                <a:spcPts val="89"/>
              </a:spcBef>
            </a:pPr>
            <a:r>
              <a:rPr sz="648" dirty="0">
                <a:latin typeface="Arial"/>
                <a:cs typeface="Arial"/>
              </a:rPr>
              <a:t>100-</a:t>
            </a:r>
            <a:r>
              <a:rPr sz="648" spc="-34" dirty="0">
                <a:latin typeface="Arial"/>
                <a:cs typeface="Arial"/>
              </a:rPr>
              <a:t>B</a:t>
            </a:r>
            <a:endParaRPr sz="648">
              <a:latin typeface="Arial"/>
              <a:cs typeface="Arial"/>
            </a:endParaRPr>
          </a:p>
        </p:txBody>
      </p:sp>
      <p:sp>
        <p:nvSpPr>
          <p:cNvPr id="1317" name="object 1317"/>
          <p:cNvSpPr txBox="1"/>
          <p:nvPr/>
        </p:nvSpPr>
        <p:spPr>
          <a:xfrm>
            <a:off x="8944820" y="2472191"/>
            <a:ext cx="325148" cy="111074"/>
          </a:xfrm>
          <a:prstGeom prst="rect">
            <a:avLst/>
          </a:prstGeom>
        </p:spPr>
        <p:txBody>
          <a:bodyPr vert="horz" wrap="square" lIns="0" tIns="11257" rIns="0" bIns="0" rtlCol="0">
            <a:spAutoFit/>
          </a:bodyPr>
          <a:lstStyle/>
          <a:p>
            <a:pPr marL="8659">
              <a:spcBef>
                <a:spcPts val="89"/>
              </a:spcBef>
            </a:pPr>
            <a:r>
              <a:rPr sz="648" spc="78" dirty="0">
                <a:latin typeface="Arial"/>
                <a:cs typeface="Arial"/>
              </a:rPr>
              <a:t> </a:t>
            </a:r>
            <a:r>
              <a:rPr sz="648" spc="139" dirty="0">
                <a:latin typeface="Arial"/>
                <a:cs typeface="Arial"/>
              </a:rPr>
              <a:t>1</a:t>
            </a:r>
            <a:r>
              <a:rPr sz="648" spc="27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10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1318" name="object 1318"/>
          <p:cNvSpPr txBox="1"/>
          <p:nvPr/>
        </p:nvSpPr>
        <p:spPr>
          <a:xfrm>
            <a:off x="8798308" y="2215667"/>
            <a:ext cx="618692" cy="257197"/>
          </a:xfrm>
          <a:prstGeom prst="rect">
            <a:avLst/>
          </a:prstGeom>
        </p:spPr>
        <p:txBody>
          <a:bodyPr vert="horz" wrap="square" lIns="0" tIns="18617" rIns="0" bIns="0" rtlCol="0">
            <a:spAutoFit/>
          </a:bodyPr>
          <a:lstStyle/>
          <a:p>
            <a:pPr algn="ctr">
              <a:spcBef>
                <a:spcPts val="147"/>
              </a:spcBef>
            </a:pPr>
            <a:r>
              <a:rPr sz="818" dirty="0">
                <a:latin typeface="Arial"/>
                <a:cs typeface="Arial"/>
              </a:rPr>
              <a:t>Su</a:t>
            </a:r>
            <a:r>
              <a:rPr sz="818" spc="-27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te</a:t>
            </a:r>
            <a:r>
              <a:rPr sz="818" spc="-14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-</a:t>
            </a:r>
            <a:r>
              <a:rPr sz="818" spc="-24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2</a:t>
            </a:r>
            <a:r>
              <a:rPr sz="818" spc="-20" dirty="0">
                <a:latin typeface="Arial"/>
                <a:cs typeface="Arial"/>
              </a:rPr>
              <a:t> </a:t>
            </a:r>
            <a:r>
              <a:rPr sz="818" spc="-17" dirty="0">
                <a:latin typeface="Arial"/>
                <a:cs typeface="Arial"/>
              </a:rPr>
              <a:t>Bed</a:t>
            </a:r>
            <a:endParaRPr sz="818">
              <a:latin typeface="Arial"/>
              <a:cs typeface="Arial"/>
            </a:endParaRPr>
          </a:p>
          <a:p>
            <a:pPr algn="ctr">
              <a:spcBef>
                <a:spcPts val="89"/>
              </a:spcBef>
            </a:pPr>
            <a:r>
              <a:rPr sz="648" spc="-17" dirty="0">
                <a:latin typeface="Arial"/>
                <a:cs typeface="Arial"/>
              </a:rPr>
              <a:t>102</a:t>
            </a:r>
            <a:endParaRPr sz="648">
              <a:latin typeface="Arial"/>
              <a:cs typeface="Arial"/>
            </a:endParaRPr>
          </a:p>
        </p:txBody>
      </p:sp>
      <p:sp>
        <p:nvSpPr>
          <p:cNvPr id="1319" name="object 1319"/>
          <p:cNvSpPr/>
          <p:nvPr/>
        </p:nvSpPr>
        <p:spPr>
          <a:xfrm>
            <a:off x="4199867" y="5173135"/>
            <a:ext cx="558511" cy="85725"/>
          </a:xfrm>
          <a:custGeom>
            <a:avLst/>
            <a:gdLst/>
            <a:ahLst/>
            <a:cxnLst/>
            <a:rect l="l" t="t" r="r" b="b"/>
            <a:pathLst>
              <a:path w="819150" h="125729">
                <a:moveTo>
                  <a:pt x="819058" y="0"/>
                </a:moveTo>
                <a:lnTo>
                  <a:pt x="0" y="0"/>
                </a:lnTo>
                <a:lnTo>
                  <a:pt x="0" y="125729"/>
                </a:lnTo>
                <a:lnTo>
                  <a:pt x="819058" y="125729"/>
                </a:lnTo>
                <a:lnTo>
                  <a:pt x="8190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20" name="object 1320"/>
          <p:cNvSpPr txBox="1"/>
          <p:nvPr/>
        </p:nvSpPr>
        <p:spPr>
          <a:xfrm>
            <a:off x="4191207" y="5145938"/>
            <a:ext cx="575830" cy="111511"/>
          </a:xfrm>
          <a:prstGeom prst="rect">
            <a:avLst/>
          </a:prstGeom>
        </p:spPr>
        <p:txBody>
          <a:bodyPr vert="horz" wrap="square" lIns="0" tIns="11690" rIns="0" bIns="0" rtlCol="0">
            <a:spAutoFit/>
          </a:bodyPr>
          <a:lstStyle/>
          <a:p>
            <a:pPr marL="8659">
              <a:spcBef>
                <a:spcPts val="92"/>
              </a:spcBef>
            </a:pPr>
            <a:r>
              <a:rPr sz="648" dirty="0">
                <a:latin typeface="Arial"/>
                <a:cs typeface="Arial"/>
              </a:rPr>
              <a:t>Canopy</a:t>
            </a:r>
            <a:r>
              <a:rPr sz="648" spc="92" dirty="0">
                <a:latin typeface="Arial"/>
                <a:cs typeface="Arial"/>
              </a:rPr>
              <a:t> </a:t>
            </a:r>
            <a:r>
              <a:rPr sz="648" spc="-7" dirty="0">
                <a:latin typeface="Arial"/>
                <a:cs typeface="Arial"/>
              </a:rPr>
              <a:t>above</a:t>
            </a:r>
            <a:endParaRPr sz="648">
              <a:latin typeface="Arial"/>
              <a:cs typeface="Arial"/>
            </a:endParaRPr>
          </a:p>
        </p:txBody>
      </p:sp>
      <p:grpSp>
        <p:nvGrpSpPr>
          <p:cNvPr id="1321" name="object 1321"/>
          <p:cNvGrpSpPr/>
          <p:nvPr/>
        </p:nvGrpSpPr>
        <p:grpSpPr>
          <a:xfrm>
            <a:off x="4809884" y="479956"/>
            <a:ext cx="3018559" cy="4807094"/>
            <a:chOff x="5886096" y="703935"/>
            <a:chExt cx="4427220" cy="7050405"/>
          </a:xfrm>
        </p:grpSpPr>
        <p:sp>
          <p:nvSpPr>
            <p:cNvPr id="1322" name="object 1322"/>
            <p:cNvSpPr/>
            <p:nvPr/>
          </p:nvSpPr>
          <p:spPr>
            <a:xfrm>
              <a:off x="5889589" y="7523865"/>
              <a:ext cx="836930" cy="226695"/>
            </a:xfrm>
            <a:custGeom>
              <a:avLst/>
              <a:gdLst/>
              <a:ahLst/>
              <a:cxnLst/>
              <a:rect l="l" t="t" r="r" b="b"/>
              <a:pathLst>
                <a:path w="836929" h="226695">
                  <a:moveTo>
                    <a:pt x="836523" y="0"/>
                  </a:moveTo>
                  <a:lnTo>
                    <a:pt x="825968" y="51160"/>
                  </a:lnTo>
                  <a:lnTo>
                    <a:pt x="810288" y="95792"/>
                  </a:lnTo>
                  <a:lnTo>
                    <a:pt x="789482" y="133894"/>
                  </a:lnTo>
                  <a:lnTo>
                    <a:pt x="763551" y="165467"/>
                  </a:lnTo>
                  <a:lnTo>
                    <a:pt x="732495" y="190511"/>
                  </a:lnTo>
                  <a:lnTo>
                    <a:pt x="696315" y="209025"/>
                  </a:lnTo>
                  <a:lnTo>
                    <a:pt x="655011" y="221009"/>
                  </a:lnTo>
                  <a:lnTo>
                    <a:pt x="608583" y="226462"/>
                  </a:lnTo>
                  <a:lnTo>
                    <a:pt x="557033" y="225386"/>
                  </a:lnTo>
                  <a:lnTo>
                    <a:pt x="500359" y="217779"/>
                  </a:lnTo>
                  <a:lnTo>
                    <a:pt x="440243" y="206677"/>
                  </a:lnTo>
                  <a:lnTo>
                    <a:pt x="382368" y="196086"/>
                  </a:lnTo>
                  <a:lnTo>
                    <a:pt x="326734" y="186005"/>
                  </a:lnTo>
                  <a:lnTo>
                    <a:pt x="273341" y="176434"/>
                  </a:lnTo>
                  <a:lnTo>
                    <a:pt x="222187" y="167373"/>
                  </a:lnTo>
                  <a:lnTo>
                    <a:pt x="173273" y="158822"/>
                  </a:lnTo>
                  <a:lnTo>
                    <a:pt x="126598" y="150782"/>
                  </a:lnTo>
                  <a:lnTo>
                    <a:pt x="82161" y="143252"/>
                  </a:lnTo>
                  <a:lnTo>
                    <a:pt x="39962" y="136232"/>
                  </a:lnTo>
                  <a:lnTo>
                    <a:pt x="0" y="129722"/>
                  </a:lnTo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23" name="object 1323"/>
            <p:cNvSpPr/>
            <p:nvPr/>
          </p:nvSpPr>
          <p:spPr>
            <a:xfrm>
              <a:off x="6698863" y="7506004"/>
              <a:ext cx="38735" cy="74295"/>
            </a:xfrm>
            <a:custGeom>
              <a:avLst/>
              <a:gdLst/>
              <a:ahLst/>
              <a:cxnLst/>
              <a:rect l="l" t="t" r="r" b="b"/>
              <a:pathLst>
                <a:path w="38734" h="74295">
                  <a:moveTo>
                    <a:pt x="0" y="68427"/>
                  </a:moveTo>
                  <a:lnTo>
                    <a:pt x="29535" y="0"/>
                  </a:lnTo>
                  <a:lnTo>
                    <a:pt x="38191" y="74035"/>
                  </a:lnTo>
                  <a:lnTo>
                    <a:pt x="0" y="684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24" name="object 1324"/>
            <p:cNvSpPr/>
            <p:nvPr/>
          </p:nvSpPr>
          <p:spPr>
            <a:xfrm>
              <a:off x="6698864" y="7506004"/>
              <a:ext cx="38735" cy="74295"/>
            </a:xfrm>
            <a:custGeom>
              <a:avLst/>
              <a:gdLst/>
              <a:ahLst/>
              <a:cxnLst/>
              <a:rect l="l" t="t" r="r" b="b"/>
              <a:pathLst>
                <a:path w="38734" h="74295">
                  <a:moveTo>
                    <a:pt x="29535" y="0"/>
                  </a:moveTo>
                  <a:lnTo>
                    <a:pt x="0" y="68427"/>
                  </a:lnTo>
                  <a:lnTo>
                    <a:pt x="38191" y="74035"/>
                  </a:lnTo>
                  <a:lnTo>
                    <a:pt x="29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25" name="object 1325"/>
            <p:cNvSpPr/>
            <p:nvPr/>
          </p:nvSpPr>
          <p:spPr>
            <a:xfrm>
              <a:off x="9494062" y="703935"/>
              <a:ext cx="819150" cy="125730"/>
            </a:xfrm>
            <a:custGeom>
              <a:avLst/>
              <a:gdLst/>
              <a:ahLst/>
              <a:cxnLst/>
              <a:rect l="l" t="t" r="r" b="b"/>
              <a:pathLst>
                <a:path w="819150" h="125730">
                  <a:moveTo>
                    <a:pt x="819058" y="0"/>
                  </a:moveTo>
                  <a:lnTo>
                    <a:pt x="0" y="0"/>
                  </a:lnTo>
                  <a:lnTo>
                    <a:pt x="0" y="125729"/>
                  </a:lnTo>
                  <a:lnTo>
                    <a:pt x="819058" y="125729"/>
                  </a:lnTo>
                  <a:lnTo>
                    <a:pt x="8190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1326" name="object 1326"/>
          <p:cNvSpPr txBox="1"/>
          <p:nvPr/>
        </p:nvSpPr>
        <p:spPr>
          <a:xfrm>
            <a:off x="7269861" y="452766"/>
            <a:ext cx="558511" cy="111511"/>
          </a:xfrm>
          <a:prstGeom prst="rect">
            <a:avLst/>
          </a:prstGeom>
        </p:spPr>
        <p:txBody>
          <a:bodyPr vert="horz" wrap="square" lIns="0" tIns="11690" rIns="0" bIns="0" rtlCol="0">
            <a:spAutoFit/>
          </a:bodyPr>
          <a:lstStyle/>
          <a:p>
            <a:pPr>
              <a:spcBef>
                <a:spcPts val="92"/>
              </a:spcBef>
            </a:pPr>
            <a:r>
              <a:rPr sz="648" dirty="0">
                <a:latin typeface="Arial"/>
                <a:cs typeface="Arial"/>
              </a:rPr>
              <a:t>Canopy</a:t>
            </a:r>
            <a:r>
              <a:rPr sz="648" spc="92" dirty="0">
                <a:latin typeface="Arial"/>
                <a:cs typeface="Arial"/>
              </a:rPr>
              <a:t> </a:t>
            </a:r>
            <a:r>
              <a:rPr sz="648" spc="-7" dirty="0">
                <a:latin typeface="Arial"/>
                <a:cs typeface="Arial"/>
              </a:rPr>
              <a:t>above</a:t>
            </a:r>
            <a:endParaRPr sz="648">
              <a:latin typeface="Arial"/>
              <a:cs typeface="Arial"/>
            </a:endParaRPr>
          </a:p>
        </p:txBody>
      </p:sp>
      <p:grpSp>
        <p:nvGrpSpPr>
          <p:cNvPr id="1327" name="object 1327"/>
          <p:cNvGrpSpPr/>
          <p:nvPr/>
        </p:nvGrpSpPr>
        <p:grpSpPr>
          <a:xfrm>
            <a:off x="1106182" y="309545"/>
            <a:ext cx="9980035" cy="6239308"/>
            <a:chOff x="453999" y="453999"/>
            <a:chExt cx="14637385" cy="9150985"/>
          </a:xfrm>
        </p:grpSpPr>
        <p:sp>
          <p:nvSpPr>
            <p:cNvPr id="1328" name="object 1328"/>
            <p:cNvSpPr/>
            <p:nvPr/>
          </p:nvSpPr>
          <p:spPr>
            <a:xfrm>
              <a:off x="8787566" y="762651"/>
              <a:ext cx="671830" cy="251460"/>
            </a:xfrm>
            <a:custGeom>
              <a:avLst/>
              <a:gdLst/>
              <a:ahLst/>
              <a:cxnLst/>
              <a:rect l="l" t="t" r="r" b="b"/>
              <a:pathLst>
                <a:path w="671829" h="251459">
                  <a:moveTo>
                    <a:pt x="0" y="250832"/>
                  </a:moveTo>
                  <a:lnTo>
                    <a:pt x="9396" y="199602"/>
                  </a:lnTo>
                  <a:lnTo>
                    <a:pt x="24694" y="154501"/>
                  </a:lnTo>
                  <a:lnTo>
                    <a:pt x="45891" y="115530"/>
                  </a:lnTo>
                  <a:lnTo>
                    <a:pt x="72988" y="82690"/>
                  </a:lnTo>
                  <a:lnTo>
                    <a:pt x="105984" y="55980"/>
                  </a:lnTo>
                  <a:lnTo>
                    <a:pt x="144879" y="35400"/>
                  </a:lnTo>
                  <a:lnTo>
                    <a:pt x="189673" y="20951"/>
                  </a:lnTo>
                  <a:lnTo>
                    <a:pt x="240365" y="12631"/>
                  </a:lnTo>
                  <a:lnTo>
                    <a:pt x="289867" y="8321"/>
                  </a:lnTo>
                  <a:lnTo>
                    <a:pt x="338967" y="4903"/>
                  </a:lnTo>
                  <a:lnTo>
                    <a:pt x="387666" y="2377"/>
                  </a:lnTo>
                  <a:lnTo>
                    <a:pt x="435963" y="742"/>
                  </a:lnTo>
                  <a:lnTo>
                    <a:pt x="483860" y="0"/>
                  </a:lnTo>
                  <a:lnTo>
                    <a:pt x="531356" y="149"/>
                  </a:lnTo>
                  <a:lnTo>
                    <a:pt x="578452" y="1190"/>
                  </a:lnTo>
                  <a:lnTo>
                    <a:pt x="625148" y="3122"/>
                  </a:lnTo>
                  <a:lnTo>
                    <a:pt x="671443" y="5947"/>
                  </a:lnTo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29" name="object 1329"/>
            <p:cNvSpPr/>
            <p:nvPr/>
          </p:nvSpPr>
          <p:spPr>
            <a:xfrm>
              <a:off x="8775221" y="957617"/>
              <a:ext cx="38735" cy="74295"/>
            </a:xfrm>
            <a:custGeom>
              <a:avLst/>
              <a:gdLst/>
              <a:ahLst/>
              <a:cxnLst/>
              <a:rect l="l" t="t" r="r" b="b"/>
              <a:pathLst>
                <a:path w="38734" h="74294">
                  <a:moveTo>
                    <a:pt x="38313" y="4599"/>
                  </a:moveTo>
                  <a:lnTo>
                    <a:pt x="10576" y="73782"/>
                  </a:lnTo>
                  <a:lnTo>
                    <a:pt x="0" y="0"/>
                  </a:lnTo>
                  <a:lnTo>
                    <a:pt x="38313" y="45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30" name="object 1330"/>
            <p:cNvSpPr/>
            <p:nvPr/>
          </p:nvSpPr>
          <p:spPr>
            <a:xfrm>
              <a:off x="8775222" y="957618"/>
              <a:ext cx="38735" cy="74295"/>
            </a:xfrm>
            <a:custGeom>
              <a:avLst/>
              <a:gdLst/>
              <a:ahLst/>
              <a:cxnLst/>
              <a:rect l="l" t="t" r="r" b="b"/>
              <a:pathLst>
                <a:path w="38734" h="74294">
                  <a:moveTo>
                    <a:pt x="0" y="0"/>
                  </a:moveTo>
                  <a:lnTo>
                    <a:pt x="10576" y="73781"/>
                  </a:lnTo>
                  <a:lnTo>
                    <a:pt x="38313" y="4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1331" name="object 133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216303" y="8478500"/>
              <a:ext cx="642696" cy="208420"/>
            </a:xfrm>
            <a:prstGeom prst="rect">
              <a:avLst/>
            </a:prstGeom>
          </p:spPr>
        </p:pic>
        <p:sp>
          <p:nvSpPr>
            <p:cNvPr id="1332" name="object 1332"/>
            <p:cNvSpPr/>
            <p:nvPr/>
          </p:nvSpPr>
          <p:spPr>
            <a:xfrm>
              <a:off x="11544452" y="8754343"/>
              <a:ext cx="3314700" cy="0"/>
            </a:xfrm>
            <a:custGeom>
              <a:avLst/>
              <a:gdLst/>
              <a:ahLst/>
              <a:cxnLst/>
              <a:rect l="l" t="t" r="r" b="b"/>
              <a:pathLst>
                <a:path w="3314700">
                  <a:moveTo>
                    <a:pt x="0" y="0"/>
                  </a:moveTo>
                  <a:lnTo>
                    <a:pt x="3314547" y="0"/>
                  </a:lnTo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33" name="object 1333"/>
            <p:cNvSpPr/>
            <p:nvPr/>
          </p:nvSpPr>
          <p:spPr>
            <a:xfrm>
              <a:off x="6335206" y="9000682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09">
                  <a:moveTo>
                    <a:pt x="0" y="173034"/>
                  </a:moveTo>
                  <a:lnTo>
                    <a:pt x="6181" y="127038"/>
                  </a:lnTo>
                  <a:lnTo>
                    <a:pt x="23627" y="85705"/>
                  </a:lnTo>
                  <a:lnTo>
                    <a:pt x="50688" y="50684"/>
                  </a:lnTo>
                  <a:lnTo>
                    <a:pt x="85714" y="23626"/>
                  </a:lnTo>
                  <a:lnTo>
                    <a:pt x="127056" y="6181"/>
                  </a:lnTo>
                  <a:lnTo>
                    <a:pt x="173065" y="0"/>
                  </a:lnTo>
                  <a:lnTo>
                    <a:pt x="219074" y="6181"/>
                  </a:lnTo>
                  <a:lnTo>
                    <a:pt x="260416" y="23626"/>
                  </a:lnTo>
                  <a:lnTo>
                    <a:pt x="295442" y="50684"/>
                  </a:lnTo>
                  <a:lnTo>
                    <a:pt x="322503" y="85705"/>
                  </a:lnTo>
                  <a:lnTo>
                    <a:pt x="339949" y="127038"/>
                  </a:lnTo>
                  <a:lnTo>
                    <a:pt x="346130" y="173034"/>
                  </a:lnTo>
                  <a:lnTo>
                    <a:pt x="339949" y="219043"/>
                  </a:lnTo>
                  <a:lnTo>
                    <a:pt x="322503" y="260386"/>
                  </a:lnTo>
                  <a:lnTo>
                    <a:pt x="295442" y="295412"/>
                  </a:lnTo>
                  <a:lnTo>
                    <a:pt x="260416" y="322472"/>
                  </a:lnTo>
                  <a:lnTo>
                    <a:pt x="219074" y="339918"/>
                  </a:lnTo>
                  <a:lnTo>
                    <a:pt x="173065" y="346100"/>
                  </a:lnTo>
                  <a:lnTo>
                    <a:pt x="127056" y="339918"/>
                  </a:lnTo>
                  <a:lnTo>
                    <a:pt x="85714" y="322472"/>
                  </a:lnTo>
                  <a:lnTo>
                    <a:pt x="50688" y="295412"/>
                  </a:lnTo>
                  <a:lnTo>
                    <a:pt x="23627" y="260386"/>
                  </a:lnTo>
                  <a:lnTo>
                    <a:pt x="6181" y="219043"/>
                  </a:lnTo>
                  <a:lnTo>
                    <a:pt x="0" y="173034"/>
                  </a:lnTo>
                </a:path>
                <a:path w="346709" h="346709">
                  <a:moveTo>
                    <a:pt x="173065" y="346100"/>
                  </a:moveTo>
                  <a:lnTo>
                    <a:pt x="173065" y="173034"/>
                  </a:lnTo>
                </a:path>
                <a:path w="346709" h="346709">
                  <a:moveTo>
                    <a:pt x="0" y="173034"/>
                  </a:moveTo>
                  <a:lnTo>
                    <a:pt x="346130" y="173034"/>
                  </a:lnTo>
                </a:path>
                <a:path w="346709" h="346709">
                  <a:moveTo>
                    <a:pt x="173065" y="173034"/>
                  </a:moveTo>
                  <a:lnTo>
                    <a:pt x="173065" y="0"/>
                  </a:lnTo>
                </a:path>
                <a:path w="346709" h="346709">
                  <a:moveTo>
                    <a:pt x="183459" y="173034"/>
                  </a:moveTo>
                  <a:lnTo>
                    <a:pt x="183459" y="3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34" name="object 1334"/>
            <p:cNvSpPr/>
            <p:nvPr/>
          </p:nvSpPr>
          <p:spPr>
            <a:xfrm>
              <a:off x="6508272" y="9000683"/>
              <a:ext cx="10795" cy="173355"/>
            </a:xfrm>
            <a:custGeom>
              <a:avLst/>
              <a:gdLst/>
              <a:ahLst/>
              <a:cxnLst/>
              <a:rect l="l" t="t" r="r" b="b"/>
              <a:pathLst>
                <a:path w="10795" h="173354">
                  <a:moveTo>
                    <a:pt x="3474" y="0"/>
                  </a:moveTo>
                  <a:lnTo>
                    <a:pt x="0" y="0"/>
                  </a:lnTo>
                  <a:lnTo>
                    <a:pt x="0" y="173034"/>
                  </a:lnTo>
                  <a:lnTo>
                    <a:pt x="10393" y="173034"/>
                  </a:lnTo>
                  <a:lnTo>
                    <a:pt x="10393" y="304"/>
                  </a:lnTo>
                  <a:lnTo>
                    <a:pt x="6949" y="91"/>
                  </a:lnTo>
                  <a:lnTo>
                    <a:pt x="34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35" name="object 1335"/>
            <p:cNvSpPr/>
            <p:nvPr/>
          </p:nvSpPr>
          <p:spPr>
            <a:xfrm>
              <a:off x="6508272" y="9000682"/>
              <a:ext cx="10795" cy="173355"/>
            </a:xfrm>
            <a:custGeom>
              <a:avLst/>
              <a:gdLst/>
              <a:ahLst/>
              <a:cxnLst/>
              <a:rect l="l" t="t" r="r" b="b"/>
              <a:pathLst>
                <a:path w="10795" h="173354">
                  <a:moveTo>
                    <a:pt x="0" y="0"/>
                  </a:moveTo>
                  <a:lnTo>
                    <a:pt x="0" y="173034"/>
                  </a:lnTo>
                  <a:lnTo>
                    <a:pt x="10393" y="173034"/>
                  </a:lnTo>
                  <a:lnTo>
                    <a:pt x="10393" y="304"/>
                  </a:lnTo>
                  <a:lnTo>
                    <a:pt x="6949" y="91"/>
                  </a:lnTo>
                  <a:lnTo>
                    <a:pt x="3474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36" name="object 1336"/>
            <p:cNvSpPr/>
            <p:nvPr/>
          </p:nvSpPr>
          <p:spPr>
            <a:xfrm>
              <a:off x="457200" y="457200"/>
              <a:ext cx="14630400" cy="9144000"/>
            </a:xfrm>
            <a:custGeom>
              <a:avLst/>
              <a:gdLst/>
              <a:ahLst/>
              <a:cxnLst/>
              <a:rect l="l" t="t" r="r" b="b"/>
              <a:pathLst>
                <a:path w="14630400" h="9144000">
                  <a:moveTo>
                    <a:pt x="0" y="0"/>
                  </a:moveTo>
                  <a:lnTo>
                    <a:pt x="14630399" y="0"/>
                  </a:lnTo>
                  <a:lnTo>
                    <a:pt x="14630399" y="9143999"/>
                  </a:lnTo>
                  <a:lnTo>
                    <a:pt x="0" y="9143999"/>
                  </a:lnTo>
                  <a:lnTo>
                    <a:pt x="0" y="0"/>
                  </a:lnTo>
                  <a:close/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1338" name="object 1338"/>
          <p:cNvSpPr txBox="1"/>
          <p:nvPr/>
        </p:nvSpPr>
        <p:spPr>
          <a:xfrm>
            <a:off x="5114066" y="5740018"/>
            <a:ext cx="866775" cy="357983"/>
          </a:xfrm>
          <a:prstGeom prst="rect">
            <a:avLst/>
          </a:prstGeom>
        </p:spPr>
        <p:txBody>
          <a:bodyPr vert="horz" wrap="square" lIns="0" tIns="4763" rIns="0" bIns="0" rtlCol="0">
            <a:spAutoFit/>
          </a:bodyPr>
          <a:lstStyle/>
          <a:p>
            <a:pPr marL="10391">
              <a:spcBef>
                <a:spcPts val="37"/>
              </a:spcBef>
            </a:pPr>
            <a:r>
              <a:rPr sz="1227" dirty="0">
                <a:latin typeface="Arial"/>
                <a:cs typeface="Arial"/>
              </a:rPr>
              <a:t>SK-</a:t>
            </a:r>
            <a:r>
              <a:rPr sz="1227" spc="-34" dirty="0">
                <a:latin typeface="Arial"/>
                <a:cs typeface="Arial"/>
              </a:rPr>
              <a:t>1</a:t>
            </a:r>
            <a:endParaRPr sz="1227">
              <a:latin typeface="Arial"/>
              <a:cs typeface="Arial"/>
            </a:endParaRPr>
          </a:p>
          <a:p>
            <a:pPr marL="8659">
              <a:spcBef>
                <a:spcPts val="252"/>
              </a:spcBef>
            </a:pPr>
            <a:r>
              <a:rPr sz="818" spc="112" dirty="0">
                <a:latin typeface="Arial"/>
                <a:cs typeface="Arial"/>
              </a:rPr>
              <a:t>  </a:t>
            </a:r>
            <a:r>
              <a:rPr sz="818" spc="222" dirty="0">
                <a:latin typeface="Arial"/>
                <a:cs typeface="Arial"/>
              </a:rPr>
              <a:t>o</a:t>
            </a:r>
            <a:r>
              <a:rPr sz="818" spc="112" dirty="0">
                <a:latin typeface="Arial"/>
                <a:cs typeface="Arial"/>
              </a:rPr>
              <a:t> </a:t>
            </a:r>
            <a:r>
              <a:rPr sz="818" spc="222" dirty="0">
                <a:latin typeface="Arial"/>
                <a:cs typeface="Arial"/>
              </a:rPr>
              <a:t>n</a:t>
            </a:r>
            <a:r>
              <a:rPr sz="818" spc="58" dirty="0">
                <a:latin typeface="Arial"/>
                <a:cs typeface="Arial"/>
              </a:rPr>
              <a:t>  </a:t>
            </a:r>
            <a:r>
              <a:rPr sz="818" dirty="0">
                <a:latin typeface="Arial"/>
                <a:cs typeface="Arial"/>
              </a:rPr>
              <a:t>Floo</a:t>
            </a:r>
            <a:r>
              <a:rPr sz="818" spc="139" dirty="0">
                <a:latin typeface="Arial"/>
                <a:cs typeface="Arial"/>
              </a:rPr>
              <a:t>  </a:t>
            </a:r>
            <a:r>
              <a:rPr sz="818" spc="65" dirty="0">
                <a:latin typeface="Arial"/>
                <a:cs typeface="Arial"/>
              </a:rPr>
              <a:t>lan</a:t>
            </a:r>
            <a:endParaRPr sz="818">
              <a:latin typeface="Arial"/>
              <a:cs typeface="Arial"/>
            </a:endParaRPr>
          </a:p>
        </p:txBody>
      </p:sp>
      <p:sp>
        <p:nvSpPr>
          <p:cNvPr id="1339" name="object 1339"/>
          <p:cNvSpPr txBox="1"/>
          <p:nvPr/>
        </p:nvSpPr>
        <p:spPr>
          <a:xfrm>
            <a:off x="8659194" y="5736916"/>
            <a:ext cx="1793298" cy="648674"/>
          </a:xfrm>
          <a:prstGeom prst="rect">
            <a:avLst/>
          </a:prstGeom>
        </p:spPr>
        <p:txBody>
          <a:bodyPr vert="horz" wrap="square" lIns="0" tIns="3464" rIns="0" bIns="0" rtlCol="0">
            <a:spAutoFit/>
          </a:bodyPr>
          <a:lstStyle/>
          <a:p>
            <a:pPr marL="8659">
              <a:spcBef>
                <a:spcPts val="27"/>
              </a:spcBef>
            </a:pPr>
            <a:r>
              <a:rPr sz="1364" i="1" spc="51" dirty="0">
                <a:latin typeface="Arial"/>
                <a:cs typeface="Arial"/>
              </a:rPr>
              <a:t>Hi/ditch</a:t>
            </a:r>
            <a:r>
              <a:rPr sz="1364" i="1" dirty="0">
                <a:latin typeface="Arial"/>
                <a:cs typeface="Arial"/>
              </a:rPr>
              <a:t> </a:t>
            </a:r>
            <a:r>
              <a:rPr sz="1364" i="1" spc="55" dirty="0">
                <a:latin typeface="Arial"/>
                <a:cs typeface="Arial"/>
              </a:rPr>
              <a:t>Architect</a:t>
            </a:r>
            <a:r>
              <a:rPr sz="1364" i="1" spc="17" dirty="0">
                <a:latin typeface="Arial"/>
                <a:cs typeface="Arial"/>
              </a:rPr>
              <a:t> </a:t>
            </a:r>
            <a:r>
              <a:rPr sz="1364" i="1" spc="24" dirty="0">
                <a:latin typeface="Arial"/>
                <a:cs typeface="Arial"/>
              </a:rPr>
              <a:t>Inc.</a:t>
            </a:r>
            <a:endParaRPr sz="1364">
              <a:latin typeface="Arial"/>
              <a:cs typeface="Arial"/>
            </a:endParaRPr>
          </a:p>
          <a:p>
            <a:pPr marL="8659" marR="186598">
              <a:lnSpc>
                <a:spcPts val="743"/>
              </a:lnSpc>
              <a:spcBef>
                <a:spcPts val="494"/>
              </a:spcBef>
            </a:pPr>
            <a:r>
              <a:rPr sz="750" i="1" spc="24" dirty="0">
                <a:latin typeface="Arial"/>
                <a:cs typeface="Arial"/>
              </a:rPr>
              <a:t> </a:t>
            </a:r>
            <a:r>
              <a:rPr sz="750" i="1" spc="78" dirty="0">
                <a:latin typeface="Arial"/>
                <a:cs typeface="Arial"/>
              </a:rPr>
              <a:t>01</a:t>
            </a:r>
            <a:r>
              <a:rPr sz="750" i="1" spc="-20" dirty="0">
                <a:latin typeface="Arial"/>
                <a:cs typeface="Arial"/>
              </a:rPr>
              <a:t> </a:t>
            </a:r>
            <a:r>
              <a:rPr sz="750" i="1" dirty="0">
                <a:latin typeface="Arial"/>
                <a:cs typeface="Arial"/>
              </a:rPr>
              <a:t>Richmond</a:t>
            </a:r>
            <a:r>
              <a:rPr sz="750" i="1" spc="-27" dirty="0">
                <a:latin typeface="Arial"/>
                <a:cs typeface="Arial"/>
              </a:rPr>
              <a:t> </a:t>
            </a:r>
            <a:r>
              <a:rPr sz="750" i="1" dirty="0">
                <a:latin typeface="Arial"/>
                <a:cs typeface="Arial"/>
              </a:rPr>
              <a:t>Street</a:t>
            </a:r>
            <a:r>
              <a:rPr sz="750" i="1" spc="-24" dirty="0">
                <a:latin typeface="Arial"/>
                <a:cs typeface="Arial"/>
              </a:rPr>
              <a:t> </a:t>
            </a:r>
            <a:r>
              <a:rPr sz="750" i="1" dirty="0">
                <a:latin typeface="Arial"/>
                <a:cs typeface="Arial"/>
              </a:rPr>
              <a:t>West,</a:t>
            </a:r>
            <a:r>
              <a:rPr sz="750" i="1" spc="-17" dirty="0">
                <a:latin typeface="Arial"/>
                <a:cs typeface="Arial"/>
              </a:rPr>
              <a:t> </a:t>
            </a:r>
            <a:r>
              <a:rPr sz="750" i="1" dirty="0">
                <a:latin typeface="Arial"/>
                <a:cs typeface="Arial"/>
              </a:rPr>
              <a:t>Suite</a:t>
            </a:r>
            <a:r>
              <a:rPr sz="750" i="1" spc="-17" dirty="0">
                <a:latin typeface="Arial"/>
                <a:cs typeface="Arial"/>
              </a:rPr>
              <a:t> </a:t>
            </a:r>
            <a:r>
              <a:rPr sz="750" i="1" spc="61" dirty="0">
                <a:latin typeface="Arial"/>
                <a:cs typeface="Arial"/>
              </a:rPr>
              <a:t>13 </a:t>
            </a:r>
            <a:r>
              <a:rPr sz="750" i="1" spc="-14" dirty="0">
                <a:latin typeface="Arial"/>
                <a:cs typeface="Arial"/>
              </a:rPr>
              <a:t>Toronto, </a:t>
            </a:r>
            <a:r>
              <a:rPr sz="750" i="1" dirty="0">
                <a:latin typeface="Arial"/>
                <a:cs typeface="Arial"/>
              </a:rPr>
              <a:t>Ontario</a:t>
            </a:r>
            <a:r>
              <a:rPr sz="750" i="1" spc="191" dirty="0">
                <a:latin typeface="Arial"/>
                <a:cs typeface="Arial"/>
              </a:rPr>
              <a:t> </a:t>
            </a:r>
            <a:r>
              <a:rPr sz="750" i="1" spc="-27" dirty="0">
                <a:latin typeface="Arial"/>
                <a:cs typeface="Arial"/>
              </a:rPr>
              <a:t>MSV</a:t>
            </a:r>
            <a:r>
              <a:rPr sz="750" i="1" spc="-10" dirty="0">
                <a:latin typeface="Arial"/>
                <a:cs typeface="Arial"/>
              </a:rPr>
              <a:t> </a:t>
            </a:r>
            <a:r>
              <a:rPr sz="750" i="1" spc="65" dirty="0">
                <a:latin typeface="Arial"/>
                <a:cs typeface="Arial"/>
              </a:rPr>
              <a:t>3A </a:t>
            </a:r>
            <a:endParaRPr sz="750">
              <a:latin typeface="Arial"/>
              <a:cs typeface="Arial"/>
            </a:endParaRPr>
          </a:p>
          <a:p>
            <a:pPr marL="8659" marR="263229">
              <a:lnSpc>
                <a:spcPct val="82500"/>
              </a:lnSpc>
            </a:pPr>
            <a:r>
              <a:rPr sz="750" i="1" dirty="0">
                <a:latin typeface="Arial"/>
                <a:cs typeface="Arial"/>
              </a:rPr>
              <a:t>t</a:t>
            </a:r>
            <a:r>
              <a:rPr sz="750" i="1" spc="283" dirty="0">
                <a:latin typeface="Arial"/>
                <a:cs typeface="Arial"/>
              </a:rPr>
              <a:t>  </a:t>
            </a:r>
            <a:r>
              <a:rPr sz="750" i="1" spc="160" dirty="0">
                <a:latin typeface="Arial"/>
                <a:cs typeface="Arial"/>
              </a:rPr>
              <a:t>1</a:t>
            </a:r>
            <a:r>
              <a:rPr sz="750" i="1" spc="293" dirty="0">
                <a:latin typeface="Arial"/>
                <a:cs typeface="Arial"/>
              </a:rPr>
              <a:t>           </a:t>
            </a:r>
            <a:r>
              <a:rPr sz="750" i="1" spc="156" dirty="0">
                <a:latin typeface="Arial"/>
                <a:cs typeface="Arial"/>
              </a:rPr>
              <a:t>1</a:t>
            </a:r>
            <a:r>
              <a:rPr sz="750" i="1" spc="330" dirty="0">
                <a:latin typeface="Arial"/>
                <a:cs typeface="Arial"/>
              </a:rPr>
              <a:t>      </a:t>
            </a:r>
            <a:r>
              <a:rPr sz="750" i="1" spc="249" dirty="0">
                <a:latin typeface="Arial"/>
                <a:cs typeface="Arial"/>
              </a:rPr>
              <a:t>0 </a:t>
            </a:r>
            <a:r>
              <a:rPr sz="750" i="1" spc="-7" dirty="0">
                <a:latin typeface="Arial"/>
                <a:cs typeface="Arial"/>
              </a:rPr>
              <a:t>www.hilditch</a:t>
            </a:r>
            <a:r>
              <a:rPr sz="750" i="1" spc="10" dirty="0">
                <a:latin typeface="Arial"/>
                <a:cs typeface="Arial"/>
              </a:rPr>
              <a:t> </a:t>
            </a:r>
            <a:r>
              <a:rPr sz="750" i="1" spc="-7" dirty="0">
                <a:latin typeface="Arial"/>
                <a:cs typeface="Arial"/>
              </a:rPr>
              <a:t>architect.com</a:t>
            </a:r>
            <a:endParaRPr sz="750">
              <a:latin typeface="Arial"/>
              <a:cs typeface="Arial"/>
            </a:endParaRPr>
          </a:p>
        </p:txBody>
      </p:sp>
      <p:sp>
        <p:nvSpPr>
          <p:cNvPr id="1340" name="object 1340"/>
          <p:cNvSpPr txBox="1">
            <a:spLocks noGrp="1"/>
          </p:cNvSpPr>
          <p:nvPr>
            <p:ph type="dt" sz="half" idx="6"/>
          </p:nvPr>
        </p:nvSpPr>
        <p:spPr>
          <a:xfrm>
            <a:off x="8376066" y="8462438"/>
            <a:ext cx="1349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659">
              <a:lnSpc>
                <a:spcPts val="880"/>
              </a:lnSpc>
            </a:pPr>
            <a:r>
              <a:rPr lang="en-CA"/>
              <a:t>Concept</a:t>
            </a:r>
            <a:r>
              <a:rPr lang="en-CA" spc="-65"/>
              <a:t> </a:t>
            </a:r>
            <a:r>
              <a:rPr lang="en-CA" spc="-10"/>
              <a:t>Sketch</a:t>
            </a:r>
            <a:r>
              <a:rPr lang="en-CA" spc="-55"/>
              <a:t> </a:t>
            </a:r>
            <a:r>
              <a:rPr lang="en-CA" spc="-20"/>
              <a:t>for:</a:t>
            </a:r>
            <a:endParaRPr spc="-14" dirty="0"/>
          </a:p>
        </p:txBody>
      </p:sp>
      <p:sp>
        <p:nvSpPr>
          <p:cNvPr id="1341" name="object 1341"/>
          <p:cNvSpPr txBox="1">
            <a:spLocks noGrp="1"/>
          </p:cNvSpPr>
          <p:nvPr>
            <p:ph type="ftr" sz="quarter" idx="5"/>
          </p:nvPr>
        </p:nvSpPr>
        <p:spPr>
          <a:xfrm>
            <a:off x="8376066" y="8766408"/>
            <a:ext cx="243332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75"/>
              </a:lnSpc>
            </a:pPr>
            <a:r>
              <a:rPr lang="en-CA"/>
              <a:t>Proposed</a:t>
            </a:r>
            <a:r>
              <a:rPr lang="en-CA" spc="114"/>
              <a:t> </a:t>
            </a:r>
            <a:r>
              <a:rPr lang="en-CA"/>
              <a:t>Co-Op</a:t>
            </a:r>
            <a:r>
              <a:rPr lang="en-CA" spc="165"/>
              <a:t> </a:t>
            </a:r>
            <a:r>
              <a:rPr lang="en-CA"/>
              <a:t>Housing:</a:t>
            </a:r>
            <a:r>
              <a:rPr lang="en-CA" spc="110"/>
              <a:t> </a:t>
            </a:r>
            <a:r>
              <a:rPr lang="en-CA"/>
              <a:t>Scheme</a:t>
            </a:r>
            <a:r>
              <a:rPr lang="en-CA" spc="110"/>
              <a:t> </a:t>
            </a:r>
            <a:r>
              <a:rPr lang="en-CA" spc="-50"/>
              <a:t>B</a:t>
            </a:r>
          </a:p>
          <a:p>
            <a:pPr marL="12700">
              <a:lnSpc>
                <a:spcPts val="1220"/>
              </a:lnSpc>
            </a:pPr>
            <a:r>
              <a:rPr lang="en-CA"/>
              <a:t>7 </a:t>
            </a:r>
            <a:r>
              <a:rPr lang="en-CA" spc="-90"/>
              <a:t>&amp;</a:t>
            </a:r>
            <a:r>
              <a:rPr lang="en-CA" spc="10"/>
              <a:t> </a:t>
            </a:r>
            <a:r>
              <a:rPr lang="en-CA"/>
              <a:t>9</a:t>
            </a:r>
            <a:r>
              <a:rPr lang="en-CA" spc="-20"/>
              <a:t> </a:t>
            </a:r>
            <a:r>
              <a:rPr lang="en-CA" spc="-55"/>
              <a:t>Norris</a:t>
            </a:r>
            <a:r>
              <a:rPr lang="en-CA" spc="25"/>
              <a:t> </a:t>
            </a:r>
            <a:r>
              <a:rPr lang="en-CA" spc="-10"/>
              <a:t>Crescent</a:t>
            </a:r>
            <a:endParaRPr spc="-7" dirty="0"/>
          </a:p>
        </p:txBody>
      </p:sp>
      <p:sp>
        <p:nvSpPr>
          <p:cNvPr id="1342" name="object 1342"/>
          <p:cNvSpPr txBox="1"/>
          <p:nvPr/>
        </p:nvSpPr>
        <p:spPr>
          <a:xfrm>
            <a:off x="5398008" y="6134680"/>
            <a:ext cx="352425" cy="244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lnSpc>
                <a:spcPts val="607"/>
              </a:lnSpc>
            </a:pPr>
            <a:r>
              <a:rPr sz="545" spc="-7" dirty="0">
                <a:latin typeface="Arial"/>
                <a:cs typeface="Arial"/>
              </a:rPr>
              <a:t>Date:</a:t>
            </a:r>
            <a:endParaRPr sz="545">
              <a:latin typeface="Arial"/>
              <a:cs typeface="Arial"/>
            </a:endParaRPr>
          </a:p>
          <a:p>
            <a:pPr marL="8659" marR="3464">
              <a:spcBef>
                <a:spcPts val="41"/>
              </a:spcBef>
            </a:pPr>
            <a:r>
              <a:rPr sz="545" spc="27" dirty="0">
                <a:latin typeface="Arial"/>
                <a:cs typeface="Arial"/>
              </a:rPr>
              <a:t> </a:t>
            </a:r>
            <a:r>
              <a:rPr sz="545" dirty="0">
                <a:latin typeface="Arial"/>
                <a:cs typeface="Arial"/>
              </a:rPr>
              <a:t>ro</a:t>
            </a:r>
            <a:r>
              <a:rPr sz="545" spc="27" dirty="0">
                <a:latin typeface="Arial"/>
                <a:cs typeface="Arial"/>
              </a:rPr>
              <a:t> </a:t>
            </a:r>
            <a:r>
              <a:rPr sz="545" dirty="0">
                <a:latin typeface="Arial"/>
                <a:cs typeface="Arial"/>
              </a:rPr>
              <a:t>ect</a:t>
            </a:r>
            <a:r>
              <a:rPr sz="545" spc="249" dirty="0">
                <a:latin typeface="Arial"/>
                <a:cs typeface="Arial"/>
              </a:rPr>
              <a:t> </a:t>
            </a:r>
            <a:r>
              <a:rPr sz="545" spc="68" dirty="0">
                <a:latin typeface="Arial"/>
                <a:cs typeface="Arial"/>
              </a:rPr>
              <a:t>o: </a:t>
            </a:r>
            <a:r>
              <a:rPr sz="545" spc="-7" dirty="0">
                <a:latin typeface="Arial"/>
                <a:cs typeface="Arial"/>
              </a:rPr>
              <a:t>Scale:</a:t>
            </a:r>
            <a:endParaRPr sz="545">
              <a:latin typeface="Arial"/>
              <a:cs typeface="Arial"/>
            </a:endParaRPr>
          </a:p>
        </p:txBody>
      </p:sp>
      <p:sp>
        <p:nvSpPr>
          <p:cNvPr id="1343" name="object 1343"/>
          <p:cNvSpPr txBox="1"/>
          <p:nvPr/>
        </p:nvSpPr>
        <p:spPr>
          <a:xfrm>
            <a:off x="5822102" y="6137985"/>
            <a:ext cx="348961" cy="249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lnSpc>
                <a:spcPts val="607"/>
              </a:lnSpc>
            </a:pPr>
            <a:r>
              <a:rPr sz="545" spc="-7" dirty="0">
                <a:latin typeface="Arial"/>
                <a:cs typeface="Arial"/>
              </a:rPr>
              <a:t>Sept,</a:t>
            </a:r>
            <a:r>
              <a:rPr sz="545" spc="-10" dirty="0">
                <a:latin typeface="Arial"/>
                <a:cs typeface="Arial"/>
              </a:rPr>
              <a:t> </a:t>
            </a:r>
            <a:r>
              <a:rPr sz="545" spc="-14" dirty="0">
                <a:latin typeface="Arial"/>
                <a:cs typeface="Arial"/>
              </a:rPr>
              <a:t>2020</a:t>
            </a:r>
            <a:endParaRPr sz="545">
              <a:latin typeface="Arial"/>
              <a:cs typeface="Arial"/>
            </a:endParaRPr>
          </a:p>
          <a:p>
            <a:pPr marL="8659">
              <a:lnSpc>
                <a:spcPts val="651"/>
              </a:lnSpc>
              <a:spcBef>
                <a:spcPts val="41"/>
              </a:spcBef>
            </a:pPr>
            <a:r>
              <a:rPr sz="545" spc="78" dirty="0">
                <a:latin typeface="Arial"/>
                <a:cs typeface="Arial"/>
              </a:rPr>
              <a:t>20 </a:t>
            </a:r>
            <a:endParaRPr sz="545">
              <a:latin typeface="Arial"/>
              <a:cs typeface="Arial"/>
            </a:endParaRPr>
          </a:p>
          <a:p>
            <a:pPr marL="8659">
              <a:lnSpc>
                <a:spcPts val="651"/>
              </a:lnSpc>
            </a:pPr>
            <a:r>
              <a:rPr sz="545" spc="37" dirty="0">
                <a:latin typeface="Arial"/>
                <a:cs typeface="Arial"/>
              </a:rPr>
              <a:t> :</a:t>
            </a:r>
            <a:r>
              <a:rPr sz="545" spc="41" dirty="0">
                <a:latin typeface="Arial"/>
                <a:cs typeface="Arial"/>
              </a:rPr>
              <a:t> </a:t>
            </a:r>
            <a:r>
              <a:rPr sz="545" spc="61" dirty="0">
                <a:latin typeface="Arial"/>
                <a:cs typeface="Arial"/>
              </a:rPr>
              <a:t>00</a:t>
            </a:r>
            <a:endParaRPr sz="545">
              <a:latin typeface="Arial"/>
              <a:cs typeface="Arial"/>
            </a:endParaRPr>
          </a:p>
        </p:txBody>
      </p:sp>
      <p:pic>
        <p:nvPicPr>
          <p:cNvPr id="1346" name="Picture 1345">
            <a:extLst>
              <a:ext uri="{FF2B5EF4-FFF2-40B4-BE49-F238E27FC236}">
                <a16:creationId xmlns:a16="http://schemas.microsoft.com/office/drawing/2014/main" id="{2E316099-3D10-DE9C-BAA8-693ADFEB0397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302134" y="5912778"/>
            <a:ext cx="3283624" cy="500276"/>
          </a:xfrm>
          <a:prstGeom prst="rect">
            <a:avLst/>
          </a:prstGeom>
          <a:effectLst/>
        </p:spPr>
      </p:pic>
      <p:sp>
        <p:nvSpPr>
          <p:cNvPr id="1348" name="TextBox 1347">
            <a:extLst>
              <a:ext uri="{FF2B5EF4-FFF2-40B4-BE49-F238E27FC236}">
                <a16:creationId xmlns:a16="http://schemas.microsoft.com/office/drawing/2014/main" id="{ACD20775-9681-2DB8-E90C-C3159523867F}"/>
              </a:ext>
            </a:extLst>
          </p:cNvPr>
          <p:cNvSpPr txBox="1"/>
          <p:nvPr/>
        </p:nvSpPr>
        <p:spPr>
          <a:xfrm>
            <a:off x="6427297" y="5913335"/>
            <a:ext cx="162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Ground Floor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0080" y="433074"/>
            <a:ext cx="3420341" cy="4404014"/>
          </a:xfrm>
          <a:custGeom>
            <a:avLst/>
            <a:gdLst/>
            <a:ahLst/>
            <a:cxnLst/>
            <a:rect l="l" t="t" r="r" b="b"/>
            <a:pathLst>
              <a:path w="5016500" h="6459220">
                <a:moveTo>
                  <a:pt x="5016319" y="329089"/>
                </a:moveTo>
                <a:lnTo>
                  <a:pt x="4595207" y="6459105"/>
                </a:lnTo>
                <a:lnTo>
                  <a:pt x="0" y="6132389"/>
                </a:lnTo>
                <a:lnTo>
                  <a:pt x="408941" y="0"/>
                </a:lnTo>
                <a:lnTo>
                  <a:pt x="5016319" y="329089"/>
                </a:lnTo>
                <a:close/>
              </a:path>
            </a:pathLst>
          </a:custGeom>
          <a:ln w="9143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6205603" y="964713"/>
            <a:ext cx="3423372" cy="4396220"/>
          </a:xfrm>
          <a:custGeom>
            <a:avLst/>
            <a:gdLst/>
            <a:ahLst/>
            <a:cxnLst/>
            <a:rect l="l" t="t" r="r" b="b"/>
            <a:pathLst>
              <a:path w="5020945" h="6447790">
                <a:moveTo>
                  <a:pt x="419435" y="0"/>
                </a:moveTo>
                <a:lnTo>
                  <a:pt x="0" y="6133368"/>
                </a:lnTo>
                <a:lnTo>
                  <a:pt x="4582027" y="6447251"/>
                </a:lnTo>
                <a:lnTo>
                  <a:pt x="5020878" y="309890"/>
                </a:lnTo>
                <a:lnTo>
                  <a:pt x="419435" y="0"/>
                </a:lnTo>
                <a:close/>
              </a:path>
            </a:pathLst>
          </a:custGeom>
          <a:ln w="9143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10133492" y="1495395"/>
            <a:ext cx="950335" cy="4181042"/>
          </a:xfrm>
          <a:custGeom>
            <a:avLst/>
            <a:gdLst/>
            <a:ahLst/>
            <a:cxnLst/>
            <a:rect l="l" t="t" r="r" b="b"/>
            <a:pathLst>
              <a:path w="1393825" h="6132195">
                <a:moveTo>
                  <a:pt x="2515" y="6131755"/>
                </a:moveTo>
                <a:lnTo>
                  <a:pt x="0" y="6131573"/>
                </a:lnTo>
                <a:lnTo>
                  <a:pt x="422330" y="0"/>
                </a:lnTo>
                <a:lnTo>
                  <a:pt x="1393545" y="69500"/>
                </a:lnTo>
              </a:path>
            </a:pathLst>
          </a:custGeom>
          <a:ln w="9143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10804024" y="311727"/>
            <a:ext cx="279688" cy="41131"/>
          </a:xfrm>
          <a:custGeom>
            <a:avLst/>
            <a:gdLst/>
            <a:ahLst/>
            <a:cxnLst/>
            <a:rect l="l" t="t" r="r" b="b"/>
            <a:pathLst>
              <a:path w="410209" h="60325">
                <a:moveTo>
                  <a:pt x="0" y="0"/>
                </a:moveTo>
                <a:lnTo>
                  <a:pt x="410096" y="60058"/>
                </a:lnTo>
              </a:path>
              <a:path w="410209" h="60325">
                <a:moveTo>
                  <a:pt x="298114" y="0"/>
                </a:moveTo>
                <a:lnTo>
                  <a:pt x="410096" y="16399"/>
                </a:lnTo>
              </a:path>
            </a:pathLst>
          </a:custGeom>
          <a:ln w="9143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 txBox="1"/>
          <p:nvPr/>
        </p:nvSpPr>
        <p:spPr>
          <a:xfrm rot="420000">
            <a:off x="10925949" y="380485"/>
            <a:ext cx="17035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2"/>
              </a:lnSpc>
            </a:pPr>
            <a:r>
              <a:rPr sz="1023" spc="-34" dirty="0">
                <a:solidFill>
                  <a:srgbClr val="4F4F4F"/>
                </a:solidFill>
                <a:latin typeface="Arial"/>
                <a:cs typeface="Arial"/>
              </a:rPr>
              <a:t>T </a:t>
            </a:r>
            <a:endParaRPr sz="1023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37621" y="1882209"/>
            <a:ext cx="8575964" cy="3793981"/>
          </a:xfrm>
          <a:custGeom>
            <a:avLst/>
            <a:gdLst/>
            <a:ahLst/>
            <a:cxnLst/>
            <a:rect l="l" t="t" r="r" b="b"/>
            <a:pathLst>
              <a:path w="12578080" h="5564505">
                <a:moveTo>
                  <a:pt x="11156982" y="5095981"/>
                </a:moveTo>
                <a:lnTo>
                  <a:pt x="11588853" y="5129844"/>
                </a:lnTo>
                <a:lnTo>
                  <a:pt x="11564294" y="5564428"/>
                </a:lnTo>
              </a:path>
              <a:path w="12578080" h="5564505">
                <a:moveTo>
                  <a:pt x="11853262" y="5564428"/>
                </a:moveTo>
                <a:lnTo>
                  <a:pt x="11856376" y="5521848"/>
                </a:lnTo>
                <a:lnTo>
                  <a:pt x="12297856" y="5564428"/>
                </a:lnTo>
              </a:path>
              <a:path w="12578080" h="5564505">
                <a:moveTo>
                  <a:pt x="12577869" y="1732635"/>
                </a:moveTo>
                <a:lnTo>
                  <a:pt x="12111098" y="1702887"/>
                </a:lnTo>
                <a:lnTo>
                  <a:pt x="12237681" y="0"/>
                </a:lnTo>
                <a:lnTo>
                  <a:pt x="11980156" y="3688"/>
                </a:lnTo>
                <a:lnTo>
                  <a:pt x="11867136" y="1318869"/>
                </a:lnTo>
                <a:lnTo>
                  <a:pt x="11573918" y="1300916"/>
                </a:lnTo>
              </a:path>
              <a:path w="12578080" h="5564505">
                <a:moveTo>
                  <a:pt x="0" y="5564428"/>
                </a:moveTo>
                <a:lnTo>
                  <a:pt x="597214" y="5466740"/>
                </a:lnTo>
                <a:lnTo>
                  <a:pt x="1653309" y="5329305"/>
                </a:lnTo>
                <a:lnTo>
                  <a:pt x="2652758" y="5333268"/>
                </a:lnTo>
                <a:lnTo>
                  <a:pt x="4392009" y="5564428"/>
                </a:lnTo>
              </a:path>
            </a:pathLst>
          </a:custGeom>
          <a:ln w="9143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 txBox="1"/>
          <p:nvPr/>
        </p:nvSpPr>
        <p:spPr>
          <a:xfrm rot="16440000">
            <a:off x="9427257" y="4342909"/>
            <a:ext cx="54761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6"/>
              </a:lnSpc>
            </a:pPr>
            <a:r>
              <a:rPr sz="1023" spc="-160" dirty="0">
                <a:solidFill>
                  <a:srgbClr val="4F4F4F"/>
                </a:solidFill>
                <a:latin typeface="Arial"/>
                <a:cs typeface="Arial"/>
              </a:rPr>
              <a:t>Co</a:t>
            </a:r>
            <a:r>
              <a:rPr sz="1023" spc="341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023" spc="-194" dirty="0">
                <a:solidFill>
                  <a:srgbClr val="4F4F4F"/>
                </a:solidFill>
                <a:latin typeface="Arial"/>
                <a:cs typeface="Arial"/>
              </a:rPr>
              <a:t>rete</a:t>
            </a:r>
            <a:endParaRPr sz="1023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42744" y="308480"/>
            <a:ext cx="9941935" cy="5368636"/>
            <a:chOff x="507624" y="452437"/>
            <a:chExt cx="14581505" cy="7874000"/>
          </a:xfrm>
        </p:grpSpPr>
        <p:sp>
          <p:nvSpPr>
            <p:cNvPr id="10" name="object 10"/>
            <p:cNvSpPr/>
            <p:nvPr/>
          </p:nvSpPr>
          <p:spPr>
            <a:xfrm>
              <a:off x="13771565" y="4497019"/>
              <a:ext cx="22860" cy="370840"/>
            </a:xfrm>
            <a:custGeom>
              <a:avLst/>
              <a:gdLst/>
              <a:ahLst/>
              <a:cxnLst/>
              <a:rect l="l" t="t" r="r" b="b"/>
              <a:pathLst>
                <a:path w="22859" h="370839">
                  <a:moveTo>
                    <a:pt x="0" y="370819"/>
                  </a:moveTo>
                  <a:lnTo>
                    <a:pt x="22646" y="0"/>
                  </a:lnTo>
                </a:path>
              </a:pathLst>
            </a:custGeom>
            <a:ln w="4571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" name="object 11"/>
            <p:cNvSpPr/>
            <p:nvPr/>
          </p:nvSpPr>
          <p:spPr>
            <a:xfrm>
              <a:off x="13335060" y="1077916"/>
              <a:ext cx="99060" cy="1668780"/>
            </a:xfrm>
            <a:custGeom>
              <a:avLst/>
              <a:gdLst/>
              <a:ahLst/>
              <a:cxnLst/>
              <a:rect l="l" t="t" r="r" b="b"/>
              <a:pathLst>
                <a:path w="99059" h="1668780">
                  <a:moveTo>
                    <a:pt x="0" y="1668658"/>
                  </a:moveTo>
                  <a:lnTo>
                    <a:pt x="98999" y="0"/>
                  </a:lnTo>
                </a:path>
              </a:pathLst>
            </a:custGeom>
            <a:ln w="9143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" name="object 12"/>
            <p:cNvSpPr/>
            <p:nvPr/>
          </p:nvSpPr>
          <p:spPr>
            <a:xfrm>
              <a:off x="13434059" y="1077916"/>
              <a:ext cx="311150" cy="18415"/>
            </a:xfrm>
            <a:custGeom>
              <a:avLst/>
              <a:gdLst/>
              <a:ahLst/>
              <a:cxnLst/>
              <a:rect l="l" t="t" r="r" b="b"/>
              <a:pathLst>
                <a:path w="311150" h="18415">
                  <a:moveTo>
                    <a:pt x="0" y="0"/>
                  </a:moveTo>
                  <a:lnTo>
                    <a:pt x="311139" y="18053"/>
                  </a:lnTo>
                </a:path>
              </a:pathLst>
            </a:custGeom>
            <a:ln w="4571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0000" y="457200"/>
              <a:ext cx="11995785" cy="7788909"/>
            </a:xfrm>
            <a:custGeom>
              <a:avLst/>
              <a:gdLst/>
              <a:ahLst/>
              <a:cxnLst/>
              <a:rect l="l" t="t" r="r" b="b"/>
              <a:pathLst>
                <a:path w="11995785" h="7788909">
                  <a:moveTo>
                    <a:pt x="11995199" y="638769"/>
                  </a:moveTo>
                  <a:lnTo>
                    <a:pt x="11863952" y="2288712"/>
                  </a:lnTo>
                </a:path>
                <a:path w="11995785" h="7788909">
                  <a:moveTo>
                    <a:pt x="410861" y="5972708"/>
                  </a:moveTo>
                  <a:lnTo>
                    <a:pt x="214225" y="6003523"/>
                  </a:lnTo>
                  <a:lnTo>
                    <a:pt x="81844" y="6084782"/>
                  </a:lnTo>
                  <a:lnTo>
                    <a:pt x="0" y="7788889"/>
                  </a:lnTo>
                </a:path>
                <a:path w="11995785" h="7788909">
                  <a:moveTo>
                    <a:pt x="440698" y="2457925"/>
                  </a:moveTo>
                  <a:lnTo>
                    <a:pt x="354595" y="2449018"/>
                  </a:lnTo>
                  <a:lnTo>
                    <a:pt x="543534" y="142530"/>
                  </a:lnTo>
                  <a:lnTo>
                    <a:pt x="558767" y="0"/>
                  </a:lnTo>
                </a:path>
              </a:pathLst>
            </a:custGeom>
            <a:ln w="9143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624" y="452628"/>
              <a:ext cx="14580889" cy="787328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 rot="16440000">
            <a:off x="9918682" y="2296687"/>
            <a:ext cx="45612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6"/>
              </a:lnSpc>
            </a:pPr>
            <a:r>
              <a:rPr sz="1023" spc="-382" dirty="0">
                <a:solidFill>
                  <a:srgbClr val="4F4F4F"/>
                </a:solidFill>
                <a:latin typeface="Arial"/>
                <a:cs typeface="Arial"/>
              </a:rPr>
              <a:t>Asphalt</a:t>
            </a:r>
            <a:endParaRPr sz="1023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 rot="16440000">
            <a:off x="9566491" y="2182013"/>
            <a:ext cx="45612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6"/>
              </a:lnSpc>
            </a:pPr>
            <a:r>
              <a:rPr sz="1023" spc="-382" dirty="0">
                <a:solidFill>
                  <a:srgbClr val="4F4F4F"/>
                </a:solidFill>
                <a:latin typeface="Arial"/>
                <a:cs typeface="Arial"/>
              </a:rPr>
              <a:t>Asphalt</a:t>
            </a:r>
            <a:endParaRPr sz="102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180000">
            <a:off x="3737663" y="2536552"/>
            <a:ext cx="68793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9"/>
              </a:lnSpc>
            </a:pPr>
            <a:r>
              <a:rPr sz="1057" dirty="0">
                <a:solidFill>
                  <a:srgbClr val="4F4F4F"/>
                </a:solidFill>
                <a:latin typeface="Arial"/>
                <a:cs typeface="Arial"/>
              </a:rPr>
              <a:t>2</a:t>
            </a:r>
            <a:r>
              <a:rPr sz="1057" spc="-1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057" spc="-7" dirty="0">
                <a:solidFill>
                  <a:srgbClr val="4F4F4F"/>
                </a:solidFill>
                <a:latin typeface="Arial"/>
                <a:cs typeface="Arial"/>
              </a:rPr>
              <a:t>STOREY</a:t>
            </a:r>
            <a:endParaRPr sz="105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180000">
            <a:off x="3850547" y="2680800"/>
            <a:ext cx="43909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9"/>
              </a:lnSpc>
            </a:pPr>
            <a:r>
              <a:rPr sz="1057" spc="-7" dirty="0">
                <a:solidFill>
                  <a:srgbClr val="4F4F4F"/>
                </a:solidFill>
                <a:latin typeface="Arial"/>
                <a:cs typeface="Arial"/>
              </a:rPr>
              <a:t>BRICK</a:t>
            </a:r>
            <a:endParaRPr sz="105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180000">
            <a:off x="3697264" y="2827405"/>
            <a:ext cx="7257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8"/>
              </a:lnSpc>
            </a:pPr>
            <a:r>
              <a:rPr sz="1057" spc="-7" dirty="0">
                <a:solidFill>
                  <a:srgbClr val="4F4F4F"/>
                </a:solidFill>
                <a:latin typeface="Arial"/>
                <a:cs typeface="Arial"/>
              </a:rPr>
              <a:t>DWELLING</a:t>
            </a:r>
            <a:endParaRPr sz="1057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180000">
            <a:off x="3884664" y="3194070"/>
            <a:ext cx="30011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6"/>
              </a:lnSpc>
            </a:pPr>
            <a:r>
              <a:rPr sz="1585" spc="-25" baseline="1792" dirty="0">
                <a:solidFill>
                  <a:srgbClr val="4F4F4F"/>
                </a:solidFill>
                <a:latin typeface="Arial"/>
                <a:cs typeface="Arial"/>
              </a:rPr>
              <a:t>N°</a:t>
            </a:r>
            <a:r>
              <a:rPr sz="1057" spc="-1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endParaRPr sz="105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180000">
            <a:off x="7664554" y="3060462"/>
            <a:ext cx="68793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9"/>
              </a:lnSpc>
            </a:pPr>
            <a:r>
              <a:rPr sz="1057" dirty="0">
                <a:solidFill>
                  <a:srgbClr val="4F4F4F"/>
                </a:solidFill>
                <a:latin typeface="Arial"/>
                <a:cs typeface="Arial"/>
              </a:rPr>
              <a:t>2</a:t>
            </a:r>
            <a:r>
              <a:rPr sz="1057" spc="-1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057" spc="-7" dirty="0">
                <a:solidFill>
                  <a:srgbClr val="4F4F4F"/>
                </a:solidFill>
                <a:latin typeface="Arial"/>
                <a:cs typeface="Arial"/>
              </a:rPr>
              <a:t>STOREY</a:t>
            </a:r>
            <a:endParaRPr sz="105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 rot="180000">
            <a:off x="7777438" y="3204730"/>
            <a:ext cx="43909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9"/>
              </a:lnSpc>
            </a:pPr>
            <a:r>
              <a:rPr sz="1057" spc="-7" dirty="0">
                <a:solidFill>
                  <a:srgbClr val="4F4F4F"/>
                </a:solidFill>
                <a:latin typeface="Arial"/>
                <a:cs typeface="Arial"/>
              </a:rPr>
              <a:t>BRICK</a:t>
            </a:r>
            <a:endParaRPr sz="1057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 rot="180000">
            <a:off x="7624155" y="3351336"/>
            <a:ext cx="72575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8"/>
              </a:lnSpc>
            </a:pPr>
            <a:r>
              <a:rPr sz="1057" spc="-7" dirty="0">
                <a:solidFill>
                  <a:srgbClr val="4F4F4F"/>
                </a:solidFill>
                <a:latin typeface="Arial"/>
                <a:cs typeface="Arial"/>
              </a:rPr>
              <a:t>DWELLING</a:t>
            </a:r>
            <a:endParaRPr sz="1057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180000">
            <a:off x="7811555" y="3717979"/>
            <a:ext cx="30011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6"/>
              </a:lnSpc>
            </a:pPr>
            <a:r>
              <a:rPr sz="1585" baseline="1792" dirty="0">
                <a:solidFill>
                  <a:srgbClr val="4F4F4F"/>
                </a:solidFill>
                <a:latin typeface="Arial"/>
                <a:cs typeface="Arial"/>
              </a:rPr>
              <a:t>N°</a:t>
            </a:r>
            <a:r>
              <a:rPr sz="1585" spc="-15" baseline="1792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057" spc="-34" dirty="0">
                <a:solidFill>
                  <a:srgbClr val="4F4F4F"/>
                </a:solidFill>
                <a:latin typeface="Arial"/>
                <a:cs typeface="Arial"/>
              </a:rPr>
              <a:t>9</a:t>
            </a:r>
            <a:endParaRPr sz="1057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42811" y="1933123"/>
            <a:ext cx="16885" cy="237259"/>
          </a:xfrm>
          <a:custGeom>
            <a:avLst/>
            <a:gdLst/>
            <a:ahLst/>
            <a:cxnLst/>
            <a:rect l="l" t="t" r="r" b="b"/>
            <a:pathLst>
              <a:path w="24765" h="347980">
                <a:moveTo>
                  <a:pt x="16001" y="0"/>
                </a:moveTo>
                <a:lnTo>
                  <a:pt x="0" y="392"/>
                </a:lnTo>
                <a:lnTo>
                  <a:pt x="8503" y="347687"/>
                </a:lnTo>
                <a:lnTo>
                  <a:pt x="24505" y="347294"/>
                </a:lnTo>
                <a:lnTo>
                  <a:pt x="160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grpSp>
        <p:nvGrpSpPr>
          <p:cNvPr id="26" name="object 26"/>
          <p:cNvGrpSpPr/>
          <p:nvPr/>
        </p:nvGrpSpPr>
        <p:grpSpPr>
          <a:xfrm>
            <a:off x="1424306" y="307181"/>
            <a:ext cx="9660081" cy="5373832"/>
            <a:chOff x="920582" y="450532"/>
            <a:chExt cx="14168119" cy="7881620"/>
          </a:xfrm>
        </p:grpSpPr>
        <p:sp>
          <p:nvSpPr>
            <p:cNvPr id="27" name="object 27"/>
            <p:cNvSpPr/>
            <p:nvPr/>
          </p:nvSpPr>
          <p:spPr>
            <a:xfrm>
              <a:off x="921534" y="7680885"/>
              <a:ext cx="694690" cy="644525"/>
            </a:xfrm>
            <a:custGeom>
              <a:avLst/>
              <a:gdLst/>
              <a:ahLst/>
              <a:cxnLst/>
              <a:rect l="l" t="t" r="r" b="b"/>
              <a:pathLst>
                <a:path w="694690" h="644525">
                  <a:moveTo>
                    <a:pt x="694444" y="644116"/>
                  </a:moveTo>
                  <a:lnTo>
                    <a:pt x="654808" y="602999"/>
                  </a:lnTo>
                  <a:lnTo>
                    <a:pt x="609852" y="540973"/>
                  </a:lnTo>
                  <a:lnTo>
                    <a:pt x="588105" y="502103"/>
                  </a:lnTo>
                  <a:lnTo>
                    <a:pt x="566846" y="457994"/>
                  </a:lnTo>
                  <a:lnTo>
                    <a:pt x="546074" y="408646"/>
                  </a:lnTo>
                  <a:lnTo>
                    <a:pt x="525790" y="354058"/>
                  </a:lnTo>
                  <a:lnTo>
                    <a:pt x="505993" y="294230"/>
                  </a:lnTo>
                  <a:lnTo>
                    <a:pt x="486684" y="229162"/>
                  </a:lnTo>
                  <a:lnTo>
                    <a:pt x="467948" y="172935"/>
                  </a:lnTo>
                  <a:lnTo>
                    <a:pt x="445638" y="124590"/>
                  </a:lnTo>
                  <a:lnTo>
                    <a:pt x="419753" y="84125"/>
                  </a:lnTo>
                  <a:lnTo>
                    <a:pt x="390294" y="51541"/>
                  </a:lnTo>
                  <a:lnTo>
                    <a:pt x="357259" y="26837"/>
                  </a:lnTo>
                  <a:lnTo>
                    <a:pt x="320650" y="10013"/>
                  </a:lnTo>
                  <a:lnTo>
                    <a:pt x="280466" y="1067"/>
                  </a:lnTo>
                  <a:lnTo>
                    <a:pt x="236707" y="0"/>
                  </a:lnTo>
                  <a:lnTo>
                    <a:pt x="189373" y="6810"/>
                  </a:lnTo>
                  <a:lnTo>
                    <a:pt x="143432" y="20386"/>
                  </a:lnTo>
                  <a:lnTo>
                    <a:pt x="103854" y="39595"/>
                  </a:lnTo>
                  <a:lnTo>
                    <a:pt x="70639" y="64435"/>
                  </a:lnTo>
                  <a:lnTo>
                    <a:pt x="43786" y="94908"/>
                  </a:lnTo>
                  <a:lnTo>
                    <a:pt x="23295" y="131011"/>
                  </a:lnTo>
                  <a:lnTo>
                    <a:pt x="9168" y="172745"/>
                  </a:lnTo>
                  <a:lnTo>
                    <a:pt x="1402" y="220110"/>
                  </a:lnTo>
                  <a:lnTo>
                    <a:pt x="0" y="273104"/>
                  </a:lnTo>
                  <a:lnTo>
                    <a:pt x="4959" y="331727"/>
                  </a:lnTo>
                  <a:lnTo>
                    <a:pt x="14514" y="406288"/>
                  </a:lnTo>
                  <a:lnTo>
                    <a:pt x="22245" y="471988"/>
                  </a:lnTo>
                  <a:lnTo>
                    <a:pt x="28150" y="528826"/>
                  </a:lnTo>
                  <a:lnTo>
                    <a:pt x="32231" y="576803"/>
                  </a:lnTo>
                  <a:lnTo>
                    <a:pt x="34487" y="615917"/>
                  </a:lnTo>
                  <a:lnTo>
                    <a:pt x="34889" y="644116"/>
                  </a:lnTo>
                </a:path>
              </a:pathLst>
            </a:custGeom>
            <a:ln w="3175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" name="object 28"/>
            <p:cNvSpPr/>
            <p:nvPr/>
          </p:nvSpPr>
          <p:spPr>
            <a:xfrm>
              <a:off x="13694054" y="2193246"/>
              <a:ext cx="422909" cy="6132195"/>
            </a:xfrm>
            <a:custGeom>
              <a:avLst/>
              <a:gdLst/>
              <a:ahLst/>
              <a:cxnLst/>
              <a:rect l="l" t="t" r="r" b="b"/>
              <a:pathLst>
                <a:path w="422909" h="6132195">
                  <a:moveTo>
                    <a:pt x="0" y="6131573"/>
                  </a:moveTo>
                  <a:lnTo>
                    <a:pt x="422330" y="0"/>
                  </a:lnTo>
                </a:path>
              </a:pathLst>
            </a:custGeom>
            <a:ln w="3175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" name="object 29"/>
            <p:cNvSpPr/>
            <p:nvPr/>
          </p:nvSpPr>
          <p:spPr>
            <a:xfrm>
              <a:off x="1214847" y="7754630"/>
              <a:ext cx="2442845" cy="164465"/>
            </a:xfrm>
            <a:custGeom>
              <a:avLst/>
              <a:gdLst/>
              <a:ahLst/>
              <a:cxnLst/>
              <a:rect l="l" t="t" r="r" b="b"/>
              <a:pathLst>
                <a:path w="2442845" h="164465">
                  <a:moveTo>
                    <a:pt x="0" y="0"/>
                  </a:moveTo>
                  <a:lnTo>
                    <a:pt x="2442478" y="164226"/>
                  </a:lnTo>
                </a:path>
              </a:pathLst>
            </a:custGeom>
            <a:ln w="12801">
              <a:solidFill>
                <a:srgbClr val="4F4F4F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" name="object 30"/>
            <p:cNvSpPr/>
            <p:nvPr/>
          </p:nvSpPr>
          <p:spPr>
            <a:xfrm>
              <a:off x="3657325" y="7918855"/>
              <a:ext cx="3131820" cy="406400"/>
            </a:xfrm>
            <a:custGeom>
              <a:avLst/>
              <a:gdLst/>
              <a:ahLst/>
              <a:cxnLst/>
              <a:rect l="l" t="t" r="r" b="b"/>
              <a:pathLst>
                <a:path w="3131820" h="406400">
                  <a:moveTo>
                    <a:pt x="0" y="0"/>
                  </a:moveTo>
                  <a:lnTo>
                    <a:pt x="3131452" y="406145"/>
                  </a:lnTo>
                </a:path>
              </a:pathLst>
            </a:custGeom>
            <a:ln w="12801">
              <a:solidFill>
                <a:srgbClr val="4F4F4F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" name="object 31"/>
            <p:cNvSpPr/>
            <p:nvPr/>
          </p:nvSpPr>
          <p:spPr>
            <a:xfrm>
              <a:off x="1214847" y="457200"/>
              <a:ext cx="492125" cy="7298055"/>
            </a:xfrm>
            <a:custGeom>
              <a:avLst/>
              <a:gdLst/>
              <a:ahLst/>
              <a:cxnLst/>
              <a:rect l="l" t="t" r="r" b="b"/>
              <a:pathLst>
                <a:path w="492125" h="7298055">
                  <a:moveTo>
                    <a:pt x="491869" y="0"/>
                  </a:moveTo>
                  <a:lnTo>
                    <a:pt x="0" y="7297429"/>
                  </a:lnTo>
                </a:path>
              </a:pathLst>
            </a:custGeom>
            <a:ln w="12801">
              <a:solidFill>
                <a:srgbClr val="4F4F4F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" name="object 32"/>
            <p:cNvSpPr/>
            <p:nvPr/>
          </p:nvSpPr>
          <p:spPr>
            <a:xfrm>
              <a:off x="1204048" y="7743870"/>
              <a:ext cx="22225" cy="21590"/>
            </a:xfrm>
            <a:custGeom>
              <a:avLst/>
              <a:gdLst/>
              <a:ahLst/>
              <a:cxnLst/>
              <a:rect l="l" t="t" r="r" b="b"/>
              <a:pathLst>
                <a:path w="22225" h="21590">
                  <a:moveTo>
                    <a:pt x="11210" y="4693"/>
                  </a:moveTo>
                  <a:lnTo>
                    <a:pt x="10799" y="10759"/>
                  </a:lnTo>
                </a:path>
                <a:path w="22225" h="21590">
                  <a:moveTo>
                    <a:pt x="21598" y="10759"/>
                  </a:moveTo>
                  <a:lnTo>
                    <a:pt x="21546" y="11826"/>
                  </a:lnTo>
                </a:path>
                <a:path w="22225" h="21590">
                  <a:moveTo>
                    <a:pt x="21546" y="11826"/>
                  </a:moveTo>
                  <a:lnTo>
                    <a:pt x="21390" y="12862"/>
                  </a:lnTo>
                </a:path>
                <a:path w="22225" h="21590">
                  <a:moveTo>
                    <a:pt x="21390" y="12862"/>
                  </a:moveTo>
                  <a:lnTo>
                    <a:pt x="21134" y="13898"/>
                  </a:lnTo>
                </a:path>
                <a:path w="22225" h="21590">
                  <a:moveTo>
                    <a:pt x="21134" y="13898"/>
                  </a:moveTo>
                  <a:lnTo>
                    <a:pt x="20778" y="14904"/>
                  </a:lnTo>
                </a:path>
                <a:path w="22225" h="21590">
                  <a:moveTo>
                    <a:pt x="20778" y="14904"/>
                  </a:moveTo>
                  <a:lnTo>
                    <a:pt x="20324" y="15849"/>
                  </a:lnTo>
                </a:path>
                <a:path w="22225" h="21590">
                  <a:moveTo>
                    <a:pt x="20324" y="15849"/>
                  </a:moveTo>
                  <a:lnTo>
                    <a:pt x="19778" y="16763"/>
                  </a:lnTo>
                </a:path>
                <a:path w="22225" h="21590">
                  <a:moveTo>
                    <a:pt x="19778" y="16763"/>
                  </a:moveTo>
                  <a:lnTo>
                    <a:pt x="19147" y="17617"/>
                  </a:lnTo>
                </a:path>
                <a:path w="22225" h="21590">
                  <a:moveTo>
                    <a:pt x="19147" y="17617"/>
                  </a:moveTo>
                  <a:lnTo>
                    <a:pt x="18437" y="18409"/>
                  </a:lnTo>
                </a:path>
                <a:path w="22225" h="21590">
                  <a:moveTo>
                    <a:pt x="18437" y="18409"/>
                  </a:moveTo>
                  <a:lnTo>
                    <a:pt x="17650" y="19110"/>
                  </a:lnTo>
                </a:path>
                <a:path w="22225" h="21590">
                  <a:moveTo>
                    <a:pt x="17650" y="19110"/>
                  </a:moveTo>
                  <a:lnTo>
                    <a:pt x="16800" y="19751"/>
                  </a:lnTo>
                </a:path>
                <a:path w="22225" h="21590">
                  <a:moveTo>
                    <a:pt x="16800" y="19751"/>
                  </a:moveTo>
                  <a:lnTo>
                    <a:pt x="15889" y="20299"/>
                  </a:lnTo>
                </a:path>
                <a:path w="22225" h="21590">
                  <a:moveTo>
                    <a:pt x="15889" y="20299"/>
                  </a:moveTo>
                  <a:lnTo>
                    <a:pt x="14932" y="20726"/>
                  </a:lnTo>
                </a:path>
                <a:path w="22225" h="21590">
                  <a:moveTo>
                    <a:pt x="14932" y="20726"/>
                  </a:moveTo>
                  <a:lnTo>
                    <a:pt x="13935" y="21092"/>
                  </a:lnTo>
                </a:path>
                <a:path w="22225" h="21590">
                  <a:moveTo>
                    <a:pt x="13935" y="21092"/>
                  </a:moveTo>
                  <a:lnTo>
                    <a:pt x="12905" y="21366"/>
                  </a:lnTo>
                </a:path>
                <a:path w="22225" h="21590">
                  <a:moveTo>
                    <a:pt x="12905" y="21366"/>
                  </a:moveTo>
                  <a:lnTo>
                    <a:pt x="11856" y="21518"/>
                  </a:lnTo>
                </a:path>
                <a:path w="22225" h="21590">
                  <a:moveTo>
                    <a:pt x="11856" y="21518"/>
                  </a:moveTo>
                  <a:lnTo>
                    <a:pt x="10799" y="21549"/>
                  </a:lnTo>
                </a:path>
                <a:path w="22225" h="21590">
                  <a:moveTo>
                    <a:pt x="10799" y="21549"/>
                  </a:moveTo>
                  <a:lnTo>
                    <a:pt x="9741" y="21518"/>
                  </a:lnTo>
                </a:path>
                <a:path w="22225" h="21590">
                  <a:moveTo>
                    <a:pt x="9741" y="21518"/>
                  </a:moveTo>
                  <a:lnTo>
                    <a:pt x="8692" y="21366"/>
                  </a:lnTo>
                </a:path>
                <a:path w="22225" h="21590">
                  <a:moveTo>
                    <a:pt x="8692" y="21366"/>
                  </a:moveTo>
                  <a:lnTo>
                    <a:pt x="7665" y="21092"/>
                  </a:lnTo>
                </a:path>
                <a:path w="22225" h="21590">
                  <a:moveTo>
                    <a:pt x="7665" y="21092"/>
                  </a:moveTo>
                  <a:lnTo>
                    <a:pt x="6665" y="20726"/>
                  </a:lnTo>
                </a:path>
                <a:path w="22225" h="21590">
                  <a:moveTo>
                    <a:pt x="6665" y="20726"/>
                  </a:moveTo>
                  <a:lnTo>
                    <a:pt x="5708" y="20299"/>
                  </a:lnTo>
                </a:path>
                <a:path w="22225" h="21590">
                  <a:moveTo>
                    <a:pt x="5708" y="20299"/>
                  </a:moveTo>
                  <a:lnTo>
                    <a:pt x="4800" y="19751"/>
                  </a:lnTo>
                </a:path>
                <a:path w="22225" h="21590">
                  <a:moveTo>
                    <a:pt x="4800" y="19751"/>
                  </a:moveTo>
                  <a:lnTo>
                    <a:pt x="3947" y="19110"/>
                  </a:lnTo>
                </a:path>
                <a:path w="22225" h="21590">
                  <a:moveTo>
                    <a:pt x="3947" y="19110"/>
                  </a:moveTo>
                  <a:lnTo>
                    <a:pt x="3163" y="18409"/>
                  </a:lnTo>
                </a:path>
                <a:path w="22225" h="21590">
                  <a:moveTo>
                    <a:pt x="3163" y="18409"/>
                  </a:moveTo>
                  <a:lnTo>
                    <a:pt x="2450" y="17617"/>
                  </a:lnTo>
                </a:path>
                <a:path w="22225" h="21590">
                  <a:moveTo>
                    <a:pt x="2450" y="17617"/>
                  </a:moveTo>
                  <a:lnTo>
                    <a:pt x="1819" y="16763"/>
                  </a:lnTo>
                </a:path>
                <a:path w="22225" h="21590">
                  <a:moveTo>
                    <a:pt x="1819" y="16763"/>
                  </a:moveTo>
                  <a:lnTo>
                    <a:pt x="1274" y="15849"/>
                  </a:lnTo>
                </a:path>
                <a:path w="22225" h="21590">
                  <a:moveTo>
                    <a:pt x="1274" y="15849"/>
                  </a:moveTo>
                  <a:lnTo>
                    <a:pt x="822" y="14904"/>
                  </a:lnTo>
                </a:path>
                <a:path w="22225" h="21590">
                  <a:moveTo>
                    <a:pt x="822" y="14904"/>
                  </a:moveTo>
                  <a:lnTo>
                    <a:pt x="463" y="13898"/>
                  </a:lnTo>
                </a:path>
                <a:path w="22225" h="21590">
                  <a:moveTo>
                    <a:pt x="463" y="13898"/>
                  </a:moveTo>
                  <a:lnTo>
                    <a:pt x="207" y="12862"/>
                  </a:lnTo>
                </a:path>
                <a:path w="22225" h="21590">
                  <a:moveTo>
                    <a:pt x="207" y="12862"/>
                  </a:moveTo>
                  <a:lnTo>
                    <a:pt x="51" y="11826"/>
                  </a:lnTo>
                </a:path>
                <a:path w="22225" h="21590">
                  <a:moveTo>
                    <a:pt x="51" y="11826"/>
                  </a:moveTo>
                  <a:lnTo>
                    <a:pt x="0" y="10759"/>
                  </a:lnTo>
                </a:path>
                <a:path w="22225" h="21590">
                  <a:moveTo>
                    <a:pt x="0" y="10759"/>
                  </a:moveTo>
                  <a:lnTo>
                    <a:pt x="51" y="9692"/>
                  </a:lnTo>
                </a:path>
                <a:path w="22225" h="21590">
                  <a:moveTo>
                    <a:pt x="51" y="9692"/>
                  </a:moveTo>
                  <a:lnTo>
                    <a:pt x="207" y="8656"/>
                  </a:lnTo>
                </a:path>
                <a:path w="22225" h="21590">
                  <a:moveTo>
                    <a:pt x="207" y="8656"/>
                  </a:moveTo>
                  <a:lnTo>
                    <a:pt x="463" y="7619"/>
                  </a:lnTo>
                </a:path>
                <a:path w="22225" h="21590">
                  <a:moveTo>
                    <a:pt x="463" y="7619"/>
                  </a:moveTo>
                  <a:lnTo>
                    <a:pt x="822" y="6614"/>
                  </a:lnTo>
                </a:path>
                <a:path w="22225" h="21590">
                  <a:moveTo>
                    <a:pt x="822" y="6614"/>
                  </a:moveTo>
                  <a:lnTo>
                    <a:pt x="1274" y="5669"/>
                  </a:lnTo>
                </a:path>
                <a:path w="22225" h="21590">
                  <a:moveTo>
                    <a:pt x="1274" y="5669"/>
                  </a:moveTo>
                  <a:lnTo>
                    <a:pt x="1819" y="4754"/>
                  </a:lnTo>
                </a:path>
                <a:path w="22225" h="21590">
                  <a:moveTo>
                    <a:pt x="1819" y="4754"/>
                  </a:moveTo>
                  <a:lnTo>
                    <a:pt x="2450" y="3901"/>
                  </a:lnTo>
                </a:path>
                <a:path w="22225" h="21590">
                  <a:moveTo>
                    <a:pt x="2450" y="3901"/>
                  </a:moveTo>
                  <a:lnTo>
                    <a:pt x="3163" y="3139"/>
                  </a:lnTo>
                </a:path>
                <a:path w="22225" h="21590">
                  <a:moveTo>
                    <a:pt x="3163" y="3139"/>
                  </a:moveTo>
                  <a:lnTo>
                    <a:pt x="3947" y="2407"/>
                  </a:lnTo>
                </a:path>
                <a:path w="22225" h="21590">
                  <a:moveTo>
                    <a:pt x="3947" y="2407"/>
                  </a:moveTo>
                  <a:lnTo>
                    <a:pt x="4800" y="1767"/>
                  </a:lnTo>
                </a:path>
                <a:path w="22225" h="21590">
                  <a:moveTo>
                    <a:pt x="4800" y="1767"/>
                  </a:moveTo>
                  <a:lnTo>
                    <a:pt x="5708" y="1249"/>
                  </a:lnTo>
                </a:path>
                <a:path w="22225" h="21590">
                  <a:moveTo>
                    <a:pt x="5708" y="1249"/>
                  </a:moveTo>
                  <a:lnTo>
                    <a:pt x="6665" y="792"/>
                  </a:lnTo>
                </a:path>
                <a:path w="22225" h="21590">
                  <a:moveTo>
                    <a:pt x="6665" y="792"/>
                  </a:moveTo>
                  <a:lnTo>
                    <a:pt x="7665" y="426"/>
                  </a:lnTo>
                </a:path>
                <a:path w="22225" h="21590">
                  <a:moveTo>
                    <a:pt x="7665" y="426"/>
                  </a:moveTo>
                  <a:lnTo>
                    <a:pt x="8692" y="182"/>
                  </a:lnTo>
                </a:path>
                <a:path w="22225" h="21590">
                  <a:moveTo>
                    <a:pt x="8692" y="182"/>
                  </a:moveTo>
                  <a:lnTo>
                    <a:pt x="9741" y="0"/>
                  </a:lnTo>
                </a:path>
              </a:pathLst>
            </a:custGeom>
            <a:ln w="12801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3" name="object 33"/>
            <p:cNvSpPr/>
            <p:nvPr/>
          </p:nvSpPr>
          <p:spPr>
            <a:xfrm>
              <a:off x="1213789" y="7737449"/>
              <a:ext cx="2540" cy="13335"/>
            </a:xfrm>
            <a:custGeom>
              <a:avLst/>
              <a:gdLst/>
              <a:ahLst/>
              <a:cxnLst/>
              <a:rect l="l" t="t" r="r" b="b"/>
              <a:pathLst>
                <a:path w="2540" h="13334">
                  <a:moveTo>
                    <a:pt x="2108" y="0"/>
                  </a:moveTo>
                  <a:lnTo>
                    <a:pt x="1054" y="0"/>
                  </a:lnTo>
                  <a:lnTo>
                    <a:pt x="0" y="0"/>
                  </a:lnTo>
                  <a:lnTo>
                    <a:pt x="0" y="12827"/>
                  </a:lnTo>
                  <a:lnTo>
                    <a:pt x="1054" y="12827"/>
                  </a:lnTo>
                  <a:lnTo>
                    <a:pt x="2108" y="12827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4" name="object 34"/>
            <p:cNvSpPr/>
            <p:nvPr/>
          </p:nvSpPr>
          <p:spPr>
            <a:xfrm>
              <a:off x="1215905" y="7743870"/>
              <a:ext cx="2452370" cy="186055"/>
            </a:xfrm>
            <a:custGeom>
              <a:avLst/>
              <a:gdLst/>
              <a:ahLst/>
              <a:cxnLst/>
              <a:rect l="l" t="t" r="r" b="b"/>
              <a:pathLst>
                <a:path w="2452370" h="186054">
                  <a:moveTo>
                    <a:pt x="0" y="0"/>
                  </a:moveTo>
                  <a:lnTo>
                    <a:pt x="1048" y="182"/>
                  </a:lnTo>
                </a:path>
                <a:path w="2452370" h="186054">
                  <a:moveTo>
                    <a:pt x="1048" y="182"/>
                  </a:moveTo>
                  <a:lnTo>
                    <a:pt x="2078" y="426"/>
                  </a:lnTo>
                </a:path>
                <a:path w="2452370" h="186054">
                  <a:moveTo>
                    <a:pt x="2078" y="426"/>
                  </a:moveTo>
                  <a:lnTo>
                    <a:pt x="3075" y="792"/>
                  </a:lnTo>
                </a:path>
                <a:path w="2452370" h="186054">
                  <a:moveTo>
                    <a:pt x="3075" y="792"/>
                  </a:moveTo>
                  <a:lnTo>
                    <a:pt x="4032" y="1249"/>
                  </a:lnTo>
                </a:path>
                <a:path w="2452370" h="186054">
                  <a:moveTo>
                    <a:pt x="4032" y="1249"/>
                  </a:moveTo>
                  <a:lnTo>
                    <a:pt x="4943" y="1767"/>
                  </a:lnTo>
                </a:path>
                <a:path w="2452370" h="186054">
                  <a:moveTo>
                    <a:pt x="4943" y="1767"/>
                  </a:moveTo>
                  <a:lnTo>
                    <a:pt x="5794" y="2407"/>
                  </a:lnTo>
                </a:path>
                <a:path w="2452370" h="186054">
                  <a:moveTo>
                    <a:pt x="5794" y="2407"/>
                  </a:moveTo>
                  <a:lnTo>
                    <a:pt x="6580" y="3139"/>
                  </a:lnTo>
                </a:path>
                <a:path w="2452370" h="186054">
                  <a:moveTo>
                    <a:pt x="6580" y="3139"/>
                  </a:moveTo>
                  <a:lnTo>
                    <a:pt x="7290" y="3901"/>
                  </a:lnTo>
                </a:path>
                <a:path w="2452370" h="186054">
                  <a:moveTo>
                    <a:pt x="7290" y="3901"/>
                  </a:moveTo>
                  <a:lnTo>
                    <a:pt x="7921" y="4754"/>
                  </a:lnTo>
                </a:path>
                <a:path w="2452370" h="186054">
                  <a:moveTo>
                    <a:pt x="7921" y="4754"/>
                  </a:moveTo>
                  <a:lnTo>
                    <a:pt x="8467" y="5669"/>
                  </a:lnTo>
                </a:path>
                <a:path w="2452370" h="186054">
                  <a:moveTo>
                    <a:pt x="8467" y="5669"/>
                  </a:moveTo>
                  <a:lnTo>
                    <a:pt x="8921" y="6614"/>
                  </a:lnTo>
                </a:path>
                <a:path w="2452370" h="186054">
                  <a:moveTo>
                    <a:pt x="8921" y="6614"/>
                  </a:moveTo>
                  <a:lnTo>
                    <a:pt x="9278" y="7619"/>
                  </a:lnTo>
                </a:path>
                <a:path w="2452370" h="186054">
                  <a:moveTo>
                    <a:pt x="9278" y="7619"/>
                  </a:moveTo>
                  <a:lnTo>
                    <a:pt x="9534" y="8656"/>
                  </a:lnTo>
                </a:path>
                <a:path w="2452370" h="186054">
                  <a:moveTo>
                    <a:pt x="9534" y="8656"/>
                  </a:moveTo>
                  <a:lnTo>
                    <a:pt x="9689" y="9692"/>
                  </a:lnTo>
                </a:path>
                <a:path w="2452370" h="186054">
                  <a:moveTo>
                    <a:pt x="9689" y="9692"/>
                  </a:moveTo>
                  <a:lnTo>
                    <a:pt x="9741" y="10759"/>
                  </a:lnTo>
                </a:path>
                <a:path w="2452370" h="186054">
                  <a:moveTo>
                    <a:pt x="2452240" y="174985"/>
                  </a:moveTo>
                  <a:lnTo>
                    <a:pt x="2452179" y="176052"/>
                  </a:lnTo>
                </a:path>
                <a:path w="2452370" h="186054">
                  <a:moveTo>
                    <a:pt x="2452179" y="176052"/>
                  </a:moveTo>
                  <a:lnTo>
                    <a:pt x="2452027" y="177088"/>
                  </a:lnTo>
                </a:path>
                <a:path w="2452370" h="186054">
                  <a:moveTo>
                    <a:pt x="2452027" y="177088"/>
                  </a:moveTo>
                  <a:lnTo>
                    <a:pt x="2451753" y="178125"/>
                  </a:lnTo>
                </a:path>
                <a:path w="2452370" h="186054">
                  <a:moveTo>
                    <a:pt x="2451753" y="178125"/>
                  </a:moveTo>
                  <a:lnTo>
                    <a:pt x="2451417" y="179130"/>
                  </a:lnTo>
                </a:path>
                <a:path w="2452370" h="186054">
                  <a:moveTo>
                    <a:pt x="2451417" y="179130"/>
                  </a:moveTo>
                  <a:lnTo>
                    <a:pt x="2450960" y="180075"/>
                  </a:lnTo>
                </a:path>
                <a:path w="2452370" h="186054">
                  <a:moveTo>
                    <a:pt x="2450960" y="180075"/>
                  </a:moveTo>
                  <a:lnTo>
                    <a:pt x="2450412" y="180990"/>
                  </a:lnTo>
                </a:path>
                <a:path w="2452370" h="186054">
                  <a:moveTo>
                    <a:pt x="2450412" y="180990"/>
                  </a:moveTo>
                  <a:lnTo>
                    <a:pt x="2449772" y="181843"/>
                  </a:lnTo>
                </a:path>
                <a:path w="2452370" h="186054">
                  <a:moveTo>
                    <a:pt x="2449772" y="181843"/>
                  </a:moveTo>
                  <a:lnTo>
                    <a:pt x="2449070" y="182636"/>
                  </a:lnTo>
                </a:path>
                <a:path w="2452370" h="186054">
                  <a:moveTo>
                    <a:pt x="2449070" y="182636"/>
                  </a:moveTo>
                  <a:lnTo>
                    <a:pt x="2448278" y="183337"/>
                  </a:lnTo>
                </a:path>
                <a:path w="2452370" h="186054">
                  <a:moveTo>
                    <a:pt x="2448278" y="183337"/>
                  </a:moveTo>
                  <a:lnTo>
                    <a:pt x="2447425" y="183977"/>
                  </a:lnTo>
                </a:path>
                <a:path w="2452370" h="186054">
                  <a:moveTo>
                    <a:pt x="2447425" y="183977"/>
                  </a:moveTo>
                  <a:lnTo>
                    <a:pt x="2446510" y="184525"/>
                  </a:lnTo>
                </a:path>
                <a:path w="2452370" h="186054">
                  <a:moveTo>
                    <a:pt x="2446510" y="184525"/>
                  </a:moveTo>
                  <a:lnTo>
                    <a:pt x="2445565" y="184983"/>
                  </a:lnTo>
                </a:path>
                <a:path w="2452370" h="186054">
                  <a:moveTo>
                    <a:pt x="2445565" y="184983"/>
                  </a:moveTo>
                  <a:lnTo>
                    <a:pt x="2444559" y="185318"/>
                  </a:lnTo>
                </a:path>
                <a:path w="2452370" h="186054">
                  <a:moveTo>
                    <a:pt x="2444559" y="185318"/>
                  </a:moveTo>
                  <a:lnTo>
                    <a:pt x="2443523" y="185592"/>
                  </a:lnTo>
                </a:path>
                <a:path w="2452370" h="186054">
                  <a:moveTo>
                    <a:pt x="2443523" y="185592"/>
                  </a:moveTo>
                  <a:lnTo>
                    <a:pt x="2442487" y="185745"/>
                  </a:lnTo>
                </a:path>
                <a:path w="2452370" h="186054">
                  <a:moveTo>
                    <a:pt x="2442487" y="185745"/>
                  </a:moveTo>
                  <a:lnTo>
                    <a:pt x="2441420" y="185806"/>
                  </a:lnTo>
                </a:path>
                <a:path w="2452370" h="186054">
                  <a:moveTo>
                    <a:pt x="2441420" y="185806"/>
                  </a:moveTo>
                  <a:lnTo>
                    <a:pt x="2440384" y="185745"/>
                  </a:lnTo>
                </a:path>
                <a:path w="2452370" h="186054">
                  <a:moveTo>
                    <a:pt x="2440384" y="185745"/>
                  </a:moveTo>
                  <a:lnTo>
                    <a:pt x="2439317" y="185592"/>
                  </a:lnTo>
                </a:path>
                <a:path w="2452370" h="186054">
                  <a:moveTo>
                    <a:pt x="2439317" y="185592"/>
                  </a:moveTo>
                  <a:lnTo>
                    <a:pt x="2438281" y="185318"/>
                  </a:lnTo>
                </a:path>
                <a:path w="2452370" h="186054">
                  <a:moveTo>
                    <a:pt x="2438281" y="185318"/>
                  </a:moveTo>
                  <a:lnTo>
                    <a:pt x="2437305" y="184983"/>
                  </a:lnTo>
                </a:path>
                <a:path w="2452370" h="186054">
                  <a:moveTo>
                    <a:pt x="2437305" y="184983"/>
                  </a:moveTo>
                  <a:lnTo>
                    <a:pt x="2436330" y="184525"/>
                  </a:lnTo>
                </a:path>
                <a:path w="2452370" h="186054">
                  <a:moveTo>
                    <a:pt x="2436330" y="184525"/>
                  </a:moveTo>
                  <a:lnTo>
                    <a:pt x="2435415" y="183977"/>
                  </a:lnTo>
                </a:path>
                <a:path w="2452370" h="186054">
                  <a:moveTo>
                    <a:pt x="2435415" y="183977"/>
                  </a:moveTo>
                  <a:lnTo>
                    <a:pt x="2434562" y="183337"/>
                  </a:lnTo>
                </a:path>
                <a:path w="2452370" h="186054">
                  <a:moveTo>
                    <a:pt x="2434562" y="183337"/>
                  </a:moveTo>
                  <a:lnTo>
                    <a:pt x="2433800" y="182636"/>
                  </a:lnTo>
                </a:path>
                <a:path w="2452370" h="186054">
                  <a:moveTo>
                    <a:pt x="2433800" y="182636"/>
                  </a:moveTo>
                  <a:lnTo>
                    <a:pt x="2433068" y="181843"/>
                  </a:lnTo>
                </a:path>
                <a:path w="2452370" h="186054">
                  <a:moveTo>
                    <a:pt x="2433068" y="181843"/>
                  </a:moveTo>
                  <a:lnTo>
                    <a:pt x="2432459" y="180990"/>
                  </a:lnTo>
                </a:path>
                <a:path w="2452370" h="186054">
                  <a:moveTo>
                    <a:pt x="2432459" y="180990"/>
                  </a:moveTo>
                  <a:lnTo>
                    <a:pt x="2431910" y="180075"/>
                  </a:lnTo>
                </a:path>
                <a:path w="2452370" h="186054">
                  <a:moveTo>
                    <a:pt x="2431910" y="180075"/>
                  </a:moveTo>
                  <a:lnTo>
                    <a:pt x="2431453" y="179130"/>
                  </a:lnTo>
                </a:path>
                <a:path w="2452370" h="186054">
                  <a:moveTo>
                    <a:pt x="2431453" y="179130"/>
                  </a:moveTo>
                  <a:lnTo>
                    <a:pt x="2431087" y="178125"/>
                  </a:lnTo>
                </a:path>
                <a:path w="2452370" h="186054">
                  <a:moveTo>
                    <a:pt x="2431087" y="178125"/>
                  </a:moveTo>
                  <a:lnTo>
                    <a:pt x="2430843" y="177088"/>
                  </a:lnTo>
                </a:path>
                <a:path w="2452370" h="186054">
                  <a:moveTo>
                    <a:pt x="2430843" y="177088"/>
                  </a:moveTo>
                  <a:lnTo>
                    <a:pt x="2430691" y="176052"/>
                  </a:lnTo>
                </a:path>
                <a:path w="2452370" h="186054">
                  <a:moveTo>
                    <a:pt x="2430691" y="176052"/>
                  </a:moveTo>
                  <a:lnTo>
                    <a:pt x="2430630" y="174985"/>
                  </a:lnTo>
                </a:path>
                <a:path w="2452370" h="186054">
                  <a:moveTo>
                    <a:pt x="2430630" y="174985"/>
                  </a:moveTo>
                  <a:lnTo>
                    <a:pt x="2430691" y="173949"/>
                  </a:lnTo>
                </a:path>
                <a:path w="2452370" h="186054">
                  <a:moveTo>
                    <a:pt x="2430691" y="173949"/>
                  </a:moveTo>
                  <a:lnTo>
                    <a:pt x="2430843" y="172882"/>
                  </a:lnTo>
                </a:path>
                <a:path w="2452370" h="186054">
                  <a:moveTo>
                    <a:pt x="2430843" y="172882"/>
                  </a:moveTo>
                  <a:lnTo>
                    <a:pt x="2431087" y="171846"/>
                  </a:lnTo>
                </a:path>
                <a:path w="2452370" h="186054">
                  <a:moveTo>
                    <a:pt x="2431087" y="171846"/>
                  </a:moveTo>
                  <a:lnTo>
                    <a:pt x="2431453" y="170870"/>
                  </a:lnTo>
                </a:path>
                <a:path w="2452370" h="186054">
                  <a:moveTo>
                    <a:pt x="2431453" y="170870"/>
                  </a:moveTo>
                  <a:lnTo>
                    <a:pt x="2431910" y="169895"/>
                  </a:lnTo>
                </a:path>
                <a:path w="2452370" h="186054">
                  <a:moveTo>
                    <a:pt x="2431910" y="169895"/>
                  </a:moveTo>
                  <a:lnTo>
                    <a:pt x="2432459" y="168981"/>
                  </a:lnTo>
                </a:path>
                <a:path w="2452370" h="186054">
                  <a:moveTo>
                    <a:pt x="2432459" y="168981"/>
                  </a:moveTo>
                  <a:lnTo>
                    <a:pt x="2433068" y="168158"/>
                  </a:lnTo>
                </a:path>
                <a:path w="2452370" h="186054">
                  <a:moveTo>
                    <a:pt x="2433068" y="168158"/>
                  </a:moveTo>
                  <a:lnTo>
                    <a:pt x="2433800" y="167365"/>
                  </a:lnTo>
                </a:path>
                <a:path w="2452370" h="186054">
                  <a:moveTo>
                    <a:pt x="2433800" y="167365"/>
                  </a:moveTo>
                  <a:lnTo>
                    <a:pt x="2434562" y="166634"/>
                  </a:lnTo>
                </a:path>
                <a:path w="2452370" h="186054">
                  <a:moveTo>
                    <a:pt x="2434562" y="166634"/>
                  </a:moveTo>
                  <a:lnTo>
                    <a:pt x="2435415" y="166024"/>
                  </a:lnTo>
                </a:path>
                <a:path w="2452370" h="186054">
                  <a:moveTo>
                    <a:pt x="2435415" y="166024"/>
                  </a:moveTo>
                  <a:lnTo>
                    <a:pt x="2436330" y="165475"/>
                  </a:lnTo>
                </a:path>
                <a:path w="2452370" h="186054">
                  <a:moveTo>
                    <a:pt x="2436330" y="165475"/>
                  </a:moveTo>
                  <a:lnTo>
                    <a:pt x="2437305" y="165018"/>
                  </a:lnTo>
                </a:path>
                <a:path w="2452370" h="186054">
                  <a:moveTo>
                    <a:pt x="2437305" y="165018"/>
                  </a:moveTo>
                  <a:lnTo>
                    <a:pt x="2438281" y="164652"/>
                  </a:lnTo>
                </a:path>
                <a:path w="2452370" h="186054">
                  <a:moveTo>
                    <a:pt x="2438281" y="164652"/>
                  </a:moveTo>
                  <a:lnTo>
                    <a:pt x="2439317" y="164409"/>
                  </a:lnTo>
                </a:path>
                <a:path w="2452370" h="186054">
                  <a:moveTo>
                    <a:pt x="2439317" y="164409"/>
                  </a:moveTo>
                  <a:lnTo>
                    <a:pt x="2440384" y="164256"/>
                  </a:lnTo>
                </a:path>
                <a:path w="2452370" h="186054">
                  <a:moveTo>
                    <a:pt x="2440384" y="164256"/>
                  </a:moveTo>
                  <a:lnTo>
                    <a:pt x="2441420" y="164195"/>
                  </a:lnTo>
                </a:path>
                <a:path w="2452370" h="186054">
                  <a:moveTo>
                    <a:pt x="2441420" y="164195"/>
                  </a:moveTo>
                  <a:lnTo>
                    <a:pt x="2442487" y="164256"/>
                  </a:lnTo>
                </a:path>
                <a:path w="2452370" h="186054">
                  <a:moveTo>
                    <a:pt x="2442487" y="164256"/>
                  </a:moveTo>
                  <a:lnTo>
                    <a:pt x="2443523" y="164409"/>
                  </a:lnTo>
                </a:path>
                <a:path w="2452370" h="186054">
                  <a:moveTo>
                    <a:pt x="2443523" y="164409"/>
                  </a:moveTo>
                  <a:lnTo>
                    <a:pt x="2444559" y="164652"/>
                  </a:lnTo>
                </a:path>
                <a:path w="2452370" h="186054">
                  <a:moveTo>
                    <a:pt x="2444559" y="164652"/>
                  </a:moveTo>
                  <a:lnTo>
                    <a:pt x="2445565" y="165018"/>
                  </a:lnTo>
                </a:path>
                <a:path w="2452370" h="186054">
                  <a:moveTo>
                    <a:pt x="2445565" y="165018"/>
                  </a:moveTo>
                  <a:lnTo>
                    <a:pt x="2446510" y="165475"/>
                  </a:lnTo>
                </a:path>
                <a:path w="2452370" h="186054">
                  <a:moveTo>
                    <a:pt x="2446510" y="165475"/>
                  </a:moveTo>
                  <a:lnTo>
                    <a:pt x="2447425" y="166024"/>
                  </a:lnTo>
                </a:path>
                <a:path w="2452370" h="186054">
                  <a:moveTo>
                    <a:pt x="2447425" y="166024"/>
                  </a:moveTo>
                  <a:lnTo>
                    <a:pt x="2448278" y="166634"/>
                  </a:lnTo>
                </a:path>
                <a:path w="2452370" h="186054">
                  <a:moveTo>
                    <a:pt x="2448278" y="166634"/>
                  </a:moveTo>
                  <a:lnTo>
                    <a:pt x="2449070" y="167365"/>
                  </a:lnTo>
                </a:path>
                <a:path w="2452370" h="186054">
                  <a:moveTo>
                    <a:pt x="2449070" y="167365"/>
                  </a:moveTo>
                  <a:lnTo>
                    <a:pt x="2449772" y="168158"/>
                  </a:lnTo>
                </a:path>
                <a:path w="2452370" h="186054">
                  <a:moveTo>
                    <a:pt x="2449772" y="168158"/>
                  </a:moveTo>
                  <a:lnTo>
                    <a:pt x="2450412" y="168981"/>
                  </a:lnTo>
                </a:path>
                <a:path w="2452370" h="186054">
                  <a:moveTo>
                    <a:pt x="2450412" y="168981"/>
                  </a:moveTo>
                  <a:lnTo>
                    <a:pt x="2450960" y="169895"/>
                  </a:lnTo>
                </a:path>
                <a:path w="2452370" h="186054">
                  <a:moveTo>
                    <a:pt x="2450960" y="169895"/>
                  </a:moveTo>
                  <a:lnTo>
                    <a:pt x="2451417" y="170870"/>
                  </a:lnTo>
                </a:path>
                <a:path w="2452370" h="186054">
                  <a:moveTo>
                    <a:pt x="2451417" y="170870"/>
                  </a:moveTo>
                  <a:lnTo>
                    <a:pt x="2451753" y="171846"/>
                  </a:lnTo>
                </a:path>
                <a:path w="2452370" h="186054">
                  <a:moveTo>
                    <a:pt x="2451753" y="171846"/>
                  </a:moveTo>
                  <a:lnTo>
                    <a:pt x="2452027" y="172882"/>
                  </a:lnTo>
                </a:path>
                <a:path w="2452370" h="186054">
                  <a:moveTo>
                    <a:pt x="2452027" y="172882"/>
                  </a:moveTo>
                  <a:lnTo>
                    <a:pt x="2452179" y="173949"/>
                  </a:lnTo>
                </a:path>
                <a:path w="2452370" h="186054">
                  <a:moveTo>
                    <a:pt x="2452179" y="173949"/>
                  </a:moveTo>
                  <a:lnTo>
                    <a:pt x="2452240" y="174985"/>
                  </a:lnTo>
                </a:path>
              </a:pathLst>
            </a:custGeom>
            <a:ln w="12801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5" name="object 35"/>
            <p:cNvSpPr/>
            <p:nvPr/>
          </p:nvSpPr>
          <p:spPr>
            <a:xfrm>
              <a:off x="13694054" y="2193246"/>
              <a:ext cx="1393825" cy="6132195"/>
            </a:xfrm>
            <a:custGeom>
              <a:avLst/>
              <a:gdLst/>
              <a:ahLst/>
              <a:cxnLst/>
              <a:rect l="l" t="t" r="r" b="b"/>
              <a:pathLst>
                <a:path w="1393825" h="6132195">
                  <a:moveTo>
                    <a:pt x="1393545" y="69500"/>
                  </a:moveTo>
                  <a:lnTo>
                    <a:pt x="422330" y="0"/>
                  </a:lnTo>
                </a:path>
                <a:path w="1393825" h="6132195">
                  <a:moveTo>
                    <a:pt x="0" y="6131573"/>
                  </a:moveTo>
                  <a:lnTo>
                    <a:pt x="2515" y="6131755"/>
                  </a:lnTo>
                </a:path>
                <a:path w="1393825" h="6132195">
                  <a:moveTo>
                    <a:pt x="422330" y="0"/>
                  </a:moveTo>
                  <a:lnTo>
                    <a:pt x="0" y="6131573"/>
                  </a:lnTo>
                </a:path>
                <a:path w="1393825" h="6132195">
                  <a:moveTo>
                    <a:pt x="2515" y="6131755"/>
                  </a:moveTo>
                  <a:lnTo>
                    <a:pt x="0" y="6131573"/>
                  </a:lnTo>
                </a:path>
                <a:path w="1393825" h="6132195">
                  <a:moveTo>
                    <a:pt x="422330" y="0"/>
                  </a:moveTo>
                  <a:lnTo>
                    <a:pt x="1393545" y="69500"/>
                  </a:lnTo>
                </a:path>
                <a:path w="1393825" h="6132195">
                  <a:moveTo>
                    <a:pt x="0" y="6131573"/>
                  </a:moveTo>
                  <a:lnTo>
                    <a:pt x="422330" y="0"/>
                  </a:lnTo>
                </a:path>
                <a:path w="1393825" h="6132195">
                  <a:moveTo>
                    <a:pt x="0" y="6131573"/>
                  </a:moveTo>
                  <a:lnTo>
                    <a:pt x="1393545" y="4913260"/>
                  </a:lnTo>
                </a:path>
                <a:path w="1393825" h="6132195">
                  <a:moveTo>
                    <a:pt x="1393545" y="1154274"/>
                  </a:moveTo>
                  <a:lnTo>
                    <a:pt x="422330" y="0"/>
                  </a:lnTo>
                </a:path>
              </a:pathLst>
            </a:custGeom>
            <a:ln w="3175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" name="object 36"/>
            <p:cNvSpPr/>
            <p:nvPr/>
          </p:nvSpPr>
          <p:spPr>
            <a:xfrm>
              <a:off x="4454652" y="935481"/>
              <a:ext cx="2085339" cy="158750"/>
            </a:xfrm>
            <a:custGeom>
              <a:avLst/>
              <a:gdLst/>
              <a:ahLst/>
              <a:cxnLst/>
              <a:rect l="l" t="t" r="r" b="b"/>
              <a:pathLst>
                <a:path w="2085340" h="158750">
                  <a:moveTo>
                    <a:pt x="2085035" y="0"/>
                  </a:moveTo>
                  <a:lnTo>
                    <a:pt x="0" y="50520"/>
                  </a:lnTo>
                  <a:lnTo>
                    <a:pt x="2616" y="158496"/>
                  </a:lnTo>
                  <a:lnTo>
                    <a:pt x="1979676" y="110591"/>
                  </a:lnTo>
                  <a:lnTo>
                    <a:pt x="2049932" y="36868"/>
                  </a:lnTo>
                  <a:lnTo>
                    <a:pt x="2085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" name="object 37"/>
            <p:cNvSpPr/>
            <p:nvPr/>
          </p:nvSpPr>
          <p:spPr>
            <a:xfrm>
              <a:off x="4454652" y="935479"/>
              <a:ext cx="2085339" cy="158750"/>
            </a:xfrm>
            <a:custGeom>
              <a:avLst/>
              <a:gdLst/>
              <a:ahLst/>
              <a:cxnLst/>
              <a:rect l="l" t="t" r="r" b="b"/>
              <a:pathLst>
                <a:path w="2085340" h="158750">
                  <a:moveTo>
                    <a:pt x="883" y="86508"/>
                  </a:moveTo>
                  <a:lnTo>
                    <a:pt x="2049932" y="36862"/>
                  </a:lnTo>
                </a:path>
                <a:path w="2085340" h="158750">
                  <a:moveTo>
                    <a:pt x="0" y="50520"/>
                  </a:moveTo>
                  <a:lnTo>
                    <a:pt x="2085045" y="0"/>
                  </a:lnTo>
                </a:path>
                <a:path w="2085340" h="158750">
                  <a:moveTo>
                    <a:pt x="2621" y="158489"/>
                  </a:moveTo>
                  <a:lnTo>
                    <a:pt x="1979675" y="110584"/>
                  </a:lnTo>
                </a:path>
                <a:path w="2085340" h="158750">
                  <a:moveTo>
                    <a:pt x="883" y="86508"/>
                  </a:moveTo>
                  <a:lnTo>
                    <a:pt x="2049932" y="36862"/>
                  </a:lnTo>
                </a:path>
                <a:path w="2085340" h="158750">
                  <a:moveTo>
                    <a:pt x="0" y="50520"/>
                  </a:moveTo>
                  <a:lnTo>
                    <a:pt x="2085045" y="0"/>
                  </a:lnTo>
                </a:path>
                <a:path w="2085340" h="158750">
                  <a:moveTo>
                    <a:pt x="2621" y="158489"/>
                  </a:moveTo>
                  <a:lnTo>
                    <a:pt x="1979675" y="110584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" name="object 38"/>
            <p:cNvSpPr/>
            <p:nvPr/>
          </p:nvSpPr>
          <p:spPr>
            <a:xfrm>
              <a:off x="2171128" y="1003451"/>
              <a:ext cx="1566545" cy="143510"/>
            </a:xfrm>
            <a:custGeom>
              <a:avLst/>
              <a:gdLst/>
              <a:ahLst/>
              <a:cxnLst/>
              <a:rect l="l" t="t" r="r" b="b"/>
              <a:pathLst>
                <a:path w="1566545" h="143509">
                  <a:moveTo>
                    <a:pt x="1566354" y="107962"/>
                  </a:moveTo>
                  <a:lnTo>
                    <a:pt x="1564614" y="35979"/>
                  </a:lnTo>
                  <a:lnTo>
                    <a:pt x="1563738" y="0"/>
                  </a:lnTo>
                  <a:lnTo>
                    <a:pt x="0" y="37884"/>
                  </a:lnTo>
                  <a:lnTo>
                    <a:pt x="36855" y="72999"/>
                  </a:lnTo>
                  <a:lnTo>
                    <a:pt x="110578" y="143230"/>
                  </a:lnTo>
                  <a:lnTo>
                    <a:pt x="1566354" y="107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" name="object 39"/>
            <p:cNvSpPr/>
            <p:nvPr/>
          </p:nvSpPr>
          <p:spPr>
            <a:xfrm>
              <a:off x="2171129" y="1003441"/>
              <a:ext cx="1564640" cy="73025"/>
            </a:xfrm>
            <a:custGeom>
              <a:avLst/>
              <a:gdLst/>
              <a:ahLst/>
              <a:cxnLst/>
              <a:rect l="l" t="t" r="r" b="b"/>
              <a:pathLst>
                <a:path w="1564639" h="73025">
                  <a:moveTo>
                    <a:pt x="36859" y="73005"/>
                  </a:moveTo>
                  <a:lnTo>
                    <a:pt x="1564620" y="35987"/>
                  </a:lnTo>
                </a:path>
                <a:path w="1564639" h="73025">
                  <a:moveTo>
                    <a:pt x="0" y="37889"/>
                  </a:moveTo>
                  <a:lnTo>
                    <a:pt x="1563736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" name="object 40"/>
            <p:cNvSpPr/>
            <p:nvPr/>
          </p:nvSpPr>
          <p:spPr>
            <a:xfrm>
              <a:off x="2275313" y="1129980"/>
              <a:ext cx="1468755" cy="6350"/>
            </a:xfrm>
            <a:custGeom>
              <a:avLst/>
              <a:gdLst/>
              <a:ahLst/>
              <a:cxnLst/>
              <a:rect l="l" t="t" r="r" b="b"/>
              <a:pathLst>
                <a:path w="1468754" h="6350">
                  <a:moveTo>
                    <a:pt x="0" y="5951"/>
                  </a:moveTo>
                  <a:lnTo>
                    <a:pt x="1468575" y="5951"/>
                  </a:lnTo>
                </a:path>
                <a:path w="1468754" h="6350">
                  <a:moveTo>
                    <a:pt x="0" y="0"/>
                  </a:moveTo>
                  <a:lnTo>
                    <a:pt x="146857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" name="object 41"/>
            <p:cNvSpPr/>
            <p:nvPr/>
          </p:nvSpPr>
          <p:spPr>
            <a:xfrm>
              <a:off x="2275306" y="1109306"/>
              <a:ext cx="1468755" cy="52705"/>
            </a:xfrm>
            <a:custGeom>
              <a:avLst/>
              <a:gdLst/>
              <a:ahLst/>
              <a:cxnLst/>
              <a:rect l="l" t="t" r="r" b="b"/>
              <a:pathLst>
                <a:path w="1468754" h="52705">
                  <a:moveTo>
                    <a:pt x="1468577" y="0"/>
                  </a:moveTo>
                  <a:lnTo>
                    <a:pt x="0" y="0"/>
                  </a:lnTo>
                  <a:lnTo>
                    <a:pt x="0" y="8978"/>
                  </a:lnTo>
                  <a:lnTo>
                    <a:pt x="0" y="11899"/>
                  </a:lnTo>
                  <a:lnTo>
                    <a:pt x="0" y="25171"/>
                  </a:lnTo>
                  <a:lnTo>
                    <a:pt x="0" y="35941"/>
                  </a:lnTo>
                  <a:lnTo>
                    <a:pt x="0" y="52133"/>
                  </a:lnTo>
                  <a:lnTo>
                    <a:pt x="1253451" y="52133"/>
                  </a:lnTo>
                  <a:lnTo>
                    <a:pt x="1253451" y="35941"/>
                  </a:lnTo>
                  <a:lnTo>
                    <a:pt x="1253451" y="25171"/>
                  </a:lnTo>
                  <a:lnTo>
                    <a:pt x="1253451" y="11899"/>
                  </a:lnTo>
                  <a:lnTo>
                    <a:pt x="1468577" y="11899"/>
                  </a:lnTo>
                  <a:lnTo>
                    <a:pt x="14685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" name="object 42"/>
            <p:cNvSpPr/>
            <p:nvPr/>
          </p:nvSpPr>
          <p:spPr>
            <a:xfrm>
              <a:off x="2171129" y="1003441"/>
              <a:ext cx="1564640" cy="73025"/>
            </a:xfrm>
            <a:custGeom>
              <a:avLst/>
              <a:gdLst/>
              <a:ahLst/>
              <a:cxnLst/>
              <a:rect l="l" t="t" r="r" b="b"/>
              <a:pathLst>
                <a:path w="1564639" h="73025">
                  <a:moveTo>
                    <a:pt x="36859" y="73005"/>
                  </a:moveTo>
                  <a:lnTo>
                    <a:pt x="1564620" y="35987"/>
                  </a:lnTo>
                </a:path>
                <a:path w="1564639" h="73025">
                  <a:moveTo>
                    <a:pt x="0" y="37889"/>
                  </a:moveTo>
                  <a:lnTo>
                    <a:pt x="1563736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" name="object 43"/>
            <p:cNvSpPr/>
            <p:nvPr/>
          </p:nvSpPr>
          <p:spPr>
            <a:xfrm>
              <a:off x="2275313" y="1129980"/>
              <a:ext cx="1468755" cy="6350"/>
            </a:xfrm>
            <a:custGeom>
              <a:avLst/>
              <a:gdLst/>
              <a:ahLst/>
              <a:cxnLst/>
              <a:rect l="l" t="t" r="r" b="b"/>
              <a:pathLst>
                <a:path w="1468754" h="6350">
                  <a:moveTo>
                    <a:pt x="0" y="5951"/>
                  </a:moveTo>
                  <a:lnTo>
                    <a:pt x="1468575" y="5951"/>
                  </a:lnTo>
                </a:path>
                <a:path w="1468754" h="6350">
                  <a:moveTo>
                    <a:pt x="0" y="0"/>
                  </a:moveTo>
                  <a:lnTo>
                    <a:pt x="146857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" name="object 44"/>
            <p:cNvSpPr/>
            <p:nvPr/>
          </p:nvSpPr>
          <p:spPr>
            <a:xfrm>
              <a:off x="2275306" y="1109306"/>
              <a:ext cx="1468755" cy="52705"/>
            </a:xfrm>
            <a:custGeom>
              <a:avLst/>
              <a:gdLst/>
              <a:ahLst/>
              <a:cxnLst/>
              <a:rect l="l" t="t" r="r" b="b"/>
              <a:pathLst>
                <a:path w="1468754" h="52705">
                  <a:moveTo>
                    <a:pt x="1468577" y="0"/>
                  </a:moveTo>
                  <a:lnTo>
                    <a:pt x="0" y="0"/>
                  </a:lnTo>
                  <a:lnTo>
                    <a:pt x="0" y="8978"/>
                  </a:lnTo>
                  <a:lnTo>
                    <a:pt x="0" y="11899"/>
                  </a:lnTo>
                  <a:lnTo>
                    <a:pt x="0" y="25171"/>
                  </a:lnTo>
                  <a:lnTo>
                    <a:pt x="0" y="35941"/>
                  </a:lnTo>
                  <a:lnTo>
                    <a:pt x="0" y="52133"/>
                  </a:lnTo>
                  <a:lnTo>
                    <a:pt x="1253451" y="52133"/>
                  </a:lnTo>
                  <a:lnTo>
                    <a:pt x="1253451" y="35941"/>
                  </a:lnTo>
                  <a:lnTo>
                    <a:pt x="1253451" y="25171"/>
                  </a:lnTo>
                  <a:lnTo>
                    <a:pt x="1253451" y="11899"/>
                  </a:lnTo>
                  <a:lnTo>
                    <a:pt x="1468577" y="11899"/>
                  </a:lnTo>
                  <a:lnTo>
                    <a:pt x="14685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" name="object 45"/>
            <p:cNvSpPr/>
            <p:nvPr/>
          </p:nvSpPr>
          <p:spPr>
            <a:xfrm>
              <a:off x="3734866" y="986000"/>
              <a:ext cx="722630" cy="125730"/>
            </a:xfrm>
            <a:custGeom>
              <a:avLst/>
              <a:gdLst/>
              <a:ahLst/>
              <a:cxnLst/>
              <a:rect l="l" t="t" r="r" b="b"/>
              <a:pathLst>
                <a:path w="722629" h="125730">
                  <a:moveTo>
                    <a:pt x="721095" y="53983"/>
                  </a:moveTo>
                  <a:lnTo>
                    <a:pt x="722406" y="107969"/>
                  </a:lnTo>
                </a:path>
                <a:path w="722629" h="125730">
                  <a:moveTo>
                    <a:pt x="1310" y="71423"/>
                  </a:moveTo>
                  <a:lnTo>
                    <a:pt x="2621" y="125406"/>
                  </a:lnTo>
                </a:path>
                <a:path w="722629" h="125730">
                  <a:moveTo>
                    <a:pt x="721095" y="53983"/>
                  </a:moveTo>
                  <a:lnTo>
                    <a:pt x="719785" y="0"/>
                  </a:lnTo>
                </a:path>
                <a:path w="722629" h="125730">
                  <a:moveTo>
                    <a:pt x="1310" y="71423"/>
                  </a:moveTo>
                  <a:lnTo>
                    <a:pt x="0" y="1744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" name="object 46"/>
            <p:cNvSpPr/>
            <p:nvPr/>
          </p:nvSpPr>
          <p:spPr>
            <a:xfrm>
              <a:off x="3735689" y="1019470"/>
              <a:ext cx="721360" cy="59055"/>
            </a:xfrm>
            <a:custGeom>
              <a:avLst/>
              <a:gdLst/>
              <a:ahLst/>
              <a:cxnLst/>
              <a:rect l="l" t="t" r="r" b="b"/>
              <a:pathLst>
                <a:path w="721360" h="59055">
                  <a:moveTo>
                    <a:pt x="0" y="17440"/>
                  </a:moveTo>
                  <a:lnTo>
                    <a:pt x="975" y="58466"/>
                  </a:lnTo>
                </a:path>
                <a:path w="721360" h="59055">
                  <a:moveTo>
                    <a:pt x="719785" y="0"/>
                  </a:moveTo>
                  <a:lnTo>
                    <a:pt x="720760" y="4102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" name="object 47"/>
            <p:cNvSpPr/>
            <p:nvPr/>
          </p:nvSpPr>
          <p:spPr>
            <a:xfrm>
              <a:off x="3735689" y="1036692"/>
              <a:ext cx="10160" cy="41275"/>
            </a:xfrm>
            <a:custGeom>
              <a:avLst/>
              <a:gdLst/>
              <a:ahLst/>
              <a:cxnLst/>
              <a:rect l="l" t="t" r="r" b="b"/>
              <a:pathLst>
                <a:path w="10160" h="41275">
                  <a:moveTo>
                    <a:pt x="8991" y="0"/>
                  </a:moveTo>
                  <a:lnTo>
                    <a:pt x="0" y="219"/>
                  </a:lnTo>
                  <a:lnTo>
                    <a:pt x="975" y="41245"/>
                  </a:lnTo>
                  <a:lnTo>
                    <a:pt x="9966" y="41028"/>
                  </a:lnTo>
                  <a:lnTo>
                    <a:pt x="8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" name="object 48"/>
            <p:cNvSpPr/>
            <p:nvPr/>
          </p:nvSpPr>
          <p:spPr>
            <a:xfrm>
              <a:off x="3735689" y="1036691"/>
              <a:ext cx="10160" cy="41275"/>
            </a:xfrm>
            <a:custGeom>
              <a:avLst/>
              <a:gdLst/>
              <a:ahLst/>
              <a:cxnLst/>
              <a:rect l="l" t="t" r="r" b="b"/>
              <a:pathLst>
                <a:path w="10160" h="41275">
                  <a:moveTo>
                    <a:pt x="0" y="219"/>
                  </a:moveTo>
                  <a:lnTo>
                    <a:pt x="8991" y="0"/>
                  </a:lnTo>
                  <a:lnTo>
                    <a:pt x="9966" y="41029"/>
                  </a:lnTo>
                  <a:lnTo>
                    <a:pt x="975" y="41245"/>
                  </a:lnTo>
                  <a:lnTo>
                    <a:pt x="0" y="219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" name="object 49"/>
            <p:cNvSpPr/>
            <p:nvPr/>
          </p:nvSpPr>
          <p:spPr>
            <a:xfrm>
              <a:off x="4446483" y="1019470"/>
              <a:ext cx="10160" cy="41275"/>
            </a:xfrm>
            <a:custGeom>
              <a:avLst/>
              <a:gdLst/>
              <a:ahLst/>
              <a:cxnLst/>
              <a:rect l="l" t="t" r="r" b="b"/>
              <a:pathLst>
                <a:path w="10160" h="41275">
                  <a:moveTo>
                    <a:pt x="8991" y="0"/>
                  </a:moveTo>
                  <a:lnTo>
                    <a:pt x="0" y="215"/>
                  </a:lnTo>
                  <a:lnTo>
                    <a:pt x="975" y="41245"/>
                  </a:lnTo>
                  <a:lnTo>
                    <a:pt x="9966" y="41028"/>
                  </a:lnTo>
                  <a:lnTo>
                    <a:pt x="8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" name="object 50"/>
            <p:cNvSpPr/>
            <p:nvPr/>
          </p:nvSpPr>
          <p:spPr>
            <a:xfrm>
              <a:off x="3734866" y="986000"/>
              <a:ext cx="721995" cy="92075"/>
            </a:xfrm>
            <a:custGeom>
              <a:avLst/>
              <a:gdLst/>
              <a:ahLst/>
              <a:cxnLst/>
              <a:rect l="l" t="t" r="r" b="b"/>
              <a:pathLst>
                <a:path w="721995" h="92075">
                  <a:moveTo>
                    <a:pt x="711616" y="33686"/>
                  </a:moveTo>
                  <a:lnTo>
                    <a:pt x="720608" y="33470"/>
                  </a:lnTo>
                  <a:lnTo>
                    <a:pt x="721583" y="74499"/>
                  </a:lnTo>
                  <a:lnTo>
                    <a:pt x="712591" y="74715"/>
                  </a:lnTo>
                  <a:lnTo>
                    <a:pt x="711616" y="33686"/>
                  </a:lnTo>
                  <a:close/>
                </a:path>
                <a:path w="721995" h="92075">
                  <a:moveTo>
                    <a:pt x="822" y="50910"/>
                  </a:moveTo>
                  <a:lnTo>
                    <a:pt x="9814" y="50691"/>
                  </a:lnTo>
                </a:path>
                <a:path w="721995" h="92075">
                  <a:moveTo>
                    <a:pt x="720608" y="33470"/>
                  </a:moveTo>
                  <a:lnTo>
                    <a:pt x="711616" y="33686"/>
                  </a:lnTo>
                </a:path>
                <a:path w="721995" h="92075">
                  <a:moveTo>
                    <a:pt x="1798" y="91936"/>
                  </a:moveTo>
                  <a:lnTo>
                    <a:pt x="10789" y="91720"/>
                  </a:lnTo>
                </a:path>
                <a:path w="721995" h="92075">
                  <a:moveTo>
                    <a:pt x="721583" y="74499"/>
                  </a:moveTo>
                  <a:lnTo>
                    <a:pt x="712591" y="74715"/>
                  </a:lnTo>
                </a:path>
                <a:path w="721995" h="92075">
                  <a:moveTo>
                    <a:pt x="9814" y="50691"/>
                  </a:moveTo>
                  <a:lnTo>
                    <a:pt x="10789" y="91720"/>
                  </a:lnTo>
                </a:path>
                <a:path w="721995" h="92075">
                  <a:moveTo>
                    <a:pt x="711616" y="33686"/>
                  </a:moveTo>
                  <a:lnTo>
                    <a:pt x="712591" y="74715"/>
                  </a:lnTo>
                </a:path>
                <a:path w="721995" h="92075">
                  <a:moveTo>
                    <a:pt x="0" y="17440"/>
                  </a:moveTo>
                  <a:lnTo>
                    <a:pt x="719785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" name="object 51"/>
            <p:cNvSpPr/>
            <p:nvPr/>
          </p:nvSpPr>
          <p:spPr>
            <a:xfrm>
              <a:off x="4289236" y="1106316"/>
              <a:ext cx="170815" cy="0"/>
            </a:xfrm>
            <a:custGeom>
              <a:avLst/>
              <a:gdLst/>
              <a:ahLst/>
              <a:cxnLst/>
              <a:rect l="l" t="t" r="r" b="b"/>
              <a:pathLst>
                <a:path w="170814">
                  <a:moveTo>
                    <a:pt x="0" y="0"/>
                  </a:moveTo>
                  <a:lnTo>
                    <a:pt x="170322" y="0"/>
                  </a:lnTo>
                </a:path>
              </a:pathLst>
            </a:custGeom>
            <a:ln w="147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" name="object 52"/>
            <p:cNvSpPr/>
            <p:nvPr/>
          </p:nvSpPr>
          <p:spPr>
            <a:xfrm>
              <a:off x="3735201" y="1093436"/>
              <a:ext cx="724535" cy="7620"/>
            </a:xfrm>
            <a:custGeom>
              <a:avLst/>
              <a:gdLst/>
              <a:ahLst/>
              <a:cxnLst/>
              <a:rect l="l" t="t" r="r" b="b"/>
              <a:pathLst>
                <a:path w="724535" h="7619">
                  <a:moveTo>
                    <a:pt x="516940" y="7377"/>
                  </a:moveTo>
                  <a:lnTo>
                    <a:pt x="724357" y="7377"/>
                  </a:lnTo>
                </a:path>
                <a:path w="724535" h="7619">
                  <a:moveTo>
                    <a:pt x="0" y="0"/>
                  </a:moveTo>
                  <a:lnTo>
                    <a:pt x="724357" y="0"/>
                  </a:lnTo>
                </a:path>
              </a:pathLst>
            </a:custGeom>
            <a:ln w="3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" name="object 53"/>
            <p:cNvSpPr/>
            <p:nvPr/>
          </p:nvSpPr>
          <p:spPr>
            <a:xfrm>
              <a:off x="6434328" y="935481"/>
              <a:ext cx="120014" cy="692150"/>
            </a:xfrm>
            <a:custGeom>
              <a:avLst/>
              <a:gdLst/>
              <a:ahLst/>
              <a:cxnLst/>
              <a:rect l="l" t="t" r="r" b="b"/>
              <a:pathLst>
                <a:path w="120015" h="692150">
                  <a:moveTo>
                    <a:pt x="119875" y="598843"/>
                  </a:moveTo>
                  <a:lnTo>
                    <a:pt x="105359" y="0"/>
                  </a:lnTo>
                  <a:lnTo>
                    <a:pt x="0" y="110591"/>
                  </a:lnTo>
                  <a:lnTo>
                    <a:pt x="14109" y="692061"/>
                  </a:lnTo>
                  <a:lnTo>
                    <a:pt x="84607" y="629920"/>
                  </a:lnTo>
                  <a:lnTo>
                    <a:pt x="119875" y="5988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" name="object 54"/>
            <p:cNvSpPr/>
            <p:nvPr/>
          </p:nvSpPr>
          <p:spPr>
            <a:xfrm>
              <a:off x="6434327" y="935479"/>
              <a:ext cx="120014" cy="692150"/>
            </a:xfrm>
            <a:custGeom>
              <a:avLst/>
              <a:gdLst/>
              <a:ahLst/>
              <a:cxnLst/>
              <a:rect l="l" t="t" r="r" b="b"/>
              <a:pathLst>
                <a:path w="120015" h="692150">
                  <a:moveTo>
                    <a:pt x="70256" y="36862"/>
                  </a:moveTo>
                  <a:lnTo>
                    <a:pt x="84612" y="629914"/>
                  </a:lnTo>
                </a:path>
                <a:path w="120015" h="692150">
                  <a:moveTo>
                    <a:pt x="105369" y="0"/>
                  </a:moveTo>
                  <a:lnTo>
                    <a:pt x="119877" y="598843"/>
                  </a:lnTo>
                </a:path>
                <a:path w="120015" h="692150">
                  <a:moveTo>
                    <a:pt x="0" y="110584"/>
                  </a:moveTo>
                  <a:lnTo>
                    <a:pt x="14112" y="692057"/>
                  </a:lnTo>
                </a:path>
                <a:path w="120015" h="692150">
                  <a:moveTo>
                    <a:pt x="70256" y="36862"/>
                  </a:moveTo>
                  <a:lnTo>
                    <a:pt x="84612" y="629914"/>
                  </a:lnTo>
                </a:path>
                <a:path w="120015" h="692150">
                  <a:moveTo>
                    <a:pt x="105369" y="0"/>
                  </a:moveTo>
                  <a:lnTo>
                    <a:pt x="119877" y="598843"/>
                  </a:lnTo>
                </a:path>
                <a:path w="120015" h="692150">
                  <a:moveTo>
                    <a:pt x="0" y="110584"/>
                  </a:moveTo>
                  <a:lnTo>
                    <a:pt x="14112" y="692057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" name="object 55"/>
            <p:cNvSpPr/>
            <p:nvPr/>
          </p:nvSpPr>
          <p:spPr>
            <a:xfrm>
              <a:off x="7340498" y="1656143"/>
              <a:ext cx="106680" cy="123189"/>
            </a:xfrm>
            <a:custGeom>
              <a:avLst/>
              <a:gdLst/>
              <a:ahLst/>
              <a:cxnLst/>
              <a:rect l="l" t="t" r="r" b="b"/>
              <a:pathLst>
                <a:path w="106679" h="123189">
                  <a:moveTo>
                    <a:pt x="106489" y="122631"/>
                  </a:moveTo>
                  <a:lnTo>
                    <a:pt x="46075" y="40665"/>
                  </a:lnTo>
                  <a:lnTo>
                    <a:pt x="16116" y="0"/>
                  </a:lnTo>
                  <a:lnTo>
                    <a:pt x="10756" y="35318"/>
                  </a:lnTo>
                  <a:lnTo>
                    <a:pt x="0" y="106502"/>
                  </a:lnTo>
                  <a:lnTo>
                    <a:pt x="106489" y="1226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6" name="object 56"/>
            <p:cNvSpPr/>
            <p:nvPr/>
          </p:nvSpPr>
          <p:spPr>
            <a:xfrm>
              <a:off x="7340498" y="1691450"/>
              <a:ext cx="106680" cy="87630"/>
            </a:xfrm>
            <a:custGeom>
              <a:avLst/>
              <a:gdLst/>
              <a:ahLst/>
              <a:cxnLst/>
              <a:rect l="l" t="t" r="r" b="b"/>
              <a:pathLst>
                <a:path w="106679" h="87630">
                  <a:moveTo>
                    <a:pt x="10759" y="0"/>
                  </a:moveTo>
                  <a:lnTo>
                    <a:pt x="46085" y="5346"/>
                  </a:lnTo>
                </a:path>
                <a:path w="106679" h="87630">
                  <a:moveTo>
                    <a:pt x="0" y="71186"/>
                  </a:moveTo>
                  <a:lnTo>
                    <a:pt x="106497" y="87316"/>
                  </a:lnTo>
                </a:path>
                <a:path w="106679" h="87630">
                  <a:moveTo>
                    <a:pt x="10759" y="0"/>
                  </a:moveTo>
                  <a:lnTo>
                    <a:pt x="46085" y="5346"/>
                  </a:lnTo>
                </a:path>
                <a:path w="106679" h="87630">
                  <a:moveTo>
                    <a:pt x="0" y="71186"/>
                  </a:moveTo>
                  <a:lnTo>
                    <a:pt x="106497" y="87316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7" name="object 57"/>
            <p:cNvSpPr/>
            <p:nvPr/>
          </p:nvSpPr>
          <p:spPr>
            <a:xfrm>
              <a:off x="6448438" y="1534324"/>
              <a:ext cx="236220" cy="127000"/>
            </a:xfrm>
            <a:custGeom>
              <a:avLst/>
              <a:gdLst/>
              <a:ahLst/>
              <a:cxnLst/>
              <a:rect l="l" t="t" r="r" b="b"/>
              <a:pathLst>
                <a:path w="236220" h="127000">
                  <a:moveTo>
                    <a:pt x="236181" y="19761"/>
                  </a:moveTo>
                  <a:lnTo>
                    <a:pt x="105765" y="0"/>
                  </a:lnTo>
                  <a:lnTo>
                    <a:pt x="70497" y="31076"/>
                  </a:lnTo>
                  <a:lnTo>
                    <a:pt x="0" y="93218"/>
                  </a:lnTo>
                  <a:lnTo>
                    <a:pt x="220027" y="126542"/>
                  </a:lnTo>
                  <a:lnTo>
                    <a:pt x="230822" y="55359"/>
                  </a:lnTo>
                  <a:lnTo>
                    <a:pt x="236181" y="197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" name="object 58"/>
            <p:cNvSpPr/>
            <p:nvPr/>
          </p:nvSpPr>
          <p:spPr>
            <a:xfrm>
              <a:off x="6448440" y="1534323"/>
              <a:ext cx="908685" cy="228600"/>
            </a:xfrm>
            <a:custGeom>
              <a:avLst/>
              <a:gdLst/>
              <a:ahLst/>
              <a:cxnLst/>
              <a:rect l="l" t="t" r="r" b="b"/>
              <a:pathLst>
                <a:path w="908684" h="228600">
                  <a:moveTo>
                    <a:pt x="70500" y="31071"/>
                  </a:moveTo>
                  <a:lnTo>
                    <a:pt x="230825" y="55351"/>
                  </a:lnTo>
                </a:path>
                <a:path w="908684" h="228600">
                  <a:moveTo>
                    <a:pt x="105765" y="0"/>
                  </a:moveTo>
                  <a:lnTo>
                    <a:pt x="236189" y="19757"/>
                  </a:lnTo>
                </a:path>
                <a:path w="908684" h="228600">
                  <a:moveTo>
                    <a:pt x="215798" y="125900"/>
                  </a:moveTo>
                  <a:lnTo>
                    <a:pt x="220035" y="126537"/>
                  </a:lnTo>
                </a:path>
                <a:path w="908684" h="228600">
                  <a:moveTo>
                    <a:pt x="0" y="93213"/>
                  </a:moveTo>
                  <a:lnTo>
                    <a:pt x="143530" y="114952"/>
                  </a:lnTo>
                </a:path>
                <a:path w="908684" h="228600">
                  <a:moveTo>
                    <a:pt x="70500" y="31071"/>
                  </a:moveTo>
                  <a:lnTo>
                    <a:pt x="230825" y="55351"/>
                  </a:lnTo>
                </a:path>
                <a:path w="908684" h="228600">
                  <a:moveTo>
                    <a:pt x="105765" y="0"/>
                  </a:moveTo>
                  <a:lnTo>
                    <a:pt x="236189" y="19757"/>
                  </a:lnTo>
                </a:path>
                <a:path w="908684" h="228600">
                  <a:moveTo>
                    <a:pt x="215798" y="125900"/>
                  </a:moveTo>
                  <a:lnTo>
                    <a:pt x="220035" y="126537"/>
                  </a:lnTo>
                </a:path>
                <a:path w="908684" h="228600">
                  <a:moveTo>
                    <a:pt x="0" y="93213"/>
                  </a:moveTo>
                  <a:lnTo>
                    <a:pt x="143530" y="114952"/>
                  </a:lnTo>
                </a:path>
                <a:path w="908684" h="228600">
                  <a:moveTo>
                    <a:pt x="228112" y="73148"/>
                  </a:moveTo>
                  <a:lnTo>
                    <a:pt x="220035" y="126537"/>
                  </a:lnTo>
                </a:path>
                <a:path w="908684" h="228600">
                  <a:moveTo>
                    <a:pt x="900135" y="174924"/>
                  </a:moveTo>
                  <a:lnTo>
                    <a:pt x="892058" y="228313"/>
                  </a:lnTo>
                </a:path>
                <a:path w="908684" h="228600">
                  <a:moveTo>
                    <a:pt x="228112" y="73148"/>
                  </a:moveTo>
                  <a:lnTo>
                    <a:pt x="236189" y="19757"/>
                  </a:lnTo>
                </a:path>
                <a:path w="908684" h="228600">
                  <a:moveTo>
                    <a:pt x="900135" y="174924"/>
                  </a:moveTo>
                  <a:lnTo>
                    <a:pt x="908212" y="121532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9" name="object 59"/>
            <p:cNvSpPr/>
            <p:nvPr/>
          </p:nvSpPr>
          <p:spPr>
            <a:xfrm>
              <a:off x="6935785" y="1624474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6918" y="0"/>
                  </a:moveTo>
                  <a:lnTo>
                    <a:pt x="0" y="45561"/>
                  </a:lnTo>
                  <a:lnTo>
                    <a:pt x="13533" y="47609"/>
                  </a:lnTo>
                  <a:lnTo>
                    <a:pt x="20421" y="2047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0" name="object 60"/>
            <p:cNvSpPr/>
            <p:nvPr/>
          </p:nvSpPr>
          <p:spPr>
            <a:xfrm>
              <a:off x="6935784" y="1624474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20421" y="2048"/>
                  </a:moveTo>
                  <a:lnTo>
                    <a:pt x="6918" y="0"/>
                  </a:lnTo>
                  <a:lnTo>
                    <a:pt x="0" y="45561"/>
                  </a:lnTo>
                  <a:lnTo>
                    <a:pt x="13533" y="47609"/>
                  </a:lnTo>
                  <a:lnTo>
                    <a:pt x="20421" y="2048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" name="object 61"/>
            <p:cNvSpPr/>
            <p:nvPr/>
          </p:nvSpPr>
          <p:spPr>
            <a:xfrm>
              <a:off x="6686641" y="1586740"/>
              <a:ext cx="256540" cy="83820"/>
            </a:xfrm>
            <a:custGeom>
              <a:avLst/>
              <a:gdLst/>
              <a:ahLst/>
              <a:cxnLst/>
              <a:rect l="l" t="t" r="r" b="b"/>
              <a:pathLst>
                <a:path w="256540" h="83819">
                  <a:moveTo>
                    <a:pt x="6888" y="0"/>
                  </a:moveTo>
                  <a:lnTo>
                    <a:pt x="0" y="45561"/>
                  </a:lnTo>
                  <a:lnTo>
                    <a:pt x="249143" y="83295"/>
                  </a:lnTo>
                  <a:lnTo>
                    <a:pt x="256062" y="37734"/>
                  </a:lnTo>
                  <a:lnTo>
                    <a:pt x="6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" name="object 62"/>
            <p:cNvSpPr/>
            <p:nvPr/>
          </p:nvSpPr>
          <p:spPr>
            <a:xfrm>
              <a:off x="6686641" y="1586740"/>
              <a:ext cx="256540" cy="83820"/>
            </a:xfrm>
            <a:custGeom>
              <a:avLst/>
              <a:gdLst/>
              <a:ahLst/>
              <a:cxnLst/>
              <a:rect l="l" t="t" r="r" b="b"/>
              <a:pathLst>
                <a:path w="256540" h="83819">
                  <a:moveTo>
                    <a:pt x="256062" y="37734"/>
                  </a:moveTo>
                  <a:lnTo>
                    <a:pt x="6888" y="0"/>
                  </a:lnTo>
                  <a:lnTo>
                    <a:pt x="0" y="45561"/>
                  </a:lnTo>
                  <a:lnTo>
                    <a:pt x="249143" y="83295"/>
                  </a:lnTo>
                  <a:lnTo>
                    <a:pt x="256062" y="37734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" name="object 63"/>
            <p:cNvSpPr/>
            <p:nvPr/>
          </p:nvSpPr>
          <p:spPr>
            <a:xfrm>
              <a:off x="6931091" y="1639412"/>
              <a:ext cx="9525" cy="14604"/>
            </a:xfrm>
            <a:custGeom>
              <a:avLst/>
              <a:gdLst/>
              <a:ahLst/>
              <a:cxnLst/>
              <a:rect l="l" t="t" r="r" b="b"/>
              <a:pathLst>
                <a:path w="9525" h="14605">
                  <a:moveTo>
                    <a:pt x="2072" y="0"/>
                  </a:moveTo>
                  <a:lnTo>
                    <a:pt x="0" y="13526"/>
                  </a:lnTo>
                  <a:lnTo>
                    <a:pt x="7132" y="14606"/>
                  </a:lnTo>
                  <a:lnTo>
                    <a:pt x="9174" y="1079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" name="object 64"/>
            <p:cNvSpPr/>
            <p:nvPr/>
          </p:nvSpPr>
          <p:spPr>
            <a:xfrm>
              <a:off x="6931090" y="1639412"/>
              <a:ext cx="9525" cy="14604"/>
            </a:xfrm>
            <a:custGeom>
              <a:avLst/>
              <a:gdLst/>
              <a:ahLst/>
              <a:cxnLst/>
              <a:rect l="l" t="t" r="r" b="b"/>
              <a:pathLst>
                <a:path w="9525" h="14605">
                  <a:moveTo>
                    <a:pt x="9174" y="1078"/>
                  </a:moveTo>
                  <a:lnTo>
                    <a:pt x="2072" y="0"/>
                  </a:lnTo>
                  <a:lnTo>
                    <a:pt x="0" y="13527"/>
                  </a:lnTo>
                  <a:lnTo>
                    <a:pt x="7132" y="14606"/>
                  </a:lnTo>
                  <a:lnTo>
                    <a:pt x="9174" y="10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5" name="object 65"/>
            <p:cNvSpPr/>
            <p:nvPr/>
          </p:nvSpPr>
          <p:spPr>
            <a:xfrm>
              <a:off x="6689049" y="1602757"/>
              <a:ext cx="9525" cy="14604"/>
            </a:xfrm>
            <a:custGeom>
              <a:avLst/>
              <a:gdLst/>
              <a:ahLst/>
              <a:cxnLst/>
              <a:rect l="l" t="t" r="r" b="b"/>
              <a:pathLst>
                <a:path w="9525" h="14605">
                  <a:moveTo>
                    <a:pt x="2072" y="0"/>
                  </a:moveTo>
                  <a:lnTo>
                    <a:pt x="0" y="13522"/>
                  </a:lnTo>
                  <a:lnTo>
                    <a:pt x="7132" y="14602"/>
                  </a:lnTo>
                  <a:lnTo>
                    <a:pt x="9174" y="1078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6" name="object 66"/>
            <p:cNvSpPr/>
            <p:nvPr/>
          </p:nvSpPr>
          <p:spPr>
            <a:xfrm>
              <a:off x="6689049" y="1602757"/>
              <a:ext cx="9525" cy="14604"/>
            </a:xfrm>
            <a:custGeom>
              <a:avLst/>
              <a:gdLst/>
              <a:ahLst/>
              <a:cxnLst/>
              <a:rect l="l" t="t" r="r" b="b"/>
              <a:pathLst>
                <a:path w="9525" h="14605">
                  <a:moveTo>
                    <a:pt x="9174" y="1078"/>
                  </a:moveTo>
                  <a:lnTo>
                    <a:pt x="2072" y="0"/>
                  </a:lnTo>
                  <a:lnTo>
                    <a:pt x="0" y="13523"/>
                  </a:lnTo>
                  <a:lnTo>
                    <a:pt x="7132" y="14602"/>
                  </a:lnTo>
                  <a:lnTo>
                    <a:pt x="9174" y="10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7" name="object 67"/>
            <p:cNvSpPr/>
            <p:nvPr/>
          </p:nvSpPr>
          <p:spPr>
            <a:xfrm>
              <a:off x="6689049" y="1602757"/>
              <a:ext cx="251460" cy="51435"/>
            </a:xfrm>
            <a:custGeom>
              <a:avLst/>
              <a:gdLst/>
              <a:ahLst/>
              <a:cxnLst/>
              <a:rect l="l" t="t" r="r" b="b"/>
              <a:pathLst>
                <a:path w="251459" h="51435">
                  <a:moveTo>
                    <a:pt x="251216" y="37734"/>
                  </a:moveTo>
                  <a:lnTo>
                    <a:pt x="244114" y="36655"/>
                  </a:lnTo>
                </a:path>
                <a:path w="251459" h="51435">
                  <a:moveTo>
                    <a:pt x="2072" y="0"/>
                  </a:moveTo>
                  <a:lnTo>
                    <a:pt x="9174" y="1078"/>
                  </a:lnTo>
                </a:path>
                <a:path w="251459" h="51435">
                  <a:moveTo>
                    <a:pt x="249173" y="51261"/>
                  </a:moveTo>
                  <a:lnTo>
                    <a:pt x="242041" y="50182"/>
                  </a:lnTo>
                </a:path>
                <a:path w="251459" h="51435">
                  <a:moveTo>
                    <a:pt x="0" y="13523"/>
                  </a:moveTo>
                  <a:lnTo>
                    <a:pt x="7132" y="14602"/>
                  </a:lnTo>
                </a:path>
                <a:path w="251459" h="51435">
                  <a:moveTo>
                    <a:pt x="2072" y="0"/>
                  </a:moveTo>
                  <a:lnTo>
                    <a:pt x="0" y="13523"/>
                  </a:lnTo>
                </a:path>
                <a:path w="251459" h="51435">
                  <a:moveTo>
                    <a:pt x="251216" y="37734"/>
                  </a:moveTo>
                  <a:lnTo>
                    <a:pt x="249173" y="51261"/>
                  </a:lnTo>
                </a:path>
                <a:path w="251459" h="51435">
                  <a:moveTo>
                    <a:pt x="244114" y="36655"/>
                  </a:moveTo>
                  <a:lnTo>
                    <a:pt x="242041" y="50182"/>
                  </a:lnTo>
                </a:path>
                <a:path w="251459" h="51435">
                  <a:moveTo>
                    <a:pt x="9174" y="1078"/>
                  </a:moveTo>
                  <a:lnTo>
                    <a:pt x="7132" y="14602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8" name="object 68"/>
            <p:cNvSpPr/>
            <p:nvPr/>
          </p:nvSpPr>
          <p:spPr>
            <a:xfrm>
              <a:off x="6697217" y="1610596"/>
              <a:ext cx="234950" cy="36195"/>
            </a:xfrm>
            <a:custGeom>
              <a:avLst/>
              <a:gdLst/>
              <a:ahLst/>
              <a:cxnLst/>
              <a:rect l="l" t="t" r="r" b="b"/>
              <a:pathLst>
                <a:path w="234950" h="36194">
                  <a:moveTo>
                    <a:pt x="234909" y="355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9" name="object 69"/>
            <p:cNvSpPr/>
            <p:nvPr/>
          </p:nvSpPr>
          <p:spPr>
            <a:xfrm>
              <a:off x="6956206" y="1297845"/>
              <a:ext cx="440690" cy="328930"/>
            </a:xfrm>
            <a:custGeom>
              <a:avLst/>
              <a:gdLst/>
              <a:ahLst/>
              <a:cxnLst/>
              <a:rect l="l" t="t" r="r" b="b"/>
              <a:pathLst>
                <a:path w="440690" h="328930">
                  <a:moveTo>
                    <a:pt x="440192" y="4290"/>
                  </a:moveTo>
                  <a:lnTo>
                    <a:pt x="389452" y="0"/>
                  </a:lnTo>
                  <a:lnTo>
                    <a:pt x="339006" y="2371"/>
                  </a:lnTo>
                  <a:lnTo>
                    <a:pt x="289491" y="11246"/>
                  </a:lnTo>
                  <a:lnTo>
                    <a:pt x="241546" y="26468"/>
                  </a:lnTo>
                  <a:lnTo>
                    <a:pt x="195808" y="47878"/>
                  </a:lnTo>
                  <a:lnTo>
                    <a:pt x="152918" y="75320"/>
                  </a:lnTo>
                  <a:lnTo>
                    <a:pt x="114008" y="108164"/>
                  </a:lnTo>
                  <a:lnTo>
                    <a:pt x="80015" y="145510"/>
                  </a:lnTo>
                  <a:lnTo>
                    <a:pt x="51278" y="186796"/>
                  </a:lnTo>
                  <a:lnTo>
                    <a:pt x="28137" y="231461"/>
                  </a:lnTo>
                  <a:lnTo>
                    <a:pt x="10931" y="278941"/>
                  </a:lnTo>
                  <a:lnTo>
                    <a:pt x="0" y="328676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0" name="object 70"/>
            <p:cNvSpPr/>
            <p:nvPr/>
          </p:nvSpPr>
          <p:spPr>
            <a:xfrm>
              <a:off x="7322667" y="1299740"/>
              <a:ext cx="74295" cy="384810"/>
            </a:xfrm>
            <a:custGeom>
              <a:avLst/>
              <a:gdLst/>
              <a:ahLst/>
              <a:cxnLst/>
              <a:rect l="l" t="t" r="r" b="b"/>
              <a:pathLst>
                <a:path w="74295" h="384810">
                  <a:moveTo>
                    <a:pt x="57912" y="0"/>
                  </a:moveTo>
                  <a:lnTo>
                    <a:pt x="0" y="382282"/>
                  </a:lnTo>
                  <a:lnTo>
                    <a:pt x="15819" y="384677"/>
                  </a:lnTo>
                  <a:lnTo>
                    <a:pt x="73731" y="2395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1" name="object 71"/>
            <p:cNvSpPr/>
            <p:nvPr/>
          </p:nvSpPr>
          <p:spPr>
            <a:xfrm>
              <a:off x="6673108" y="1299740"/>
              <a:ext cx="723900" cy="432434"/>
            </a:xfrm>
            <a:custGeom>
              <a:avLst/>
              <a:gdLst/>
              <a:ahLst/>
              <a:cxnLst/>
              <a:rect l="l" t="t" r="r" b="b"/>
              <a:pathLst>
                <a:path w="723900" h="432435">
                  <a:moveTo>
                    <a:pt x="665378" y="384678"/>
                  </a:moveTo>
                  <a:lnTo>
                    <a:pt x="723290" y="2395"/>
                  </a:lnTo>
                  <a:lnTo>
                    <a:pt x="707471" y="0"/>
                  </a:lnTo>
                  <a:lnTo>
                    <a:pt x="649559" y="382283"/>
                  </a:lnTo>
                  <a:lnTo>
                    <a:pt x="665378" y="384678"/>
                  </a:lnTo>
                  <a:close/>
                </a:path>
                <a:path w="723900" h="432435">
                  <a:moveTo>
                    <a:pt x="678911" y="386727"/>
                  </a:moveTo>
                  <a:lnTo>
                    <a:pt x="672023" y="432285"/>
                  </a:lnTo>
                </a:path>
                <a:path w="723900" h="432435">
                  <a:moveTo>
                    <a:pt x="6888" y="284951"/>
                  </a:moveTo>
                  <a:lnTo>
                    <a:pt x="0" y="33050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2" name="object 72"/>
            <p:cNvSpPr/>
            <p:nvPr/>
          </p:nvSpPr>
          <p:spPr>
            <a:xfrm>
              <a:off x="7331598" y="1684418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6888" y="0"/>
                  </a:moveTo>
                  <a:lnTo>
                    <a:pt x="0" y="45558"/>
                  </a:lnTo>
                  <a:lnTo>
                    <a:pt x="13533" y="47607"/>
                  </a:lnTo>
                  <a:lnTo>
                    <a:pt x="20421" y="2048"/>
                  </a:lnTo>
                  <a:lnTo>
                    <a:pt x="6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3" name="object 73"/>
            <p:cNvSpPr/>
            <p:nvPr/>
          </p:nvSpPr>
          <p:spPr>
            <a:xfrm>
              <a:off x="7331598" y="1684419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20421" y="2048"/>
                  </a:moveTo>
                  <a:lnTo>
                    <a:pt x="6888" y="0"/>
                  </a:lnTo>
                  <a:lnTo>
                    <a:pt x="0" y="45558"/>
                  </a:lnTo>
                  <a:lnTo>
                    <a:pt x="13533" y="47606"/>
                  </a:lnTo>
                  <a:lnTo>
                    <a:pt x="20421" y="20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4" name="object 74"/>
            <p:cNvSpPr/>
            <p:nvPr/>
          </p:nvSpPr>
          <p:spPr>
            <a:xfrm>
              <a:off x="6673108" y="1584691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6888" y="0"/>
                  </a:moveTo>
                  <a:lnTo>
                    <a:pt x="0" y="45558"/>
                  </a:lnTo>
                  <a:lnTo>
                    <a:pt x="13533" y="47609"/>
                  </a:lnTo>
                  <a:lnTo>
                    <a:pt x="20421" y="2048"/>
                  </a:lnTo>
                  <a:lnTo>
                    <a:pt x="6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5" name="object 75"/>
            <p:cNvSpPr/>
            <p:nvPr/>
          </p:nvSpPr>
          <p:spPr>
            <a:xfrm>
              <a:off x="6673108" y="1584691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20421" y="2048"/>
                  </a:moveTo>
                  <a:lnTo>
                    <a:pt x="6888" y="0"/>
                  </a:lnTo>
                  <a:lnTo>
                    <a:pt x="0" y="45558"/>
                  </a:lnTo>
                  <a:lnTo>
                    <a:pt x="13533" y="47609"/>
                  </a:lnTo>
                  <a:lnTo>
                    <a:pt x="20421" y="20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6" name="object 76"/>
            <p:cNvSpPr/>
            <p:nvPr/>
          </p:nvSpPr>
          <p:spPr>
            <a:xfrm>
              <a:off x="6673108" y="1584691"/>
              <a:ext cx="679450" cy="147955"/>
            </a:xfrm>
            <a:custGeom>
              <a:avLst/>
              <a:gdLst/>
              <a:ahLst/>
              <a:cxnLst/>
              <a:rect l="l" t="t" r="r" b="b"/>
              <a:pathLst>
                <a:path w="679450" h="147955">
                  <a:moveTo>
                    <a:pt x="678911" y="101775"/>
                  </a:moveTo>
                  <a:lnTo>
                    <a:pt x="665378" y="99727"/>
                  </a:lnTo>
                </a:path>
                <a:path w="679450" h="147955">
                  <a:moveTo>
                    <a:pt x="6888" y="0"/>
                  </a:moveTo>
                  <a:lnTo>
                    <a:pt x="20421" y="2048"/>
                  </a:lnTo>
                </a:path>
                <a:path w="679450" h="147955">
                  <a:moveTo>
                    <a:pt x="672023" y="147334"/>
                  </a:moveTo>
                  <a:lnTo>
                    <a:pt x="658489" y="145285"/>
                  </a:lnTo>
                </a:path>
                <a:path w="679450" h="147955">
                  <a:moveTo>
                    <a:pt x="0" y="45558"/>
                  </a:moveTo>
                  <a:lnTo>
                    <a:pt x="13533" y="47609"/>
                  </a:lnTo>
                </a:path>
                <a:path w="679450" h="147955">
                  <a:moveTo>
                    <a:pt x="665378" y="99727"/>
                  </a:moveTo>
                  <a:lnTo>
                    <a:pt x="658489" y="145285"/>
                  </a:lnTo>
                </a:path>
                <a:path w="679450" h="147955">
                  <a:moveTo>
                    <a:pt x="20421" y="2048"/>
                  </a:moveTo>
                  <a:lnTo>
                    <a:pt x="13533" y="4760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7" name="object 77"/>
            <p:cNvSpPr/>
            <p:nvPr/>
          </p:nvSpPr>
          <p:spPr>
            <a:xfrm>
              <a:off x="7356373" y="1264170"/>
              <a:ext cx="150495" cy="514984"/>
            </a:xfrm>
            <a:custGeom>
              <a:avLst/>
              <a:gdLst/>
              <a:ahLst/>
              <a:cxnLst/>
              <a:rect l="l" t="t" r="r" b="b"/>
              <a:pathLst>
                <a:path w="150495" h="514985">
                  <a:moveTo>
                    <a:pt x="149936" y="122961"/>
                  </a:moveTo>
                  <a:lnTo>
                    <a:pt x="89522" y="40982"/>
                  </a:lnTo>
                  <a:lnTo>
                    <a:pt x="59309" y="0"/>
                  </a:lnTo>
                  <a:lnTo>
                    <a:pt x="0" y="391642"/>
                  </a:lnTo>
                  <a:lnTo>
                    <a:pt x="30200" y="432638"/>
                  </a:lnTo>
                  <a:lnTo>
                    <a:pt x="90614" y="514604"/>
                  </a:lnTo>
                  <a:lnTo>
                    <a:pt x="149936" y="122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78" name="object 78"/>
            <p:cNvSpPr/>
            <p:nvPr/>
          </p:nvSpPr>
          <p:spPr>
            <a:xfrm>
              <a:off x="7356378" y="1264167"/>
              <a:ext cx="150495" cy="514984"/>
            </a:xfrm>
            <a:custGeom>
              <a:avLst/>
              <a:gdLst/>
              <a:ahLst/>
              <a:cxnLst/>
              <a:rect l="l" t="t" r="r" b="b"/>
              <a:pathLst>
                <a:path w="150495" h="514985">
                  <a:moveTo>
                    <a:pt x="30205" y="432630"/>
                  </a:moveTo>
                  <a:lnTo>
                    <a:pt x="89519" y="40986"/>
                  </a:lnTo>
                </a:path>
                <a:path w="150495" h="514985">
                  <a:moveTo>
                    <a:pt x="0" y="391646"/>
                  </a:moveTo>
                  <a:lnTo>
                    <a:pt x="59314" y="0"/>
                  </a:lnTo>
                </a:path>
                <a:path w="150495" h="514985">
                  <a:moveTo>
                    <a:pt x="90617" y="514599"/>
                  </a:moveTo>
                  <a:lnTo>
                    <a:pt x="149931" y="122956"/>
                  </a:lnTo>
                </a:path>
                <a:path w="150495" h="514985">
                  <a:moveTo>
                    <a:pt x="30205" y="432630"/>
                  </a:moveTo>
                  <a:lnTo>
                    <a:pt x="89519" y="40986"/>
                  </a:lnTo>
                </a:path>
                <a:path w="150495" h="514985">
                  <a:moveTo>
                    <a:pt x="0" y="391646"/>
                  </a:moveTo>
                  <a:lnTo>
                    <a:pt x="59314" y="0"/>
                  </a:lnTo>
                </a:path>
                <a:path w="150495" h="514985">
                  <a:moveTo>
                    <a:pt x="90617" y="514599"/>
                  </a:moveTo>
                  <a:lnTo>
                    <a:pt x="149931" y="122956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79" name="object 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54748" y="2144542"/>
              <a:ext cx="129354" cy="113181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11553711" y="1893328"/>
              <a:ext cx="603885" cy="196215"/>
            </a:xfrm>
            <a:custGeom>
              <a:avLst/>
              <a:gdLst/>
              <a:ahLst/>
              <a:cxnLst/>
              <a:rect l="l" t="t" r="r" b="b"/>
              <a:pathLst>
                <a:path w="603884" h="196214">
                  <a:moveTo>
                    <a:pt x="603478" y="88938"/>
                  </a:moveTo>
                  <a:lnTo>
                    <a:pt x="16154" y="0"/>
                  </a:lnTo>
                  <a:lnTo>
                    <a:pt x="10756" y="35585"/>
                  </a:lnTo>
                  <a:lnTo>
                    <a:pt x="0" y="106781"/>
                  </a:lnTo>
                  <a:lnTo>
                    <a:pt x="587286" y="195732"/>
                  </a:lnTo>
                  <a:lnTo>
                    <a:pt x="598081" y="124536"/>
                  </a:lnTo>
                  <a:lnTo>
                    <a:pt x="603478" y="889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1" name="object 81"/>
            <p:cNvSpPr/>
            <p:nvPr/>
          </p:nvSpPr>
          <p:spPr>
            <a:xfrm>
              <a:off x="11553718" y="1893320"/>
              <a:ext cx="603885" cy="191770"/>
            </a:xfrm>
            <a:custGeom>
              <a:avLst/>
              <a:gdLst/>
              <a:ahLst/>
              <a:cxnLst/>
              <a:rect l="l" t="t" r="r" b="b"/>
              <a:pathLst>
                <a:path w="603884" h="191769">
                  <a:moveTo>
                    <a:pt x="10759" y="35594"/>
                  </a:moveTo>
                  <a:lnTo>
                    <a:pt x="598078" y="124541"/>
                  </a:lnTo>
                </a:path>
                <a:path w="603884" h="191769">
                  <a:moveTo>
                    <a:pt x="16154" y="0"/>
                  </a:moveTo>
                  <a:lnTo>
                    <a:pt x="603473" y="88946"/>
                  </a:lnTo>
                </a:path>
                <a:path w="603884" h="191769">
                  <a:moveTo>
                    <a:pt x="288310" y="150446"/>
                  </a:moveTo>
                  <a:lnTo>
                    <a:pt x="558820" y="191417"/>
                  </a:lnTo>
                </a:path>
                <a:path w="603884" h="191769">
                  <a:moveTo>
                    <a:pt x="0" y="106780"/>
                  </a:moveTo>
                  <a:lnTo>
                    <a:pt x="245242" y="143923"/>
                  </a:lnTo>
                </a:path>
                <a:path w="603884" h="191769">
                  <a:moveTo>
                    <a:pt x="10759" y="35594"/>
                  </a:moveTo>
                  <a:lnTo>
                    <a:pt x="598078" y="124541"/>
                  </a:lnTo>
                </a:path>
                <a:path w="603884" h="191769">
                  <a:moveTo>
                    <a:pt x="16154" y="0"/>
                  </a:moveTo>
                  <a:lnTo>
                    <a:pt x="603473" y="88946"/>
                  </a:lnTo>
                </a:path>
                <a:path w="603884" h="191769">
                  <a:moveTo>
                    <a:pt x="288310" y="150446"/>
                  </a:moveTo>
                  <a:lnTo>
                    <a:pt x="558820" y="191417"/>
                  </a:lnTo>
                </a:path>
                <a:path w="603884" h="191769">
                  <a:moveTo>
                    <a:pt x="0" y="106780"/>
                  </a:moveTo>
                  <a:lnTo>
                    <a:pt x="245242" y="14392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2" name="object 82"/>
            <p:cNvSpPr/>
            <p:nvPr/>
          </p:nvSpPr>
          <p:spPr>
            <a:xfrm>
              <a:off x="10300957" y="1703602"/>
              <a:ext cx="770890" cy="221615"/>
            </a:xfrm>
            <a:custGeom>
              <a:avLst/>
              <a:gdLst/>
              <a:ahLst/>
              <a:cxnLst/>
              <a:rect l="l" t="t" r="r" b="b"/>
              <a:pathLst>
                <a:path w="770890" h="221614">
                  <a:moveTo>
                    <a:pt x="770597" y="114249"/>
                  </a:moveTo>
                  <a:lnTo>
                    <a:pt x="16179" y="0"/>
                  </a:lnTo>
                  <a:lnTo>
                    <a:pt x="10782" y="35585"/>
                  </a:lnTo>
                  <a:lnTo>
                    <a:pt x="0" y="106781"/>
                  </a:lnTo>
                  <a:lnTo>
                    <a:pt x="754443" y="221030"/>
                  </a:lnTo>
                  <a:lnTo>
                    <a:pt x="765200" y="149847"/>
                  </a:lnTo>
                  <a:lnTo>
                    <a:pt x="770597" y="114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3" name="object 83"/>
            <p:cNvSpPr/>
            <p:nvPr/>
          </p:nvSpPr>
          <p:spPr>
            <a:xfrm>
              <a:off x="10300959" y="1703594"/>
              <a:ext cx="770890" cy="221615"/>
            </a:xfrm>
            <a:custGeom>
              <a:avLst/>
              <a:gdLst/>
              <a:ahLst/>
              <a:cxnLst/>
              <a:rect l="l" t="t" r="r" b="b"/>
              <a:pathLst>
                <a:path w="770890" h="221614">
                  <a:moveTo>
                    <a:pt x="10789" y="35594"/>
                  </a:moveTo>
                  <a:lnTo>
                    <a:pt x="765200" y="149848"/>
                  </a:lnTo>
                </a:path>
                <a:path w="770890" h="221614">
                  <a:moveTo>
                    <a:pt x="16184" y="0"/>
                  </a:moveTo>
                  <a:lnTo>
                    <a:pt x="770595" y="114254"/>
                  </a:lnTo>
                </a:path>
                <a:path w="770890" h="221614">
                  <a:moveTo>
                    <a:pt x="353994" y="160391"/>
                  </a:moveTo>
                  <a:lnTo>
                    <a:pt x="754440" y="221037"/>
                  </a:lnTo>
                </a:path>
                <a:path w="770890" h="221614">
                  <a:moveTo>
                    <a:pt x="0" y="106780"/>
                  </a:moveTo>
                  <a:lnTo>
                    <a:pt x="310926" y="153869"/>
                  </a:lnTo>
                </a:path>
                <a:path w="770890" h="221614">
                  <a:moveTo>
                    <a:pt x="10789" y="35594"/>
                  </a:moveTo>
                  <a:lnTo>
                    <a:pt x="765200" y="149848"/>
                  </a:lnTo>
                </a:path>
                <a:path w="770890" h="221614">
                  <a:moveTo>
                    <a:pt x="16184" y="0"/>
                  </a:moveTo>
                  <a:lnTo>
                    <a:pt x="770595" y="114254"/>
                  </a:lnTo>
                </a:path>
                <a:path w="770890" h="221614">
                  <a:moveTo>
                    <a:pt x="353994" y="160391"/>
                  </a:moveTo>
                  <a:lnTo>
                    <a:pt x="754440" y="221037"/>
                  </a:lnTo>
                </a:path>
                <a:path w="770890" h="221614">
                  <a:moveTo>
                    <a:pt x="0" y="106780"/>
                  </a:moveTo>
                  <a:lnTo>
                    <a:pt x="310926" y="153869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4" name="object 84"/>
            <p:cNvSpPr/>
            <p:nvPr/>
          </p:nvSpPr>
          <p:spPr>
            <a:xfrm>
              <a:off x="9446171" y="1574139"/>
              <a:ext cx="372745" cy="161290"/>
            </a:xfrm>
            <a:custGeom>
              <a:avLst/>
              <a:gdLst/>
              <a:ahLst/>
              <a:cxnLst/>
              <a:rect l="l" t="t" r="r" b="b"/>
              <a:pathLst>
                <a:path w="372745" h="161289">
                  <a:moveTo>
                    <a:pt x="372656" y="53987"/>
                  </a:moveTo>
                  <a:lnTo>
                    <a:pt x="16192" y="0"/>
                  </a:lnTo>
                  <a:lnTo>
                    <a:pt x="10795" y="35598"/>
                  </a:lnTo>
                  <a:lnTo>
                    <a:pt x="0" y="106781"/>
                  </a:lnTo>
                  <a:lnTo>
                    <a:pt x="356463" y="160769"/>
                  </a:lnTo>
                  <a:lnTo>
                    <a:pt x="367258" y="89585"/>
                  </a:lnTo>
                  <a:lnTo>
                    <a:pt x="372656" y="539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5" name="object 85"/>
            <p:cNvSpPr/>
            <p:nvPr/>
          </p:nvSpPr>
          <p:spPr>
            <a:xfrm>
              <a:off x="9446178" y="1574136"/>
              <a:ext cx="372745" cy="161290"/>
            </a:xfrm>
            <a:custGeom>
              <a:avLst/>
              <a:gdLst/>
              <a:ahLst/>
              <a:cxnLst/>
              <a:rect l="l" t="t" r="r" b="b"/>
              <a:pathLst>
                <a:path w="372745" h="161289">
                  <a:moveTo>
                    <a:pt x="10789" y="35591"/>
                  </a:moveTo>
                  <a:lnTo>
                    <a:pt x="367253" y="89580"/>
                  </a:lnTo>
                </a:path>
                <a:path w="372745" h="161289">
                  <a:moveTo>
                    <a:pt x="16184" y="0"/>
                  </a:moveTo>
                  <a:lnTo>
                    <a:pt x="372648" y="53986"/>
                  </a:lnTo>
                </a:path>
                <a:path w="372745" h="161289">
                  <a:moveTo>
                    <a:pt x="0" y="106780"/>
                  </a:moveTo>
                  <a:lnTo>
                    <a:pt x="356463" y="160769"/>
                  </a:lnTo>
                </a:path>
                <a:path w="372745" h="161289">
                  <a:moveTo>
                    <a:pt x="10789" y="35591"/>
                  </a:moveTo>
                  <a:lnTo>
                    <a:pt x="367253" y="89580"/>
                  </a:lnTo>
                </a:path>
                <a:path w="372745" h="161289">
                  <a:moveTo>
                    <a:pt x="16184" y="0"/>
                  </a:moveTo>
                  <a:lnTo>
                    <a:pt x="372648" y="53986"/>
                  </a:lnTo>
                </a:path>
                <a:path w="372745" h="161289">
                  <a:moveTo>
                    <a:pt x="0" y="106780"/>
                  </a:moveTo>
                  <a:lnTo>
                    <a:pt x="356463" y="160769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6" name="object 86"/>
            <p:cNvSpPr/>
            <p:nvPr/>
          </p:nvSpPr>
          <p:spPr>
            <a:xfrm>
              <a:off x="7415682" y="1264170"/>
              <a:ext cx="1676400" cy="360680"/>
            </a:xfrm>
            <a:custGeom>
              <a:avLst/>
              <a:gdLst/>
              <a:ahLst/>
              <a:cxnLst/>
              <a:rect l="l" t="t" r="r" b="b"/>
              <a:pathLst>
                <a:path w="1676400" h="360680">
                  <a:moveTo>
                    <a:pt x="1676133" y="253847"/>
                  </a:moveTo>
                  <a:lnTo>
                    <a:pt x="0" y="0"/>
                  </a:lnTo>
                  <a:lnTo>
                    <a:pt x="90627" y="122961"/>
                  </a:lnTo>
                  <a:lnTo>
                    <a:pt x="1659940" y="360629"/>
                  </a:lnTo>
                  <a:lnTo>
                    <a:pt x="1670735" y="289445"/>
                  </a:lnTo>
                  <a:lnTo>
                    <a:pt x="1676133" y="2538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7" name="object 87"/>
            <p:cNvSpPr/>
            <p:nvPr/>
          </p:nvSpPr>
          <p:spPr>
            <a:xfrm>
              <a:off x="7415692" y="1264167"/>
              <a:ext cx="4154804" cy="735965"/>
            </a:xfrm>
            <a:custGeom>
              <a:avLst/>
              <a:gdLst/>
              <a:ahLst/>
              <a:cxnLst/>
              <a:rect l="l" t="t" r="r" b="b"/>
              <a:pathLst>
                <a:path w="4154804" h="735964">
                  <a:moveTo>
                    <a:pt x="30205" y="40986"/>
                  </a:moveTo>
                  <a:lnTo>
                    <a:pt x="1670730" y="289444"/>
                  </a:lnTo>
                </a:path>
                <a:path w="4154804" h="735964">
                  <a:moveTo>
                    <a:pt x="0" y="0"/>
                  </a:moveTo>
                  <a:lnTo>
                    <a:pt x="1676125" y="253849"/>
                  </a:lnTo>
                </a:path>
                <a:path w="4154804" h="735964">
                  <a:moveTo>
                    <a:pt x="90617" y="122956"/>
                  </a:moveTo>
                  <a:lnTo>
                    <a:pt x="1659940" y="360633"/>
                  </a:lnTo>
                </a:path>
                <a:path w="4154804" h="735964">
                  <a:moveTo>
                    <a:pt x="30205" y="40986"/>
                  </a:moveTo>
                  <a:lnTo>
                    <a:pt x="1670730" y="289444"/>
                  </a:lnTo>
                </a:path>
                <a:path w="4154804" h="735964">
                  <a:moveTo>
                    <a:pt x="0" y="0"/>
                  </a:moveTo>
                  <a:lnTo>
                    <a:pt x="1676125" y="253849"/>
                  </a:lnTo>
                </a:path>
                <a:path w="4154804" h="735964">
                  <a:moveTo>
                    <a:pt x="90617" y="122956"/>
                  </a:moveTo>
                  <a:lnTo>
                    <a:pt x="1659940" y="360633"/>
                  </a:lnTo>
                </a:path>
                <a:path w="4154804" h="735964">
                  <a:moveTo>
                    <a:pt x="4146102" y="682544"/>
                  </a:moveTo>
                  <a:lnTo>
                    <a:pt x="4138025" y="735933"/>
                  </a:lnTo>
                </a:path>
                <a:path w="4154804" h="735964">
                  <a:moveTo>
                    <a:pt x="3647785" y="607073"/>
                  </a:moveTo>
                  <a:lnTo>
                    <a:pt x="3639708" y="660465"/>
                  </a:lnTo>
                </a:path>
                <a:path w="4154804" h="735964">
                  <a:moveTo>
                    <a:pt x="4146102" y="682544"/>
                  </a:moveTo>
                  <a:lnTo>
                    <a:pt x="4154180" y="629152"/>
                  </a:lnTo>
                </a:path>
                <a:path w="4154804" h="735964">
                  <a:moveTo>
                    <a:pt x="3647785" y="607073"/>
                  </a:moveTo>
                  <a:lnTo>
                    <a:pt x="3655862" y="55368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8" name="object 88"/>
            <p:cNvSpPr/>
            <p:nvPr/>
          </p:nvSpPr>
          <p:spPr>
            <a:xfrm>
              <a:off x="11078565" y="1856140"/>
              <a:ext cx="468630" cy="106045"/>
            </a:xfrm>
            <a:custGeom>
              <a:avLst/>
              <a:gdLst/>
              <a:ahLst/>
              <a:cxnLst/>
              <a:rect l="l" t="t" r="r" b="b"/>
              <a:pathLst>
                <a:path w="468629" h="106044">
                  <a:moveTo>
                    <a:pt x="5394" y="0"/>
                  </a:moveTo>
                  <a:lnTo>
                    <a:pt x="0" y="35591"/>
                  </a:lnTo>
                  <a:lnTo>
                    <a:pt x="462747" y="105671"/>
                  </a:lnTo>
                  <a:lnTo>
                    <a:pt x="468111" y="70076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89" name="object 89"/>
            <p:cNvSpPr/>
            <p:nvPr/>
          </p:nvSpPr>
          <p:spPr>
            <a:xfrm>
              <a:off x="11078565" y="1856140"/>
              <a:ext cx="468630" cy="106045"/>
            </a:xfrm>
            <a:custGeom>
              <a:avLst/>
              <a:gdLst/>
              <a:ahLst/>
              <a:cxnLst/>
              <a:rect l="l" t="t" r="r" b="b"/>
              <a:pathLst>
                <a:path w="468629" h="106044">
                  <a:moveTo>
                    <a:pt x="5394" y="0"/>
                  </a:moveTo>
                  <a:lnTo>
                    <a:pt x="468111" y="70076"/>
                  </a:lnTo>
                  <a:lnTo>
                    <a:pt x="462747" y="105671"/>
                  </a:lnTo>
                  <a:lnTo>
                    <a:pt x="0" y="35591"/>
                  </a:lnTo>
                  <a:lnTo>
                    <a:pt x="53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0" name="object 90"/>
            <p:cNvSpPr/>
            <p:nvPr/>
          </p:nvSpPr>
          <p:spPr>
            <a:xfrm>
              <a:off x="11060765" y="1853443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0" y="35594"/>
                  </a:lnTo>
                  <a:lnTo>
                    <a:pt x="17800" y="38289"/>
                  </a:lnTo>
                  <a:lnTo>
                    <a:pt x="23195" y="269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1" name="object 91"/>
            <p:cNvSpPr/>
            <p:nvPr/>
          </p:nvSpPr>
          <p:spPr>
            <a:xfrm>
              <a:off x="11060764" y="1853443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23195" y="2697"/>
                  </a:lnTo>
                  <a:lnTo>
                    <a:pt x="17800" y="38288"/>
                  </a:lnTo>
                  <a:lnTo>
                    <a:pt x="0" y="35594"/>
                  </a:lnTo>
                  <a:lnTo>
                    <a:pt x="53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2" name="object 92"/>
            <p:cNvSpPr/>
            <p:nvPr/>
          </p:nvSpPr>
          <p:spPr>
            <a:xfrm>
              <a:off x="11541312" y="1926216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64" y="0"/>
                  </a:moveTo>
                  <a:lnTo>
                    <a:pt x="0" y="35595"/>
                  </a:lnTo>
                  <a:lnTo>
                    <a:pt x="17769" y="38293"/>
                  </a:lnTo>
                  <a:lnTo>
                    <a:pt x="23164" y="2697"/>
                  </a:lnTo>
                  <a:lnTo>
                    <a:pt x="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3" name="object 93"/>
            <p:cNvSpPr/>
            <p:nvPr/>
          </p:nvSpPr>
          <p:spPr>
            <a:xfrm>
              <a:off x="11060764" y="1853443"/>
              <a:ext cx="504190" cy="111125"/>
            </a:xfrm>
            <a:custGeom>
              <a:avLst/>
              <a:gdLst/>
              <a:ahLst/>
              <a:cxnLst/>
              <a:rect l="l" t="t" r="r" b="b"/>
              <a:pathLst>
                <a:path w="504190" h="111125">
                  <a:moveTo>
                    <a:pt x="485912" y="72774"/>
                  </a:moveTo>
                  <a:lnTo>
                    <a:pt x="503712" y="75471"/>
                  </a:lnTo>
                  <a:lnTo>
                    <a:pt x="498317" y="111066"/>
                  </a:lnTo>
                  <a:lnTo>
                    <a:pt x="480547" y="108368"/>
                  </a:lnTo>
                  <a:lnTo>
                    <a:pt x="485912" y="72774"/>
                  </a:lnTo>
                  <a:close/>
                </a:path>
                <a:path w="504190" h="111125">
                  <a:moveTo>
                    <a:pt x="5394" y="0"/>
                  </a:moveTo>
                  <a:lnTo>
                    <a:pt x="23195" y="2697"/>
                  </a:lnTo>
                </a:path>
                <a:path w="504190" h="111125">
                  <a:moveTo>
                    <a:pt x="503712" y="75471"/>
                  </a:moveTo>
                  <a:lnTo>
                    <a:pt x="485912" y="72774"/>
                  </a:lnTo>
                </a:path>
                <a:path w="504190" h="111125">
                  <a:moveTo>
                    <a:pt x="0" y="35594"/>
                  </a:moveTo>
                  <a:lnTo>
                    <a:pt x="17800" y="38288"/>
                  </a:lnTo>
                </a:path>
                <a:path w="504190" h="111125">
                  <a:moveTo>
                    <a:pt x="498317" y="111066"/>
                  </a:moveTo>
                  <a:lnTo>
                    <a:pt x="480547" y="108368"/>
                  </a:lnTo>
                </a:path>
                <a:path w="504190" h="111125">
                  <a:moveTo>
                    <a:pt x="23195" y="2697"/>
                  </a:moveTo>
                  <a:lnTo>
                    <a:pt x="17800" y="38288"/>
                  </a:lnTo>
                </a:path>
                <a:path w="504190" h="111125">
                  <a:moveTo>
                    <a:pt x="485912" y="72774"/>
                  </a:moveTo>
                  <a:lnTo>
                    <a:pt x="480547" y="108368"/>
                  </a:lnTo>
                </a:path>
                <a:path w="504190" h="111125">
                  <a:moveTo>
                    <a:pt x="21854" y="11594"/>
                  </a:moveTo>
                  <a:lnTo>
                    <a:pt x="19171" y="29391"/>
                  </a:lnTo>
                </a:path>
                <a:path w="504190" h="111125">
                  <a:moveTo>
                    <a:pt x="484571" y="81674"/>
                  </a:moveTo>
                  <a:lnTo>
                    <a:pt x="481888" y="994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4" name="object 94"/>
            <p:cNvSpPr/>
            <p:nvPr/>
          </p:nvSpPr>
          <p:spPr>
            <a:xfrm>
              <a:off x="11079937" y="1865038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682" y="0"/>
                  </a:moveTo>
                  <a:lnTo>
                    <a:pt x="0" y="17796"/>
                  </a:lnTo>
                  <a:lnTo>
                    <a:pt x="8869" y="19143"/>
                  </a:lnTo>
                  <a:lnTo>
                    <a:pt x="11582" y="1346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5" name="object 95"/>
            <p:cNvSpPr/>
            <p:nvPr/>
          </p:nvSpPr>
          <p:spPr>
            <a:xfrm>
              <a:off x="11079937" y="1865037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682" y="0"/>
                  </a:moveTo>
                  <a:lnTo>
                    <a:pt x="11582" y="1347"/>
                  </a:lnTo>
                  <a:lnTo>
                    <a:pt x="8869" y="19144"/>
                  </a:lnTo>
                  <a:lnTo>
                    <a:pt x="0" y="17797"/>
                  </a:lnTo>
                  <a:lnTo>
                    <a:pt x="268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6" name="object 96"/>
            <p:cNvSpPr/>
            <p:nvPr/>
          </p:nvSpPr>
          <p:spPr>
            <a:xfrm>
              <a:off x="11533753" y="1933770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682" y="0"/>
                  </a:moveTo>
                  <a:lnTo>
                    <a:pt x="0" y="17796"/>
                  </a:lnTo>
                  <a:lnTo>
                    <a:pt x="8900" y="19143"/>
                  </a:lnTo>
                  <a:lnTo>
                    <a:pt x="11582" y="1346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7" name="object 97"/>
            <p:cNvSpPr/>
            <p:nvPr/>
          </p:nvSpPr>
          <p:spPr>
            <a:xfrm>
              <a:off x="11055400" y="1817848"/>
              <a:ext cx="514984" cy="182880"/>
            </a:xfrm>
            <a:custGeom>
              <a:avLst/>
              <a:gdLst/>
              <a:ahLst/>
              <a:cxnLst/>
              <a:rect l="l" t="t" r="r" b="b"/>
              <a:pathLst>
                <a:path w="514984" h="182880">
                  <a:moveTo>
                    <a:pt x="481035" y="115921"/>
                  </a:moveTo>
                  <a:lnTo>
                    <a:pt x="489935" y="117268"/>
                  </a:lnTo>
                  <a:lnTo>
                    <a:pt x="487253" y="135066"/>
                  </a:lnTo>
                  <a:lnTo>
                    <a:pt x="478353" y="133718"/>
                  </a:lnTo>
                  <a:lnTo>
                    <a:pt x="481035" y="115921"/>
                  </a:lnTo>
                  <a:close/>
                </a:path>
                <a:path w="514984" h="182880">
                  <a:moveTo>
                    <a:pt x="27218" y="47189"/>
                  </a:moveTo>
                  <a:lnTo>
                    <a:pt x="36118" y="48536"/>
                  </a:lnTo>
                </a:path>
                <a:path w="514984" h="182880">
                  <a:moveTo>
                    <a:pt x="489935" y="117268"/>
                  </a:moveTo>
                  <a:lnTo>
                    <a:pt x="481035" y="115921"/>
                  </a:lnTo>
                </a:path>
                <a:path w="514984" h="182880">
                  <a:moveTo>
                    <a:pt x="24536" y="64986"/>
                  </a:moveTo>
                  <a:lnTo>
                    <a:pt x="33406" y="66333"/>
                  </a:lnTo>
                </a:path>
                <a:path w="514984" h="182880">
                  <a:moveTo>
                    <a:pt x="487253" y="135066"/>
                  </a:moveTo>
                  <a:lnTo>
                    <a:pt x="478353" y="133718"/>
                  </a:lnTo>
                </a:path>
                <a:path w="514984" h="182880">
                  <a:moveTo>
                    <a:pt x="36118" y="48536"/>
                  </a:moveTo>
                  <a:lnTo>
                    <a:pt x="33406" y="66333"/>
                  </a:lnTo>
                </a:path>
                <a:path w="514984" h="182880">
                  <a:moveTo>
                    <a:pt x="481035" y="115921"/>
                  </a:moveTo>
                  <a:lnTo>
                    <a:pt x="478353" y="133718"/>
                  </a:lnTo>
                </a:path>
                <a:path w="514984" h="182880">
                  <a:moveTo>
                    <a:pt x="34777" y="57436"/>
                  </a:moveTo>
                  <a:lnTo>
                    <a:pt x="479694" y="124818"/>
                  </a:lnTo>
                </a:path>
                <a:path w="514984" h="182880">
                  <a:moveTo>
                    <a:pt x="16154" y="0"/>
                  </a:moveTo>
                  <a:lnTo>
                    <a:pt x="514471" y="75471"/>
                  </a:lnTo>
                </a:path>
                <a:path w="514984" h="182880">
                  <a:moveTo>
                    <a:pt x="0" y="106783"/>
                  </a:moveTo>
                  <a:lnTo>
                    <a:pt x="498317" y="1822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8" name="object 98"/>
            <p:cNvSpPr/>
            <p:nvPr/>
          </p:nvSpPr>
          <p:spPr>
            <a:xfrm>
              <a:off x="9802642" y="1628122"/>
              <a:ext cx="514984" cy="182880"/>
            </a:xfrm>
            <a:custGeom>
              <a:avLst/>
              <a:gdLst/>
              <a:ahLst/>
              <a:cxnLst/>
              <a:rect l="l" t="t" r="r" b="b"/>
              <a:pathLst>
                <a:path w="514984" h="182880">
                  <a:moveTo>
                    <a:pt x="506425" y="128860"/>
                  </a:moveTo>
                  <a:lnTo>
                    <a:pt x="498317" y="182252"/>
                  </a:lnTo>
                </a:path>
                <a:path w="514984" h="182880">
                  <a:moveTo>
                    <a:pt x="8107" y="53391"/>
                  </a:moveTo>
                  <a:lnTo>
                    <a:pt x="0" y="106783"/>
                  </a:lnTo>
                </a:path>
                <a:path w="514984" h="182880">
                  <a:moveTo>
                    <a:pt x="506425" y="128860"/>
                  </a:moveTo>
                  <a:lnTo>
                    <a:pt x="514502" y="75471"/>
                  </a:lnTo>
                </a:path>
                <a:path w="514984" h="182880">
                  <a:moveTo>
                    <a:pt x="8107" y="53391"/>
                  </a:moveTo>
                  <a:lnTo>
                    <a:pt x="16184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99" name="object 99"/>
            <p:cNvSpPr/>
            <p:nvPr/>
          </p:nvSpPr>
          <p:spPr>
            <a:xfrm>
              <a:off x="9825837" y="1666411"/>
              <a:ext cx="468630" cy="106045"/>
            </a:xfrm>
            <a:custGeom>
              <a:avLst/>
              <a:gdLst/>
              <a:ahLst/>
              <a:cxnLst/>
              <a:rect l="l" t="t" r="r" b="b"/>
              <a:pathLst>
                <a:path w="468629" h="106044">
                  <a:moveTo>
                    <a:pt x="5394" y="0"/>
                  </a:moveTo>
                  <a:lnTo>
                    <a:pt x="0" y="35594"/>
                  </a:lnTo>
                  <a:lnTo>
                    <a:pt x="462716" y="105674"/>
                  </a:lnTo>
                  <a:lnTo>
                    <a:pt x="468111" y="70079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825837" y="1666411"/>
              <a:ext cx="468630" cy="106045"/>
            </a:xfrm>
            <a:custGeom>
              <a:avLst/>
              <a:gdLst/>
              <a:ahLst/>
              <a:cxnLst/>
              <a:rect l="l" t="t" r="r" b="b"/>
              <a:pathLst>
                <a:path w="468629" h="106044">
                  <a:moveTo>
                    <a:pt x="5394" y="0"/>
                  </a:moveTo>
                  <a:lnTo>
                    <a:pt x="468111" y="70079"/>
                  </a:lnTo>
                  <a:lnTo>
                    <a:pt x="462716" y="105674"/>
                  </a:lnTo>
                  <a:lnTo>
                    <a:pt x="0" y="35594"/>
                  </a:lnTo>
                  <a:lnTo>
                    <a:pt x="53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808037" y="1663717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0" y="35594"/>
                  </a:lnTo>
                  <a:lnTo>
                    <a:pt x="17800" y="38287"/>
                  </a:lnTo>
                  <a:lnTo>
                    <a:pt x="23195" y="269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808037" y="1663717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23195" y="2694"/>
                  </a:lnTo>
                  <a:lnTo>
                    <a:pt x="17800" y="38288"/>
                  </a:lnTo>
                  <a:lnTo>
                    <a:pt x="0" y="35594"/>
                  </a:lnTo>
                  <a:lnTo>
                    <a:pt x="53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0288554" y="1736491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0" y="35594"/>
                  </a:lnTo>
                  <a:lnTo>
                    <a:pt x="17800" y="38289"/>
                  </a:lnTo>
                  <a:lnTo>
                    <a:pt x="23195" y="269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808037" y="1663717"/>
              <a:ext cx="504190" cy="111125"/>
            </a:xfrm>
            <a:custGeom>
              <a:avLst/>
              <a:gdLst/>
              <a:ahLst/>
              <a:cxnLst/>
              <a:rect l="l" t="t" r="r" b="b"/>
              <a:pathLst>
                <a:path w="504190" h="111125">
                  <a:moveTo>
                    <a:pt x="485912" y="72774"/>
                  </a:moveTo>
                  <a:lnTo>
                    <a:pt x="503712" y="75471"/>
                  </a:lnTo>
                  <a:lnTo>
                    <a:pt x="498317" y="111063"/>
                  </a:lnTo>
                  <a:lnTo>
                    <a:pt x="480517" y="108368"/>
                  </a:lnTo>
                  <a:lnTo>
                    <a:pt x="485912" y="72774"/>
                  </a:lnTo>
                  <a:close/>
                </a:path>
                <a:path w="504190" h="111125">
                  <a:moveTo>
                    <a:pt x="5394" y="0"/>
                  </a:moveTo>
                  <a:lnTo>
                    <a:pt x="23195" y="2694"/>
                  </a:lnTo>
                </a:path>
                <a:path w="504190" h="111125">
                  <a:moveTo>
                    <a:pt x="503712" y="75471"/>
                  </a:moveTo>
                  <a:lnTo>
                    <a:pt x="485912" y="72774"/>
                  </a:lnTo>
                </a:path>
                <a:path w="504190" h="111125">
                  <a:moveTo>
                    <a:pt x="0" y="35594"/>
                  </a:moveTo>
                  <a:lnTo>
                    <a:pt x="17800" y="38288"/>
                  </a:lnTo>
                </a:path>
                <a:path w="504190" h="111125">
                  <a:moveTo>
                    <a:pt x="498317" y="111063"/>
                  </a:moveTo>
                  <a:lnTo>
                    <a:pt x="480517" y="108368"/>
                  </a:lnTo>
                </a:path>
                <a:path w="504190" h="111125">
                  <a:moveTo>
                    <a:pt x="23195" y="2694"/>
                  </a:moveTo>
                  <a:lnTo>
                    <a:pt x="17800" y="38288"/>
                  </a:lnTo>
                </a:path>
                <a:path w="504190" h="111125">
                  <a:moveTo>
                    <a:pt x="485912" y="72774"/>
                  </a:moveTo>
                  <a:lnTo>
                    <a:pt x="480517" y="108368"/>
                  </a:lnTo>
                </a:path>
                <a:path w="504190" h="111125">
                  <a:moveTo>
                    <a:pt x="21854" y="11594"/>
                  </a:moveTo>
                  <a:lnTo>
                    <a:pt x="19141" y="29391"/>
                  </a:lnTo>
                </a:path>
                <a:path w="504190" h="111125">
                  <a:moveTo>
                    <a:pt x="484571" y="81674"/>
                  </a:moveTo>
                  <a:lnTo>
                    <a:pt x="481888" y="994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827178" y="1675311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712" y="0"/>
                  </a:moveTo>
                  <a:lnTo>
                    <a:pt x="0" y="17797"/>
                  </a:lnTo>
                  <a:lnTo>
                    <a:pt x="8900" y="19145"/>
                  </a:lnTo>
                  <a:lnTo>
                    <a:pt x="11612" y="1347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827178" y="1675311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712" y="0"/>
                  </a:moveTo>
                  <a:lnTo>
                    <a:pt x="11612" y="1347"/>
                  </a:lnTo>
                  <a:lnTo>
                    <a:pt x="8900" y="19144"/>
                  </a:lnTo>
                  <a:lnTo>
                    <a:pt x="0" y="17797"/>
                  </a:lnTo>
                  <a:lnTo>
                    <a:pt x="271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281026" y="1744043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682" y="0"/>
                  </a:moveTo>
                  <a:lnTo>
                    <a:pt x="0" y="17793"/>
                  </a:lnTo>
                  <a:lnTo>
                    <a:pt x="8900" y="19145"/>
                  </a:lnTo>
                  <a:lnTo>
                    <a:pt x="11582" y="1347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802642" y="1628122"/>
              <a:ext cx="514984" cy="182880"/>
            </a:xfrm>
            <a:custGeom>
              <a:avLst/>
              <a:gdLst/>
              <a:ahLst/>
              <a:cxnLst/>
              <a:rect l="l" t="t" r="r" b="b"/>
              <a:pathLst>
                <a:path w="514984" h="182880">
                  <a:moveTo>
                    <a:pt x="481065" y="115921"/>
                  </a:moveTo>
                  <a:lnTo>
                    <a:pt x="489965" y="117268"/>
                  </a:lnTo>
                  <a:lnTo>
                    <a:pt x="487283" y="135066"/>
                  </a:lnTo>
                  <a:lnTo>
                    <a:pt x="478383" y="133715"/>
                  </a:lnTo>
                  <a:lnTo>
                    <a:pt x="481065" y="115921"/>
                  </a:lnTo>
                  <a:close/>
                </a:path>
                <a:path w="514984" h="182880">
                  <a:moveTo>
                    <a:pt x="27249" y="47189"/>
                  </a:moveTo>
                  <a:lnTo>
                    <a:pt x="36149" y="48536"/>
                  </a:lnTo>
                </a:path>
                <a:path w="514984" h="182880">
                  <a:moveTo>
                    <a:pt x="489965" y="117268"/>
                  </a:moveTo>
                  <a:lnTo>
                    <a:pt x="481065" y="115921"/>
                  </a:lnTo>
                </a:path>
                <a:path w="514984" h="182880">
                  <a:moveTo>
                    <a:pt x="24536" y="64986"/>
                  </a:moveTo>
                  <a:lnTo>
                    <a:pt x="33436" y="66333"/>
                  </a:lnTo>
                </a:path>
                <a:path w="514984" h="182880">
                  <a:moveTo>
                    <a:pt x="487283" y="135066"/>
                  </a:moveTo>
                  <a:lnTo>
                    <a:pt x="478383" y="133715"/>
                  </a:lnTo>
                </a:path>
                <a:path w="514984" h="182880">
                  <a:moveTo>
                    <a:pt x="36149" y="48536"/>
                  </a:moveTo>
                  <a:lnTo>
                    <a:pt x="33436" y="66333"/>
                  </a:lnTo>
                </a:path>
                <a:path w="514984" h="182880">
                  <a:moveTo>
                    <a:pt x="481065" y="115921"/>
                  </a:moveTo>
                  <a:lnTo>
                    <a:pt x="478383" y="133715"/>
                  </a:lnTo>
                </a:path>
                <a:path w="514984" h="182880">
                  <a:moveTo>
                    <a:pt x="34777" y="57433"/>
                  </a:moveTo>
                  <a:lnTo>
                    <a:pt x="479724" y="124818"/>
                  </a:lnTo>
                </a:path>
                <a:path w="514984" h="182880">
                  <a:moveTo>
                    <a:pt x="16184" y="0"/>
                  </a:moveTo>
                  <a:lnTo>
                    <a:pt x="514502" y="75471"/>
                  </a:lnTo>
                </a:path>
                <a:path w="514984" h="182880">
                  <a:moveTo>
                    <a:pt x="0" y="106783"/>
                  </a:moveTo>
                  <a:lnTo>
                    <a:pt x="498317" y="1822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075633" y="1518016"/>
              <a:ext cx="387350" cy="163195"/>
            </a:xfrm>
            <a:custGeom>
              <a:avLst/>
              <a:gdLst/>
              <a:ahLst/>
              <a:cxnLst/>
              <a:rect l="l" t="t" r="r" b="b"/>
              <a:pathLst>
                <a:path w="387350" h="163194">
                  <a:moveTo>
                    <a:pt x="8107" y="53391"/>
                  </a:moveTo>
                  <a:lnTo>
                    <a:pt x="0" y="106783"/>
                  </a:lnTo>
                </a:path>
                <a:path w="387350" h="163194">
                  <a:moveTo>
                    <a:pt x="378622" y="109508"/>
                  </a:moveTo>
                  <a:lnTo>
                    <a:pt x="370545" y="162900"/>
                  </a:lnTo>
                </a:path>
                <a:path w="387350" h="163194">
                  <a:moveTo>
                    <a:pt x="8107" y="53391"/>
                  </a:moveTo>
                  <a:lnTo>
                    <a:pt x="16184" y="0"/>
                  </a:lnTo>
                </a:path>
                <a:path w="387350" h="163194">
                  <a:moveTo>
                    <a:pt x="378622" y="109508"/>
                  </a:moveTo>
                  <a:lnTo>
                    <a:pt x="386730" y="56119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080266" y="1548627"/>
              <a:ext cx="377825" cy="102235"/>
            </a:xfrm>
            <a:custGeom>
              <a:avLst/>
              <a:gdLst/>
              <a:ahLst/>
              <a:cxnLst/>
              <a:rect l="l" t="t" r="r" b="b"/>
              <a:pathLst>
                <a:path w="377825" h="102235">
                  <a:moveTo>
                    <a:pt x="377433" y="56116"/>
                  </a:moveTo>
                  <a:lnTo>
                    <a:pt x="370545" y="101678"/>
                  </a:lnTo>
                </a:path>
                <a:path w="377825" h="102235">
                  <a:moveTo>
                    <a:pt x="6918" y="0"/>
                  </a:moveTo>
                  <a:lnTo>
                    <a:pt x="0" y="4556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437278" y="1602696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6918" y="0"/>
                  </a:moveTo>
                  <a:lnTo>
                    <a:pt x="0" y="45561"/>
                  </a:lnTo>
                  <a:lnTo>
                    <a:pt x="13533" y="47609"/>
                  </a:lnTo>
                  <a:lnTo>
                    <a:pt x="20421" y="2047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437278" y="1602696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20421" y="2048"/>
                  </a:moveTo>
                  <a:lnTo>
                    <a:pt x="6918" y="0"/>
                  </a:lnTo>
                  <a:lnTo>
                    <a:pt x="0" y="45561"/>
                  </a:lnTo>
                  <a:lnTo>
                    <a:pt x="13533" y="47609"/>
                  </a:lnTo>
                  <a:lnTo>
                    <a:pt x="20421" y="20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080266" y="1548627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6918" y="0"/>
                  </a:moveTo>
                  <a:lnTo>
                    <a:pt x="0" y="45561"/>
                  </a:lnTo>
                  <a:lnTo>
                    <a:pt x="13533" y="47609"/>
                  </a:lnTo>
                  <a:lnTo>
                    <a:pt x="20452" y="2048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080266" y="1548627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20452" y="2048"/>
                  </a:moveTo>
                  <a:lnTo>
                    <a:pt x="6918" y="0"/>
                  </a:lnTo>
                  <a:lnTo>
                    <a:pt x="0" y="45561"/>
                  </a:lnTo>
                  <a:lnTo>
                    <a:pt x="13533" y="47609"/>
                  </a:lnTo>
                  <a:lnTo>
                    <a:pt x="20452" y="20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080266" y="1255358"/>
              <a:ext cx="415925" cy="394970"/>
            </a:xfrm>
            <a:custGeom>
              <a:avLst/>
              <a:gdLst/>
              <a:ahLst/>
              <a:cxnLst/>
              <a:rect l="l" t="t" r="r" b="b"/>
              <a:pathLst>
                <a:path w="415925" h="394969">
                  <a:moveTo>
                    <a:pt x="377433" y="349386"/>
                  </a:moveTo>
                  <a:lnTo>
                    <a:pt x="363931" y="347338"/>
                  </a:lnTo>
                </a:path>
                <a:path w="415925" h="394969">
                  <a:moveTo>
                    <a:pt x="6918" y="293269"/>
                  </a:moveTo>
                  <a:lnTo>
                    <a:pt x="20452" y="295317"/>
                  </a:lnTo>
                </a:path>
                <a:path w="415925" h="394969">
                  <a:moveTo>
                    <a:pt x="370545" y="394947"/>
                  </a:moveTo>
                  <a:lnTo>
                    <a:pt x="357012" y="392899"/>
                  </a:lnTo>
                </a:path>
                <a:path w="415925" h="394969">
                  <a:moveTo>
                    <a:pt x="0" y="338831"/>
                  </a:moveTo>
                  <a:lnTo>
                    <a:pt x="13533" y="340879"/>
                  </a:lnTo>
                </a:path>
                <a:path w="415925" h="394969">
                  <a:moveTo>
                    <a:pt x="363931" y="347338"/>
                  </a:moveTo>
                  <a:lnTo>
                    <a:pt x="357012" y="392899"/>
                  </a:lnTo>
                </a:path>
                <a:path w="415925" h="394969">
                  <a:moveTo>
                    <a:pt x="20452" y="295317"/>
                  </a:moveTo>
                  <a:lnTo>
                    <a:pt x="13533" y="340879"/>
                  </a:lnTo>
                </a:path>
                <a:path w="415925" h="394969">
                  <a:moveTo>
                    <a:pt x="415930" y="3855"/>
                  </a:moveTo>
                  <a:lnTo>
                    <a:pt x="370348" y="0"/>
                  </a:lnTo>
                  <a:lnTo>
                    <a:pt x="325029" y="2129"/>
                  </a:lnTo>
                  <a:lnTo>
                    <a:pt x="280545" y="10103"/>
                  </a:lnTo>
                  <a:lnTo>
                    <a:pt x="237468" y="23780"/>
                  </a:lnTo>
                  <a:lnTo>
                    <a:pt x="196371" y="43018"/>
                  </a:lnTo>
                  <a:lnTo>
                    <a:pt x="157825" y="67674"/>
                  </a:lnTo>
                  <a:lnTo>
                    <a:pt x="122867" y="97185"/>
                  </a:lnTo>
                  <a:lnTo>
                    <a:pt x="92326" y="130741"/>
                  </a:lnTo>
                  <a:lnTo>
                    <a:pt x="66507" y="167837"/>
                  </a:lnTo>
                  <a:lnTo>
                    <a:pt x="45717" y="207969"/>
                  </a:lnTo>
                  <a:lnTo>
                    <a:pt x="30263" y="250631"/>
                  </a:lnTo>
                  <a:lnTo>
                    <a:pt x="20452" y="29531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428378" y="1256818"/>
              <a:ext cx="67945" cy="346075"/>
            </a:xfrm>
            <a:custGeom>
              <a:avLst/>
              <a:gdLst/>
              <a:ahLst/>
              <a:cxnLst/>
              <a:rect l="l" t="t" r="r" b="b"/>
              <a:pathLst>
                <a:path w="67945" h="346075">
                  <a:moveTo>
                    <a:pt x="51998" y="0"/>
                  </a:moveTo>
                  <a:lnTo>
                    <a:pt x="0" y="343481"/>
                  </a:lnTo>
                  <a:lnTo>
                    <a:pt x="15819" y="345878"/>
                  </a:lnTo>
                  <a:lnTo>
                    <a:pt x="67817" y="2395"/>
                  </a:lnTo>
                  <a:lnTo>
                    <a:pt x="51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428378" y="1256818"/>
              <a:ext cx="67945" cy="346075"/>
            </a:xfrm>
            <a:custGeom>
              <a:avLst/>
              <a:gdLst/>
              <a:ahLst/>
              <a:cxnLst/>
              <a:rect l="l" t="t" r="r" b="b"/>
              <a:pathLst>
                <a:path w="67945" h="346075">
                  <a:moveTo>
                    <a:pt x="15819" y="345877"/>
                  </a:moveTo>
                  <a:lnTo>
                    <a:pt x="67817" y="2395"/>
                  </a:lnTo>
                  <a:lnTo>
                    <a:pt x="51998" y="0"/>
                  </a:lnTo>
                  <a:lnTo>
                    <a:pt x="0" y="343482"/>
                  </a:lnTo>
                  <a:lnTo>
                    <a:pt x="15819" y="345877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141006" y="1982266"/>
              <a:ext cx="1130300" cy="275590"/>
            </a:xfrm>
            <a:custGeom>
              <a:avLst/>
              <a:gdLst/>
              <a:ahLst/>
              <a:cxnLst/>
              <a:rect l="l" t="t" r="r" b="b"/>
              <a:pathLst>
                <a:path w="1130300" h="275589">
                  <a:moveTo>
                    <a:pt x="8077" y="53391"/>
                  </a:moveTo>
                  <a:lnTo>
                    <a:pt x="16184" y="0"/>
                  </a:lnTo>
                </a:path>
                <a:path w="1130300" h="275589">
                  <a:moveTo>
                    <a:pt x="1121816" y="222068"/>
                  </a:moveTo>
                  <a:lnTo>
                    <a:pt x="1129924" y="168676"/>
                  </a:lnTo>
                </a:path>
                <a:path w="1130300" h="275589">
                  <a:moveTo>
                    <a:pt x="8077" y="53391"/>
                  </a:moveTo>
                  <a:lnTo>
                    <a:pt x="0" y="106783"/>
                  </a:lnTo>
                </a:path>
                <a:path w="1130300" h="275589">
                  <a:moveTo>
                    <a:pt x="1121816" y="222068"/>
                  </a:moveTo>
                  <a:lnTo>
                    <a:pt x="1113739" y="275456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2888836" y="2125437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6921" y="0"/>
                  </a:moveTo>
                  <a:lnTo>
                    <a:pt x="0" y="45558"/>
                  </a:lnTo>
                  <a:lnTo>
                    <a:pt x="13525" y="47605"/>
                  </a:lnTo>
                  <a:lnTo>
                    <a:pt x="20447" y="2048"/>
                  </a:lnTo>
                  <a:lnTo>
                    <a:pt x="69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2888833" y="2125437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13533" y="47606"/>
                  </a:moveTo>
                  <a:lnTo>
                    <a:pt x="0" y="45558"/>
                  </a:lnTo>
                  <a:lnTo>
                    <a:pt x="6918" y="0"/>
                  </a:lnTo>
                  <a:lnTo>
                    <a:pt x="20452" y="2048"/>
                  </a:lnTo>
                  <a:lnTo>
                    <a:pt x="13533" y="47606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2159172" y="2014926"/>
              <a:ext cx="736600" cy="156210"/>
            </a:xfrm>
            <a:custGeom>
              <a:avLst/>
              <a:gdLst/>
              <a:ahLst/>
              <a:cxnLst/>
              <a:rect l="l" t="t" r="r" b="b"/>
              <a:pathLst>
                <a:path w="736600" h="156210">
                  <a:moveTo>
                    <a:pt x="6888" y="0"/>
                  </a:moveTo>
                  <a:lnTo>
                    <a:pt x="0" y="45561"/>
                  </a:lnTo>
                  <a:lnTo>
                    <a:pt x="729663" y="156070"/>
                  </a:lnTo>
                  <a:lnTo>
                    <a:pt x="736584" y="110511"/>
                  </a:lnTo>
                  <a:lnTo>
                    <a:pt x="6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2159172" y="2014926"/>
              <a:ext cx="736600" cy="156210"/>
            </a:xfrm>
            <a:custGeom>
              <a:avLst/>
              <a:gdLst/>
              <a:ahLst/>
              <a:cxnLst/>
              <a:rect l="l" t="t" r="r" b="b"/>
              <a:pathLst>
                <a:path w="736600" h="156210">
                  <a:moveTo>
                    <a:pt x="729660" y="156069"/>
                  </a:moveTo>
                  <a:lnTo>
                    <a:pt x="0" y="45561"/>
                  </a:lnTo>
                  <a:lnTo>
                    <a:pt x="6888" y="0"/>
                  </a:lnTo>
                  <a:lnTo>
                    <a:pt x="736579" y="110511"/>
                  </a:lnTo>
                  <a:lnTo>
                    <a:pt x="729660" y="156069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2884175" y="2140375"/>
              <a:ext cx="9525" cy="14604"/>
            </a:xfrm>
            <a:custGeom>
              <a:avLst/>
              <a:gdLst/>
              <a:ahLst/>
              <a:cxnLst/>
              <a:rect l="l" t="t" r="r" b="b"/>
              <a:pathLst>
                <a:path w="9525" h="14605">
                  <a:moveTo>
                    <a:pt x="2032" y="0"/>
                  </a:moveTo>
                  <a:lnTo>
                    <a:pt x="0" y="13524"/>
                  </a:lnTo>
                  <a:lnTo>
                    <a:pt x="7099" y="14603"/>
                  </a:lnTo>
                  <a:lnTo>
                    <a:pt x="9144" y="1079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2884170" y="2140375"/>
              <a:ext cx="9525" cy="14604"/>
            </a:xfrm>
            <a:custGeom>
              <a:avLst/>
              <a:gdLst/>
              <a:ahLst/>
              <a:cxnLst/>
              <a:rect l="l" t="t" r="r" b="b"/>
              <a:pathLst>
                <a:path w="9525" h="14605">
                  <a:moveTo>
                    <a:pt x="7101" y="14602"/>
                  </a:moveTo>
                  <a:lnTo>
                    <a:pt x="0" y="13523"/>
                  </a:lnTo>
                  <a:lnTo>
                    <a:pt x="2042" y="0"/>
                  </a:lnTo>
                  <a:lnTo>
                    <a:pt x="9143" y="1078"/>
                  </a:lnTo>
                  <a:lnTo>
                    <a:pt x="7101" y="146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2161581" y="2030943"/>
              <a:ext cx="9525" cy="14604"/>
            </a:xfrm>
            <a:custGeom>
              <a:avLst/>
              <a:gdLst/>
              <a:ahLst/>
              <a:cxnLst/>
              <a:rect l="l" t="t" r="r" b="b"/>
              <a:pathLst>
                <a:path w="9525" h="14605">
                  <a:moveTo>
                    <a:pt x="2072" y="0"/>
                  </a:moveTo>
                  <a:lnTo>
                    <a:pt x="0" y="13526"/>
                  </a:lnTo>
                  <a:lnTo>
                    <a:pt x="7132" y="14602"/>
                  </a:lnTo>
                  <a:lnTo>
                    <a:pt x="9174" y="1079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2161580" y="2030943"/>
              <a:ext cx="9525" cy="14604"/>
            </a:xfrm>
            <a:custGeom>
              <a:avLst/>
              <a:gdLst/>
              <a:ahLst/>
              <a:cxnLst/>
              <a:rect l="l" t="t" r="r" b="b"/>
              <a:pathLst>
                <a:path w="9525" h="14605">
                  <a:moveTo>
                    <a:pt x="7132" y="14602"/>
                  </a:moveTo>
                  <a:lnTo>
                    <a:pt x="0" y="13527"/>
                  </a:lnTo>
                  <a:lnTo>
                    <a:pt x="2072" y="0"/>
                  </a:lnTo>
                  <a:lnTo>
                    <a:pt x="9174" y="1078"/>
                  </a:lnTo>
                  <a:lnTo>
                    <a:pt x="7132" y="146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2161580" y="2030943"/>
              <a:ext cx="732155" cy="124460"/>
            </a:xfrm>
            <a:custGeom>
              <a:avLst/>
              <a:gdLst/>
              <a:ahLst/>
              <a:cxnLst/>
              <a:rect l="l" t="t" r="r" b="b"/>
              <a:pathLst>
                <a:path w="732154" h="124460">
                  <a:moveTo>
                    <a:pt x="729691" y="124035"/>
                  </a:moveTo>
                  <a:lnTo>
                    <a:pt x="722589" y="122956"/>
                  </a:lnTo>
                </a:path>
                <a:path w="732154" h="124460">
                  <a:moveTo>
                    <a:pt x="0" y="13527"/>
                  </a:moveTo>
                  <a:lnTo>
                    <a:pt x="7132" y="14602"/>
                  </a:lnTo>
                </a:path>
                <a:path w="732154" h="124460">
                  <a:moveTo>
                    <a:pt x="731733" y="110511"/>
                  </a:moveTo>
                  <a:lnTo>
                    <a:pt x="724631" y="109432"/>
                  </a:lnTo>
                </a:path>
                <a:path w="732154" h="124460">
                  <a:moveTo>
                    <a:pt x="2072" y="0"/>
                  </a:moveTo>
                  <a:lnTo>
                    <a:pt x="9174" y="1078"/>
                  </a:lnTo>
                </a:path>
                <a:path w="732154" h="124460">
                  <a:moveTo>
                    <a:pt x="0" y="13527"/>
                  </a:moveTo>
                  <a:lnTo>
                    <a:pt x="2072" y="0"/>
                  </a:lnTo>
                </a:path>
                <a:path w="732154" h="124460">
                  <a:moveTo>
                    <a:pt x="729691" y="124035"/>
                  </a:moveTo>
                  <a:lnTo>
                    <a:pt x="731733" y="110511"/>
                  </a:lnTo>
                </a:path>
                <a:path w="732154" h="124460">
                  <a:moveTo>
                    <a:pt x="722589" y="122956"/>
                  </a:moveTo>
                  <a:lnTo>
                    <a:pt x="724631" y="109432"/>
                  </a:lnTo>
                </a:path>
                <a:path w="732154" h="124460">
                  <a:moveTo>
                    <a:pt x="7132" y="14602"/>
                  </a:moveTo>
                  <a:lnTo>
                    <a:pt x="9174" y="1078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2169749" y="2038785"/>
              <a:ext cx="715645" cy="108585"/>
            </a:xfrm>
            <a:custGeom>
              <a:avLst/>
              <a:gdLst/>
              <a:ahLst/>
              <a:cxnLst/>
              <a:rect l="l" t="t" r="r" b="b"/>
              <a:pathLst>
                <a:path w="715645" h="108585">
                  <a:moveTo>
                    <a:pt x="715426" y="10835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2898509" y="2173044"/>
              <a:ext cx="295910" cy="395605"/>
            </a:xfrm>
            <a:custGeom>
              <a:avLst/>
              <a:gdLst/>
              <a:ahLst/>
              <a:cxnLst/>
              <a:rect l="l" t="t" r="r" b="b"/>
              <a:pathLst>
                <a:path w="295909" h="395605">
                  <a:moveTo>
                    <a:pt x="3856" y="0"/>
                  </a:moveTo>
                  <a:lnTo>
                    <a:pt x="0" y="46820"/>
                  </a:lnTo>
                  <a:lnTo>
                    <a:pt x="2456" y="92742"/>
                  </a:lnTo>
                  <a:lnTo>
                    <a:pt x="10866" y="137278"/>
                  </a:lnTo>
                  <a:lnTo>
                    <a:pt x="24872" y="179943"/>
                  </a:lnTo>
                  <a:lnTo>
                    <a:pt x="44116" y="220250"/>
                  </a:lnTo>
                  <a:lnTo>
                    <a:pt x="68237" y="257712"/>
                  </a:lnTo>
                  <a:lnTo>
                    <a:pt x="96879" y="291843"/>
                  </a:lnTo>
                  <a:lnTo>
                    <a:pt x="129682" y="322156"/>
                  </a:lnTo>
                  <a:lnTo>
                    <a:pt x="166288" y="348166"/>
                  </a:lnTo>
                  <a:lnTo>
                    <a:pt x="206338" y="369384"/>
                  </a:lnTo>
                  <a:lnTo>
                    <a:pt x="249473" y="385326"/>
                  </a:lnTo>
                  <a:lnTo>
                    <a:pt x="295336" y="39550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3178027" y="2222668"/>
              <a:ext cx="67945" cy="346075"/>
            </a:xfrm>
            <a:custGeom>
              <a:avLst/>
              <a:gdLst/>
              <a:ahLst/>
              <a:cxnLst/>
              <a:rect l="l" t="t" r="r" b="b"/>
              <a:pathLst>
                <a:path w="67944" h="346075">
                  <a:moveTo>
                    <a:pt x="51993" y="0"/>
                  </a:moveTo>
                  <a:lnTo>
                    <a:pt x="0" y="343485"/>
                  </a:lnTo>
                  <a:lnTo>
                    <a:pt x="15824" y="345880"/>
                  </a:lnTo>
                  <a:lnTo>
                    <a:pt x="67817" y="2395"/>
                  </a:lnTo>
                  <a:lnTo>
                    <a:pt x="519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2145639" y="2012877"/>
              <a:ext cx="1120775" cy="556260"/>
            </a:xfrm>
            <a:custGeom>
              <a:avLst/>
              <a:gdLst/>
              <a:ahLst/>
              <a:cxnLst/>
              <a:rect l="l" t="t" r="r" b="b"/>
              <a:pathLst>
                <a:path w="1120775" h="556260">
                  <a:moveTo>
                    <a:pt x="1100206" y="212186"/>
                  </a:moveTo>
                  <a:lnTo>
                    <a:pt x="1048207" y="555671"/>
                  </a:lnTo>
                  <a:lnTo>
                    <a:pt x="1032388" y="553275"/>
                  </a:lnTo>
                  <a:lnTo>
                    <a:pt x="1084386" y="209790"/>
                  </a:lnTo>
                  <a:lnTo>
                    <a:pt x="1100206" y="212186"/>
                  </a:lnTo>
                  <a:close/>
                </a:path>
                <a:path w="1120775" h="556260">
                  <a:moveTo>
                    <a:pt x="1113739" y="214234"/>
                  </a:moveTo>
                  <a:lnTo>
                    <a:pt x="1120658" y="168676"/>
                  </a:lnTo>
                </a:path>
                <a:path w="1120775" h="556260">
                  <a:moveTo>
                    <a:pt x="0" y="45561"/>
                  </a:moveTo>
                  <a:lnTo>
                    <a:pt x="6918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3245846" y="2179505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5" h="47625">
                  <a:moveTo>
                    <a:pt x="6921" y="0"/>
                  </a:moveTo>
                  <a:lnTo>
                    <a:pt x="0" y="45558"/>
                  </a:lnTo>
                  <a:lnTo>
                    <a:pt x="13538" y="47607"/>
                  </a:lnTo>
                  <a:lnTo>
                    <a:pt x="20446" y="2048"/>
                  </a:lnTo>
                  <a:lnTo>
                    <a:pt x="69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3245846" y="2179505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5" h="47625">
                  <a:moveTo>
                    <a:pt x="13533" y="47606"/>
                  </a:moveTo>
                  <a:lnTo>
                    <a:pt x="0" y="45558"/>
                  </a:lnTo>
                  <a:lnTo>
                    <a:pt x="6918" y="0"/>
                  </a:lnTo>
                  <a:lnTo>
                    <a:pt x="20452" y="2048"/>
                  </a:lnTo>
                  <a:lnTo>
                    <a:pt x="13533" y="4760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2145640" y="2012877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6918" y="0"/>
                  </a:moveTo>
                  <a:lnTo>
                    <a:pt x="0" y="45561"/>
                  </a:lnTo>
                  <a:lnTo>
                    <a:pt x="13533" y="47609"/>
                  </a:lnTo>
                  <a:lnTo>
                    <a:pt x="20421" y="2048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2145639" y="2012877"/>
              <a:ext cx="20955" cy="47625"/>
            </a:xfrm>
            <a:custGeom>
              <a:avLst/>
              <a:gdLst/>
              <a:ahLst/>
              <a:cxnLst/>
              <a:rect l="l" t="t" r="r" b="b"/>
              <a:pathLst>
                <a:path w="20954" h="47625">
                  <a:moveTo>
                    <a:pt x="13533" y="47609"/>
                  </a:moveTo>
                  <a:lnTo>
                    <a:pt x="0" y="45561"/>
                  </a:lnTo>
                  <a:lnTo>
                    <a:pt x="6918" y="0"/>
                  </a:lnTo>
                  <a:lnTo>
                    <a:pt x="20421" y="2048"/>
                  </a:lnTo>
                  <a:lnTo>
                    <a:pt x="13533" y="476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2145639" y="2012877"/>
              <a:ext cx="1120775" cy="214629"/>
            </a:xfrm>
            <a:custGeom>
              <a:avLst/>
              <a:gdLst/>
              <a:ahLst/>
              <a:cxnLst/>
              <a:rect l="l" t="t" r="r" b="b"/>
              <a:pathLst>
                <a:path w="1120775" h="214630">
                  <a:moveTo>
                    <a:pt x="1113739" y="214234"/>
                  </a:moveTo>
                  <a:lnTo>
                    <a:pt x="1100206" y="212186"/>
                  </a:lnTo>
                </a:path>
                <a:path w="1120775" h="214630">
                  <a:moveTo>
                    <a:pt x="0" y="45561"/>
                  </a:moveTo>
                  <a:lnTo>
                    <a:pt x="13533" y="47609"/>
                  </a:lnTo>
                </a:path>
                <a:path w="1120775" h="214630">
                  <a:moveTo>
                    <a:pt x="1120658" y="168676"/>
                  </a:moveTo>
                  <a:lnTo>
                    <a:pt x="1107125" y="166628"/>
                  </a:lnTo>
                </a:path>
                <a:path w="1120775" h="214630">
                  <a:moveTo>
                    <a:pt x="6918" y="0"/>
                  </a:moveTo>
                  <a:lnTo>
                    <a:pt x="20421" y="2048"/>
                  </a:lnTo>
                </a:path>
                <a:path w="1120775" h="214630">
                  <a:moveTo>
                    <a:pt x="1100206" y="212186"/>
                  </a:moveTo>
                  <a:lnTo>
                    <a:pt x="1107125" y="166628"/>
                  </a:lnTo>
                </a:path>
                <a:path w="1120775" h="214630">
                  <a:moveTo>
                    <a:pt x="13533" y="47609"/>
                  </a:moveTo>
                  <a:lnTo>
                    <a:pt x="20421" y="2048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2424562" y="6109360"/>
              <a:ext cx="353695" cy="1753235"/>
            </a:xfrm>
            <a:custGeom>
              <a:avLst/>
              <a:gdLst/>
              <a:ahLst/>
              <a:cxnLst/>
              <a:rect l="l" t="t" r="r" b="b"/>
              <a:pathLst>
                <a:path w="353695" h="1753234">
                  <a:moveTo>
                    <a:pt x="353631" y="16179"/>
                  </a:moveTo>
                  <a:lnTo>
                    <a:pt x="318033" y="10782"/>
                  </a:lnTo>
                  <a:lnTo>
                    <a:pt x="246849" y="0"/>
                  </a:lnTo>
                  <a:lnTo>
                    <a:pt x="0" y="1629854"/>
                  </a:lnTo>
                  <a:lnTo>
                    <a:pt x="60401" y="1711845"/>
                  </a:lnTo>
                  <a:lnTo>
                    <a:pt x="90614" y="1752803"/>
                  </a:lnTo>
                  <a:lnTo>
                    <a:pt x="353631" y="16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2424562" y="6109350"/>
              <a:ext cx="353695" cy="1753235"/>
            </a:xfrm>
            <a:custGeom>
              <a:avLst/>
              <a:gdLst/>
              <a:ahLst/>
              <a:cxnLst/>
              <a:rect l="l" t="t" r="r" b="b"/>
              <a:pathLst>
                <a:path w="353695" h="1753234">
                  <a:moveTo>
                    <a:pt x="318028" y="10789"/>
                  </a:moveTo>
                  <a:lnTo>
                    <a:pt x="60411" y="1711848"/>
                  </a:lnTo>
                </a:path>
                <a:path w="353695" h="1753234">
                  <a:moveTo>
                    <a:pt x="353628" y="16184"/>
                  </a:moveTo>
                  <a:lnTo>
                    <a:pt x="90617" y="1752813"/>
                  </a:lnTo>
                </a:path>
                <a:path w="353695" h="1753234">
                  <a:moveTo>
                    <a:pt x="150571" y="635721"/>
                  </a:moveTo>
                  <a:lnTo>
                    <a:pt x="0" y="1629857"/>
                  </a:lnTo>
                </a:path>
                <a:path w="353695" h="1753234">
                  <a:moveTo>
                    <a:pt x="195864" y="336743"/>
                  </a:moveTo>
                  <a:lnTo>
                    <a:pt x="154899" y="607253"/>
                  </a:lnTo>
                </a:path>
                <a:path w="353695" h="1753234">
                  <a:moveTo>
                    <a:pt x="246857" y="0"/>
                  </a:moveTo>
                  <a:lnTo>
                    <a:pt x="202387" y="293674"/>
                  </a:lnTo>
                </a:path>
                <a:path w="353695" h="1753234">
                  <a:moveTo>
                    <a:pt x="318028" y="10789"/>
                  </a:moveTo>
                  <a:lnTo>
                    <a:pt x="60411" y="1711848"/>
                  </a:lnTo>
                </a:path>
                <a:path w="353695" h="1753234">
                  <a:moveTo>
                    <a:pt x="353628" y="16184"/>
                  </a:moveTo>
                  <a:lnTo>
                    <a:pt x="90617" y="1752813"/>
                  </a:lnTo>
                </a:path>
                <a:path w="353695" h="1753234">
                  <a:moveTo>
                    <a:pt x="150571" y="635721"/>
                  </a:moveTo>
                  <a:lnTo>
                    <a:pt x="0" y="1629857"/>
                  </a:lnTo>
                </a:path>
                <a:path w="353695" h="1753234">
                  <a:moveTo>
                    <a:pt x="195864" y="336743"/>
                  </a:moveTo>
                  <a:lnTo>
                    <a:pt x="154899" y="607253"/>
                  </a:lnTo>
                </a:path>
                <a:path w="353695" h="1753234">
                  <a:moveTo>
                    <a:pt x="246857" y="0"/>
                  </a:moveTo>
                  <a:lnTo>
                    <a:pt x="202387" y="293674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2738811" y="2167114"/>
              <a:ext cx="639445" cy="3514090"/>
            </a:xfrm>
            <a:custGeom>
              <a:avLst/>
              <a:gdLst/>
              <a:ahLst/>
              <a:cxnLst/>
              <a:rect l="l" t="t" r="r" b="b"/>
              <a:pathLst>
                <a:path w="639444" h="3514090">
                  <a:moveTo>
                    <a:pt x="638886" y="0"/>
                  </a:moveTo>
                  <a:lnTo>
                    <a:pt x="597890" y="30213"/>
                  </a:lnTo>
                  <a:lnTo>
                    <a:pt x="515937" y="90614"/>
                  </a:lnTo>
                  <a:lnTo>
                    <a:pt x="0" y="3497326"/>
                  </a:lnTo>
                  <a:lnTo>
                    <a:pt x="106768" y="3513505"/>
                  </a:lnTo>
                  <a:lnTo>
                    <a:pt x="638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2671419" y="2167115"/>
              <a:ext cx="706755" cy="3958590"/>
            </a:xfrm>
            <a:custGeom>
              <a:avLst/>
              <a:gdLst/>
              <a:ahLst/>
              <a:cxnLst/>
              <a:rect l="l" t="t" r="r" b="b"/>
              <a:pathLst>
                <a:path w="706755" h="3958590">
                  <a:moveTo>
                    <a:pt x="665286" y="30202"/>
                  </a:moveTo>
                  <a:lnTo>
                    <a:pt x="138562" y="3508107"/>
                  </a:lnTo>
                </a:path>
                <a:path w="706755" h="3958590">
                  <a:moveTo>
                    <a:pt x="706282" y="0"/>
                  </a:moveTo>
                  <a:lnTo>
                    <a:pt x="174162" y="3513502"/>
                  </a:lnTo>
                </a:path>
                <a:path w="706755" h="3958590">
                  <a:moveTo>
                    <a:pt x="111861" y="3203673"/>
                  </a:moveTo>
                  <a:lnTo>
                    <a:pt x="67391" y="3497317"/>
                  </a:lnTo>
                </a:path>
                <a:path w="706755" h="3958590">
                  <a:moveTo>
                    <a:pt x="242376" y="2341942"/>
                  </a:moveTo>
                  <a:lnTo>
                    <a:pt x="118384" y="3160605"/>
                  </a:lnTo>
                </a:path>
                <a:path w="706755" h="3958590">
                  <a:moveTo>
                    <a:pt x="583326" y="90607"/>
                  </a:moveTo>
                  <a:lnTo>
                    <a:pt x="253136" y="2270741"/>
                  </a:lnTo>
                </a:path>
                <a:path w="706755" h="3958590">
                  <a:moveTo>
                    <a:pt x="665286" y="30202"/>
                  </a:moveTo>
                  <a:lnTo>
                    <a:pt x="138562" y="3508107"/>
                  </a:lnTo>
                </a:path>
                <a:path w="706755" h="3958590">
                  <a:moveTo>
                    <a:pt x="706282" y="0"/>
                  </a:moveTo>
                  <a:lnTo>
                    <a:pt x="174162" y="3513502"/>
                  </a:lnTo>
                </a:path>
                <a:path w="706755" h="3958590">
                  <a:moveTo>
                    <a:pt x="111861" y="3203673"/>
                  </a:moveTo>
                  <a:lnTo>
                    <a:pt x="67391" y="3497317"/>
                  </a:lnTo>
                </a:path>
                <a:path w="706755" h="3958590">
                  <a:moveTo>
                    <a:pt x="242376" y="2341942"/>
                  </a:moveTo>
                  <a:lnTo>
                    <a:pt x="118384" y="3160605"/>
                  </a:lnTo>
                </a:path>
                <a:path w="706755" h="3958590">
                  <a:moveTo>
                    <a:pt x="583326" y="90607"/>
                  </a:moveTo>
                  <a:lnTo>
                    <a:pt x="253136" y="2270741"/>
                  </a:lnTo>
                </a:path>
                <a:path w="706755" h="3958590">
                  <a:moveTo>
                    <a:pt x="53400" y="3950342"/>
                  </a:moveTo>
                  <a:lnTo>
                    <a:pt x="0" y="3942234"/>
                  </a:lnTo>
                </a:path>
                <a:path w="706755" h="3958590">
                  <a:moveTo>
                    <a:pt x="120761" y="3505394"/>
                  </a:moveTo>
                  <a:lnTo>
                    <a:pt x="67391" y="3497317"/>
                  </a:lnTo>
                </a:path>
                <a:path w="706755" h="3958590">
                  <a:moveTo>
                    <a:pt x="53400" y="3950342"/>
                  </a:moveTo>
                  <a:lnTo>
                    <a:pt x="106771" y="3958419"/>
                  </a:lnTo>
                </a:path>
                <a:path w="706755" h="3958590">
                  <a:moveTo>
                    <a:pt x="120761" y="3505394"/>
                  </a:moveTo>
                  <a:lnTo>
                    <a:pt x="174162" y="3513502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2709702" y="5687628"/>
              <a:ext cx="97790" cy="415290"/>
            </a:xfrm>
            <a:custGeom>
              <a:avLst/>
              <a:gdLst/>
              <a:ahLst/>
              <a:cxnLst/>
              <a:rect l="l" t="t" r="r" b="b"/>
              <a:pathLst>
                <a:path w="97790" h="415289">
                  <a:moveTo>
                    <a:pt x="62001" y="0"/>
                  </a:moveTo>
                  <a:lnTo>
                    <a:pt x="0" y="409315"/>
                  </a:lnTo>
                  <a:lnTo>
                    <a:pt x="35598" y="414710"/>
                  </a:lnTo>
                  <a:lnTo>
                    <a:pt x="97599" y="5394"/>
                  </a:lnTo>
                  <a:lnTo>
                    <a:pt x="62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2709702" y="5687628"/>
              <a:ext cx="97790" cy="415290"/>
            </a:xfrm>
            <a:custGeom>
              <a:avLst/>
              <a:gdLst/>
              <a:ahLst/>
              <a:cxnLst/>
              <a:rect l="l" t="t" r="r" b="b"/>
              <a:pathLst>
                <a:path w="97790" h="415289">
                  <a:moveTo>
                    <a:pt x="97596" y="5394"/>
                  </a:moveTo>
                  <a:lnTo>
                    <a:pt x="35600" y="414710"/>
                  </a:lnTo>
                  <a:lnTo>
                    <a:pt x="0" y="409315"/>
                  </a:lnTo>
                  <a:lnTo>
                    <a:pt x="61996" y="0"/>
                  </a:lnTo>
                  <a:lnTo>
                    <a:pt x="97596" y="53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2771704" y="5669828"/>
              <a:ext cx="38735" cy="23495"/>
            </a:xfrm>
            <a:custGeom>
              <a:avLst/>
              <a:gdLst/>
              <a:ahLst/>
              <a:cxnLst/>
              <a:rect l="l" t="t" r="r" b="b"/>
              <a:pathLst>
                <a:path w="38734" h="23495">
                  <a:moveTo>
                    <a:pt x="2679" y="0"/>
                  </a:moveTo>
                  <a:lnTo>
                    <a:pt x="0" y="17800"/>
                  </a:lnTo>
                  <a:lnTo>
                    <a:pt x="35598" y="23195"/>
                  </a:lnTo>
                  <a:lnTo>
                    <a:pt x="38277" y="5394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2771699" y="5669828"/>
              <a:ext cx="38735" cy="23495"/>
            </a:xfrm>
            <a:custGeom>
              <a:avLst/>
              <a:gdLst/>
              <a:ahLst/>
              <a:cxnLst/>
              <a:rect l="l" t="t" r="r" b="b"/>
              <a:pathLst>
                <a:path w="38734" h="23495">
                  <a:moveTo>
                    <a:pt x="38282" y="5394"/>
                  </a:moveTo>
                  <a:lnTo>
                    <a:pt x="35600" y="23195"/>
                  </a:lnTo>
                  <a:lnTo>
                    <a:pt x="0" y="17800"/>
                  </a:lnTo>
                  <a:lnTo>
                    <a:pt x="2682" y="0"/>
                  </a:lnTo>
                  <a:lnTo>
                    <a:pt x="38282" y="53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2707023" y="6096945"/>
              <a:ext cx="38735" cy="23495"/>
            </a:xfrm>
            <a:custGeom>
              <a:avLst/>
              <a:gdLst/>
              <a:ahLst/>
              <a:cxnLst/>
              <a:rect l="l" t="t" r="r" b="b"/>
              <a:pathLst>
                <a:path w="38734" h="23495">
                  <a:moveTo>
                    <a:pt x="2679" y="0"/>
                  </a:moveTo>
                  <a:lnTo>
                    <a:pt x="0" y="17800"/>
                  </a:lnTo>
                  <a:lnTo>
                    <a:pt x="35572" y="23195"/>
                  </a:lnTo>
                  <a:lnTo>
                    <a:pt x="38277" y="5394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2707020" y="5669828"/>
              <a:ext cx="103505" cy="450850"/>
            </a:xfrm>
            <a:custGeom>
              <a:avLst/>
              <a:gdLst/>
              <a:ahLst/>
              <a:cxnLst/>
              <a:rect l="l" t="t" r="r" b="b"/>
              <a:pathLst>
                <a:path w="103504" h="450850">
                  <a:moveTo>
                    <a:pt x="38282" y="432511"/>
                  </a:moveTo>
                  <a:lnTo>
                    <a:pt x="35570" y="450311"/>
                  </a:lnTo>
                  <a:lnTo>
                    <a:pt x="0" y="444916"/>
                  </a:lnTo>
                  <a:lnTo>
                    <a:pt x="2682" y="427116"/>
                  </a:lnTo>
                  <a:lnTo>
                    <a:pt x="38282" y="432511"/>
                  </a:lnTo>
                  <a:close/>
                </a:path>
                <a:path w="103504" h="450850">
                  <a:moveTo>
                    <a:pt x="102961" y="5394"/>
                  </a:moveTo>
                  <a:lnTo>
                    <a:pt x="100279" y="23195"/>
                  </a:lnTo>
                </a:path>
                <a:path w="103504" h="450850">
                  <a:moveTo>
                    <a:pt x="35570" y="450311"/>
                  </a:moveTo>
                  <a:lnTo>
                    <a:pt x="38282" y="432511"/>
                  </a:lnTo>
                </a:path>
                <a:path w="103504" h="450850">
                  <a:moveTo>
                    <a:pt x="67360" y="0"/>
                  </a:moveTo>
                  <a:lnTo>
                    <a:pt x="64678" y="17800"/>
                  </a:lnTo>
                </a:path>
                <a:path w="103504" h="450850">
                  <a:moveTo>
                    <a:pt x="0" y="444916"/>
                  </a:moveTo>
                  <a:lnTo>
                    <a:pt x="2682" y="427116"/>
                  </a:lnTo>
                </a:path>
                <a:path w="103504" h="450850">
                  <a:moveTo>
                    <a:pt x="100279" y="23195"/>
                  </a:moveTo>
                  <a:lnTo>
                    <a:pt x="64678" y="17800"/>
                  </a:lnTo>
                </a:path>
                <a:path w="103504" h="450850">
                  <a:moveTo>
                    <a:pt x="38282" y="432511"/>
                  </a:moveTo>
                  <a:lnTo>
                    <a:pt x="2682" y="427116"/>
                  </a:lnTo>
                </a:path>
                <a:path w="103504" h="450850">
                  <a:moveTo>
                    <a:pt x="91379" y="21854"/>
                  </a:moveTo>
                  <a:lnTo>
                    <a:pt x="73578" y="19141"/>
                  </a:lnTo>
                </a:path>
                <a:path w="103504" h="450850">
                  <a:moveTo>
                    <a:pt x="29382" y="431170"/>
                  </a:moveTo>
                  <a:lnTo>
                    <a:pt x="11582" y="4284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2779260" y="5688969"/>
              <a:ext cx="19685" cy="12065"/>
            </a:xfrm>
            <a:custGeom>
              <a:avLst/>
              <a:gdLst/>
              <a:ahLst/>
              <a:cxnLst/>
              <a:rect l="l" t="t" r="r" b="b"/>
              <a:pathLst>
                <a:path w="19684" h="12064">
                  <a:moveTo>
                    <a:pt x="1333" y="0"/>
                  </a:moveTo>
                  <a:lnTo>
                    <a:pt x="0" y="8900"/>
                  </a:lnTo>
                  <a:lnTo>
                    <a:pt x="17792" y="11582"/>
                  </a:lnTo>
                  <a:lnTo>
                    <a:pt x="19138" y="2712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2779258" y="5688969"/>
              <a:ext cx="19685" cy="12065"/>
            </a:xfrm>
            <a:custGeom>
              <a:avLst/>
              <a:gdLst/>
              <a:ahLst/>
              <a:cxnLst/>
              <a:rect l="l" t="t" r="r" b="b"/>
              <a:pathLst>
                <a:path w="19684" h="12064">
                  <a:moveTo>
                    <a:pt x="19141" y="2712"/>
                  </a:moveTo>
                  <a:lnTo>
                    <a:pt x="17800" y="11582"/>
                  </a:lnTo>
                  <a:lnTo>
                    <a:pt x="0" y="8900"/>
                  </a:lnTo>
                  <a:lnTo>
                    <a:pt x="1341" y="0"/>
                  </a:lnTo>
                  <a:lnTo>
                    <a:pt x="19141" y="27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2718605" y="6089416"/>
              <a:ext cx="19685" cy="12065"/>
            </a:xfrm>
            <a:custGeom>
              <a:avLst/>
              <a:gdLst/>
              <a:ahLst/>
              <a:cxnLst/>
              <a:rect l="l" t="t" r="r" b="b"/>
              <a:pathLst>
                <a:path w="19684" h="12064">
                  <a:moveTo>
                    <a:pt x="1333" y="0"/>
                  </a:moveTo>
                  <a:lnTo>
                    <a:pt x="0" y="8900"/>
                  </a:lnTo>
                  <a:lnTo>
                    <a:pt x="17792" y="11582"/>
                  </a:lnTo>
                  <a:lnTo>
                    <a:pt x="19138" y="2682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2671419" y="5664433"/>
              <a:ext cx="174625" cy="461645"/>
            </a:xfrm>
            <a:custGeom>
              <a:avLst/>
              <a:gdLst/>
              <a:ahLst/>
              <a:cxnLst/>
              <a:rect l="l" t="t" r="r" b="b"/>
              <a:pathLst>
                <a:path w="174625" h="461645">
                  <a:moveTo>
                    <a:pt x="66324" y="427664"/>
                  </a:moveTo>
                  <a:lnTo>
                    <a:pt x="64983" y="436565"/>
                  </a:lnTo>
                  <a:lnTo>
                    <a:pt x="47183" y="433882"/>
                  </a:lnTo>
                  <a:lnTo>
                    <a:pt x="48524" y="424982"/>
                  </a:lnTo>
                  <a:lnTo>
                    <a:pt x="66324" y="427664"/>
                  </a:lnTo>
                  <a:close/>
                </a:path>
                <a:path w="174625" h="461645">
                  <a:moveTo>
                    <a:pt x="126979" y="27249"/>
                  </a:moveTo>
                  <a:lnTo>
                    <a:pt x="125638" y="36118"/>
                  </a:lnTo>
                </a:path>
                <a:path w="174625" h="461645">
                  <a:moveTo>
                    <a:pt x="64983" y="436565"/>
                  </a:moveTo>
                  <a:lnTo>
                    <a:pt x="66324" y="427664"/>
                  </a:lnTo>
                </a:path>
                <a:path w="174625" h="461645">
                  <a:moveTo>
                    <a:pt x="109179" y="24536"/>
                  </a:moveTo>
                  <a:lnTo>
                    <a:pt x="107838" y="33436"/>
                  </a:lnTo>
                </a:path>
                <a:path w="174625" h="461645">
                  <a:moveTo>
                    <a:pt x="47183" y="433882"/>
                  </a:moveTo>
                  <a:lnTo>
                    <a:pt x="48524" y="424982"/>
                  </a:lnTo>
                </a:path>
                <a:path w="174625" h="461645">
                  <a:moveTo>
                    <a:pt x="125638" y="36118"/>
                  </a:moveTo>
                  <a:lnTo>
                    <a:pt x="107838" y="33436"/>
                  </a:lnTo>
                </a:path>
                <a:path w="174625" h="461645">
                  <a:moveTo>
                    <a:pt x="66324" y="427664"/>
                  </a:moveTo>
                  <a:lnTo>
                    <a:pt x="48524" y="424982"/>
                  </a:lnTo>
                </a:path>
                <a:path w="174625" h="461645">
                  <a:moveTo>
                    <a:pt x="116738" y="34777"/>
                  </a:moveTo>
                  <a:lnTo>
                    <a:pt x="57424" y="426323"/>
                  </a:lnTo>
                </a:path>
                <a:path w="174625" h="461645">
                  <a:moveTo>
                    <a:pt x="174162" y="16184"/>
                  </a:moveTo>
                  <a:lnTo>
                    <a:pt x="106771" y="461101"/>
                  </a:lnTo>
                </a:path>
                <a:path w="174625" h="461645">
                  <a:moveTo>
                    <a:pt x="67391" y="0"/>
                  </a:moveTo>
                  <a:lnTo>
                    <a:pt x="0" y="4449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151" name="object 1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4251" y="6119286"/>
              <a:ext cx="10217328" cy="1749277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2171128" y="1041336"/>
              <a:ext cx="159385" cy="2096770"/>
            </a:xfrm>
            <a:custGeom>
              <a:avLst/>
              <a:gdLst/>
              <a:ahLst/>
              <a:cxnLst/>
              <a:rect l="l" t="t" r="r" b="b"/>
              <a:pathLst>
                <a:path w="159385" h="2096770">
                  <a:moveTo>
                    <a:pt x="158762" y="2093772"/>
                  </a:moveTo>
                  <a:lnTo>
                    <a:pt x="110578" y="105346"/>
                  </a:lnTo>
                  <a:lnTo>
                    <a:pt x="36855" y="35115"/>
                  </a:lnTo>
                  <a:lnTo>
                    <a:pt x="0" y="0"/>
                  </a:lnTo>
                  <a:lnTo>
                    <a:pt x="50787" y="2096389"/>
                  </a:lnTo>
                  <a:lnTo>
                    <a:pt x="158762" y="20937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171129" y="1041330"/>
              <a:ext cx="157480" cy="2096770"/>
            </a:xfrm>
            <a:custGeom>
              <a:avLst/>
              <a:gdLst/>
              <a:ahLst/>
              <a:cxnLst/>
              <a:rect l="l" t="t" r="r" b="b"/>
              <a:pathLst>
                <a:path w="157480" h="2096770">
                  <a:moveTo>
                    <a:pt x="86782" y="2095512"/>
                  </a:moveTo>
                  <a:lnTo>
                    <a:pt x="36859" y="35116"/>
                  </a:lnTo>
                </a:path>
                <a:path w="157480" h="2096770">
                  <a:moveTo>
                    <a:pt x="50794" y="2096383"/>
                  </a:moveTo>
                  <a:lnTo>
                    <a:pt x="0" y="0"/>
                  </a:lnTo>
                </a:path>
                <a:path w="157480" h="2096770">
                  <a:moveTo>
                    <a:pt x="157017" y="2021787"/>
                  </a:moveTo>
                  <a:lnTo>
                    <a:pt x="110584" y="105351"/>
                  </a:lnTo>
                </a:path>
                <a:path w="157480" h="2096770">
                  <a:moveTo>
                    <a:pt x="86782" y="2095512"/>
                  </a:moveTo>
                  <a:lnTo>
                    <a:pt x="36859" y="35116"/>
                  </a:lnTo>
                </a:path>
                <a:path w="157480" h="2096770">
                  <a:moveTo>
                    <a:pt x="50794" y="2096383"/>
                  </a:moveTo>
                  <a:lnTo>
                    <a:pt x="0" y="0"/>
                  </a:lnTo>
                </a:path>
                <a:path w="157480" h="2096770">
                  <a:moveTo>
                    <a:pt x="157017" y="2021787"/>
                  </a:moveTo>
                  <a:lnTo>
                    <a:pt x="110584" y="10535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230996" y="3509746"/>
              <a:ext cx="185420" cy="3289935"/>
            </a:xfrm>
            <a:custGeom>
              <a:avLst/>
              <a:gdLst/>
              <a:ahLst/>
              <a:cxnLst/>
              <a:rect l="l" t="t" r="r" b="b"/>
              <a:pathLst>
                <a:path w="185419" h="3289934">
                  <a:moveTo>
                    <a:pt x="185000" y="3179305"/>
                  </a:moveTo>
                  <a:lnTo>
                    <a:pt x="107975" y="0"/>
                  </a:lnTo>
                  <a:lnTo>
                    <a:pt x="35991" y="1739"/>
                  </a:lnTo>
                  <a:lnTo>
                    <a:pt x="0" y="2616"/>
                  </a:lnTo>
                  <a:lnTo>
                    <a:pt x="79654" y="3289884"/>
                  </a:lnTo>
                  <a:lnTo>
                    <a:pt x="114769" y="3253041"/>
                  </a:lnTo>
                  <a:lnTo>
                    <a:pt x="185000" y="31793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221924" y="3135099"/>
              <a:ext cx="194310" cy="3664585"/>
            </a:xfrm>
            <a:custGeom>
              <a:avLst/>
              <a:gdLst/>
              <a:ahLst/>
              <a:cxnLst/>
              <a:rect l="l" t="t" r="r" b="b"/>
              <a:pathLst>
                <a:path w="194310" h="3664584">
                  <a:moveTo>
                    <a:pt x="123846" y="3627680"/>
                  </a:moveTo>
                  <a:lnTo>
                    <a:pt x="45067" y="376379"/>
                  </a:lnTo>
                </a:path>
                <a:path w="194310" h="3664584">
                  <a:moveTo>
                    <a:pt x="88727" y="3664531"/>
                  </a:moveTo>
                  <a:lnTo>
                    <a:pt x="9076" y="377263"/>
                  </a:lnTo>
                </a:path>
                <a:path w="194310" h="3664584">
                  <a:moveTo>
                    <a:pt x="194081" y="3553949"/>
                  </a:moveTo>
                  <a:lnTo>
                    <a:pt x="117046" y="374641"/>
                  </a:lnTo>
                </a:path>
                <a:path w="194310" h="3664584">
                  <a:moveTo>
                    <a:pt x="123846" y="3627680"/>
                  </a:moveTo>
                  <a:lnTo>
                    <a:pt x="45067" y="376379"/>
                  </a:lnTo>
                </a:path>
                <a:path w="194310" h="3664584">
                  <a:moveTo>
                    <a:pt x="88727" y="3664531"/>
                  </a:moveTo>
                  <a:lnTo>
                    <a:pt x="9076" y="377263"/>
                  </a:lnTo>
                </a:path>
                <a:path w="194310" h="3664584">
                  <a:moveTo>
                    <a:pt x="194081" y="3553949"/>
                  </a:moveTo>
                  <a:lnTo>
                    <a:pt x="117046" y="374641"/>
                  </a:lnTo>
                </a:path>
                <a:path w="194310" h="3664584">
                  <a:moveTo>
                    <a:pt x="63060" y="375952"/>
                  </a:moveTo>
                  <a:lnTo>
                    <a:pt x="9076" y="377263"/>
                  </a:lnTo>
                </a:path>
                <a:path w="194310" h="3664584">
                  <a:moveTo>
                    <a:pt x="53983" y="1307"/>
                  </a:moveTo>
                  <a:lnTo>
                    <a:pt x="0" y="2615"/>
                  </a:lnTo>
                </a:path>
                <a:path w="194310" h="3664584">
                  <a:moveTo>
                    <a:pt x="63060" y="375952"/>
                  </a:moveTo>
                  <a:lnTo>
                    <a:pt x="117046" y="374641"/>
                  </a:lnTo>
                </a:path>
                <a:path w="194310" h="3664584">
                  <a:moveTo>
                    <a:pt x="53983" y="1307"/>
                  </a:moveTo>
                  <a:lnTo>
                    <a:pt x="107966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252874" y="3135849"/>
              <a:ext cx="55244" cy="375920"/>
            </a:xfrm>
            <a:custGeom>
              <a:avLst/>
              <a:gdLst/>
              <a:ahLst/>
              <a:cxnLst/>
              <a:rect l="l" t="t" r="r" b="b"/>
              <a:pathLst>
                <a:path w="55244" h="375920">
                  <a:moveTo>
                    <a:pt x="46067" y="0"/>
                  </a:moveTo>
                  <a:lnTo>
                    <a:pt x="0" y="1115"/>
                  </a:lnTo>
                </a:path>
                <a:path w="55244" h="375920">
                  <a:moveTo>
                    <a:pt x="55144" y="374654"/>
                  </a:moveTo>
                  <a:lnTo>
                    <a:pt x="9079" y="37575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252874" y="3135849"/>
              <a:ext cx="46990" cy="15240"/>
            </a:xfrm>
            <a:custGeom>
              <a:avLst/>
              <a:gdLst/>
              <a:ahLst/>
              <a:cxnLst/>
              <a:rect l="l" t="t" r="r" b="b"/>
              <a:pathLst>
                <a:path w="46989" h="15239">
                  <a:moveTo>
                    <a:pt x="46066" y="0"/>
                  </a:moveTo>
                  <a:lnTo>
                    <a:pt x="0" y="1115"/>
                  </a:lnTo>
                  <a:lnTo>
                    <a:pt x="331" y="14791"/>
                  </a:lnTo>
                  <a:lnTo>
                    <a:pt x="46399" y="13672"/>
                  </a:lnTo>
                  <a:lnTo>
                    <a:pt x="460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252874" y="3135849"/>
              <a:ext cx="46990" cy="15240"/>
            </a:xfrm>
            <a:custGeom>
              <a:avLst/>
              <a:gdLst/>
              <a:ahLst/>
              <a:cxnLst/>
              <a:rect l="l" t="t" r="r" b="b"/>
              <a:pathLst>
                <a:path w="46989" h="15239">
                  <a:moveTo>
                    <a:pt x="46067" y="0"/>
                  </a:moveTo>
                  <a:lnTo>
                    <a:pt x="46399" y="13673"/>
                  </a:lnTo>
                  <a:lnTo>
                    <a:pt x="332" y="14791"/>
                  </a:lnTo>
                  <a:lnTo>
                    <a:pt x="0" y="1115"/>
                  </a:lnTo>
                  <a:lnTo>
                    <a:pt x="4606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261622" y="3496817"/>
              <a:ext cx="46990" cy="15240"/>
            </a:xfrm>
            <a:custGeom>
              <a:avLst/>
              <a:gdLst/>
              <a:ahLst/>
              <a:cxnLst/>
              <a:rect l="l" t="t" r="r" b="b"/>
              <a:pathLst>
                <a:path w="46989" h="15239">
                  <a:moveTo>
                    <a:pt x="46066" y="0"/>
                  </a:moveTo>
                  <a:lnTo>
                    <a:pt x="0" y="1127"/>
                  </a:lnTo>
                  <a:lnTo>
                    <a:pt x="331" y="14782"/>
                  </a:lnTo>
                  <a:lnTo>
                    <a:pt x="46396" y="13685"/>
                  </a:lnTo>
                  <a:lnTo>
                    <a:pt x="460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261622" y="3496817"/>
              <a:ext cx="46990" cy="15240"/>
            </a:xfrm>
            <a:custGeom>
              <a:avLst/>
              <a:gdLst/>
              <a:ahLst/>
              <a:cxnLst/>
              <a:rect l="l" t="t" r="r" b="b"/>
              <a:pathLst>
                <a:path w="46989" h="15239">
                  <a:moveTo>
                    <a:pt x="46067" y="0"/>
                  </a:moveTo>
                  <a:lnTo>
                    <a:pt x="46396" y="13685"/>
                  </a:lnTo>
                  <a:lnTo>
                    <a:pt x="332" y="14782"/>
                  </a:lnTo>
                  <a:lnTo>
                    <a:pt x="0" y="1127"/>
                  </a:lnTo>
                  <a:lnTo>
                    <a:pt x="4606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252874" y="3135849"/>
              <a:ext cx="393700" cy="375920"/>
            </a:xfrm>
            <a:custGeom>
              <a:avLst/>
              <a:gdLst/>
              <a:ahLst/>
              <a:cxnLst/>
              <a:rect l="l" t="t" r="r" b="b"/>
              <a:pathLst>
                <a:path w="393700" h="375920">
                  <a:moveTo>
                    <a:pt x="46067" y="0"/>
                  </a:moveTo>
                  <a:lnTo>
                    <a:pt x="46399" y="13673"/>
                  </a:lnTo>
                </a:path>
                <a:path w="393700" h="375920">
                  <a:moveTo>
                    <a:pt x="55144" y="374654"/>
                  </a:moveTo>
                  <a:lnTo>
                    <a:pt x="54815" y="360968"/>
                  </a:lnTo>
                </a:path>
                <a:path w="393700" h="375920">
                  <a:moveTo>
                    <a:pt x="0" y="1115"/>
                  </a:moveTo>
                  <a:lnTo>
                    <a:pt x="332" y="14791"/>
                  </a:lnTo>
                </a:path>
                <a:path w="393700" h="375920">
                  <a:moveTo>
                    <a:pt x="9079" y="375751"/>
                  </a:moveTo>
                  <a:lnTo>
                    <a:pt x="8747" y="362096"/>
                  </a:lnTo>
                </a:path>
                <a:path w="393700" h="375920">
                  <a:moveTo>
                    <a:pt x="46399" y="13673"/>
                  </a:moveTo>
                  <a:lnTo>
                    <a:pt x="332" y="14791"/>
                  </a:lnTo>
                </a:path>
                <a:path w="393700" h="375920">
                  <a:moveTo>
                    <a:pt x="54815" y="360968"/>
                  </a:moveTo>
                  <a:lnTo>
                    <a:pt x="8747" y="362096"/>
                  </a:lnTo>
                </a:path>
                <a:path w="393700" h="375920">
                  <a:moveTo>
                    <a:pt x="54815" y="360968"/>
                  </a:moveTo>
                  <a:lnTo>
                    <a:pt x="100380" y="356850"/>
                  </a:lnTo>
                  <a:lnTo>
                    <a:pt x="144646" y="346882"/>
                  </a:lnTo>
                  <a:lnTo>
                    <a:pt x="187074" y="331303"/>
                  </a:lnTo>
                  <a:lnTo>
                    <a:pt x="227122" y="310355"/>
                  </a:lnTo>
                  <a:lnTo>
                    <a:pt x="264253" y="284278"/>
                  </a:lnTo>
                  <a:lnTo>
                    <a:pt x="297926" y="253313"/>
                  </a:lnTo>
                  <a:lnTo>
                    <a:pt x="327233" y="218176"/>
                  </a:lnTo>
                  <a:lnTo>
                    <a:pt x="351486" y="179824"/>
                  </a:lnTo>
                  <a:lnTo>
                    <a:pt x="370471" y="138805"/>
                  </a:lnTo>
                  <a:lnTo>
                    <a:pt x="383976" y="95672"/>
                  </a:lnTo>
                  <a:lnTo>
                    <a:pt x="391790" y="50973"/>
                  </a:lnTo>
                  <a:lnTo>
                    <a:pt x="393697" y="526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299274" y="3141109"/>
              <a:ext cx="347980" cy="24765"/>
            </a:xfrm>
            <a:custGeom>
              <a:avLst/>
              <a:gdLst/>
              <a:ahLst/>
              <a:cxnLst/>
              <a:rect l="l" t="t" r="r" b="b"/>
              <a:pathLst>
                <a:path w="347980" h="24764">
                  <a:moveTo>
                    <a:pt x="347298" y="0"/>
                  </a:moveTo>
                  <a:lnTo>
                    <a:pt x="0" y="8412"/>
                  </a:lnTo>
                  <a:lnTo>
                    <a:pt x="387" y="24411"/>
                  </a:lnTo>
                  <a:lnTo>
                    <a:pt x="347685" y="15995"/>
                  </a:lnTo>
                  <a:lnTo>
                    <a:pt x="3472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299273" y="3141110"/>
              <a:ext cx="6337935" cy="4493260"/>
            </a:xfrm>
            <a:custGeom>
              <a:avLst/>
              <a:gdLst/>
              <a:ahLst/>
              <a:cxnLst/>
              <a:rect l="l" t="t" r="r" b="b"/>
              <a:pathLst>
                <a:path w="6337934" h="4493259">
                  <a:moveTo>
                    <a:pt x="0" y="8412"/>
                  </a:moveTo>
                  <a:lnTo>
                    <a:pt x="347298" y="0"/>
                  </a:lnTo>
                  <a:lnTo>
                    <a:pt x="347685" y="15995"/>
                  </a:lnTo>
                  <a:lnTo>
                    <a:pt x="387" y="24411"/>
                  </a:lnTo>
                  <a:lnTo>
                    <a:pt x="0" y="8412"/>
                  </a:lnTo>
                  <a:close/>
                </a:path>
                <a:path w="6337934" h="4493259">
                  <a:moveTo>
                    <a:pt x="5480288" y="3533948"/>
                  </a:moveTo>
                  <a:lnTo>
                    <a:pt x="5410702" y="3993312"/>
                  </a:lnTo>
                </a:path>
                <a:path w="6337934" h="4493259">
                  <a:moveTo>
                    <a:pt x="5410702" y="3993312"/>
                  </a:moveTo>
                  <a:lnTo>
                    <a:pt x="6337569" y="4133673"/>
                  </a:lnTo>
                </a:path>
                <a:path w="6337934" h="4493259">
                  <a:moveTo>
                    <a:pt x="6337569" y="4133673"/>
                  </a:moveTo>
                  <a:lnTo>
                    <a:pt x="6283162" y="4492971"/>
                  </a:lnTo>
                </a:path>
                <a:path w="6337934" h="4493259">
                  <a:moveTo>
                    <a:pt x="6283162" y="4492971"/>
                  </a:moveTo>
                  <a:lnTo>
                    <a:pt x="5356296" y="4352610"/>
                  </a:lnTo>
                </a:path>
                <a:path w="6337934" h="4493259">
                  <a:moveTo>
                    <a:pt x="5356296" y="4352610"/>
                  </a:moveTo>
                  <a:lnTo>
                    <a:pt x="3328339" y="4045464"/>
                  </a:lnTo>
                </a:path>
                <a:path w="6337934" h="4493259">
                  <a:moveTo>
                    <a:pt x="3328339" y="4045464"/>
                  </a:moveTo>
                  <a:lnTo>
                    <a:pt x="3317001" y="357844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613989" y="6720702"/>
              <a:ext cx="730250" cy="0"/>
            </a:xfrm>
            <a:custGeom>
              <a:avLst/>
              <a:gdLst/>
              <a:ahLst/>
              <a:cxnLst/>
              <a:rect l="l" t="t" r="r" b="b"/>
              <a:pathLst>
                <a:path w="730250">
                  <a:moveTo>
                    <a:pt x="0" y="0"/>
                  </a:moveTo>
                  <a:lnTo>
                    <a:pt x="7297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340159" y="6591726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h="113029">
                  <a:moveTo>
                    <a:pt x="0" y="75133"/>
                  </a:moveTo>
                  <a:lnTo>
                    <a:pt x="0" y="112532"/>
                  </a:lnTo>
                </a:path>
                <a:path h="113029">
                  <a:moveTo>
                    <a:pt x="0" y="0"/>
                  </a:moveTo>
                  <a:lnTo>
                    <a:pt x="0" y="75133"/>
                  </a:lnTo>
                </a:path>
              </a:pathLst>
            </a:custGeom>
            <a:ln w="7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336578" y="6574291"/>
              <a:ext cx="785495" cy="12065"/>
            </a:xfrm>
            <a:custGeom>
              <a:avLst/>
              <a:gdLst/>
              <a:ahLst/>
              <a:cxnLst/>
              <a:rect l="l" t="t" r="r" b="b"/>
              <a:pathLst>
                <a:path w="785495" h="12065">
                  <a:moveTo>
                    <a:pt x="0" y="0"/>
                  </a:moveTo>
                  <a:lnTo>
                    <a:pt x="752856" y="0"/>
                  </a:lnTo>
                </a:path>
                <a:path w="785495" h="12065">
                  <a:moveTo>
                    <a:pt x="0" y="11750"/>
                  </a:moveTo>
                  <a:lnTo>
                    <a:pt x="785256" y="117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616275" y="6575084"/>
              <a:ext cx="3020695" cy="1059180"/>
            </a:xfrm>
            <a:custGeom>
              <a:avLst/>
              <a:gdLst/>
              <a:ahLst/>
              <a:cxnLst/>
              <a:rect l="l" t="t" r="r" b="b"/>
              <a:pathLst>
                <a:path w="3020695" h="1059179">
                  <a:moveTo>
                    <a:pt x="2163287" y="99974"/>
                  </a:moveTo>
                  <a:lnTo>
                    <a:pt x="1503273" y="0"/>
                  </a:lnTo>
                </a:path>
                <a:path w="3020695" h="1059179">
                  <a:moveTo>
                    <a:pt x="2163287" y="99974"/>
                  </a:moveTo>
                  <a:lnTo>
                    <a:pt x="2093701" y="559338"/>
                  </a:lnTo>
                </a:path>
                <a:path w="3020695" h="1059179">
                  <a:moveTo>
                    <a:pt x="2093701" y="559338"/>
                  </a:moveTo>
                  <a:lnTo>
                    <a:pt x="3020567" y="699698"/>
                  </a:lnTo>
                </a:path>
                <a:path w="3020695" h="1059179">
                  <a:moveTo>
                    <a:pt x="3020567" y="699698"/>
                  </a:moveTo>
                  <a:lnTo>
                    <a:pt x="2966161" y="1058997"/>
                  </a:lnTo>
                </a:path>
                <a:path w="3020695" h="1059179">
                  <a:moveTo>
                    <a:pt x="2966161" y="1058997"/>
                  </a:moveTo>
                  <a:lnTo>
                    <a:pt x="2039294" y="918636"/>
                  </a:lnTo>
                </a:path>
                <a:path w="3020695" h="1059179">
                  <a:moveTo>
                    <a:pt x="2039294" y="918636"/>
                  </a:moveTo>
                  <a:lnTo>
                    <a:pt x="11338" y="611489"/>
                  </a:lnTo>
                </a:path>
                <a:path w="3020695" h="1059179">
                  <a:moveTo>
                    <a:pt x="11338" y="611489"/>
                  </a:moveTo>
                  <a:lnTo>
                    <a:pt x="0" y="14447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613989" y="6720702"/>
              <a:ext cx="730250" cy="0"/>
            </a:xfrm>
            <a:custGeom>
              <a:avLst/>
              <a:gdLst/>
              <a:ahLst/>
              <a:cxnLst/>
              <a:rect l="l" t="t" r="r" b="b"/>
              <a:pathLst>
                <a:path w="730250">
                  <a:moveTo>
                    <a:pt x="0" y="0"/>
                  </a:moveTo>
                  <a:lnTo>
                    <a:pt x="7297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340159" y="6591726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h="113029">
                  <a:moveTo>
                    <a:pt x="0" y="75133"/>
                  </a:moveTo>
                  <a:lnTo>
                    <a:pt x="0" y="112532"/>
                  </a:lnTo>
                </a:path>
                <a:path h="113029">
                  <a:moveTo>
                    <a:pt x="0" y="0"/>
                  </a:moveTo>
                  <a:lnTo>
                    <a:pt x="0" y="75133"/>
                  </a:lnTo>
                </a:path>
              </a:pathLst>
            </a:custGeom>
            <a:ln w="7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336578" y="6574291"/>
              <a:ext cx="785495" cy="12065"/>
            </a:xfrm>
            <a:custGeom>
              <a:avLst/>
              <a:gdLst/>
              <a:ahLst/>
              <a:cxnLst/>
              <a:rect l="l" t="t" r="r" b="b"/>
              <a:pathLst>
                <a:path w="785495" h="12065">
                  <a:moveTo>
                    <a:pt x="0" y="0"/>
                  </a:moveTo>
                  <a:lnTo>
                    <a:pt x="752856" y="0"/>
                  </a:lnTo>
                </a:path>
                <a:path w="785495" h="12065">
                  <a:moveTo>
                    <a:pt x="0" y="11750"/>
                  </a:moveTo>
                  <a:lnTo>
                    <a:pt x="785256" y="117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119548" y="6575084"/>
              <a:ext cx="660400" cy="100330"/>
            </a:xfrm>
            <a:custGeom>
              <a:avLst/>
              <a:gdLst/>
              <a:ahLst/>
              <a:cxnLst/>
              <a:rect l="l" t="t" r="r" b="b"/>
              <a:pathLst>
                <a:path w="660400" h="100329">
                  <a:moveTo>
                    <a:pt x="660013" y="99974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228283" y="6488645"/>
              <a:ext cx="113664" cy="213995"/>
            </a:xfrm>
            <a:custGeom>
              <a:avLst/>
              <a:gdLst/>
              <a:ahLst/>
              <a:cxnLst/>
              <a:rect l="l" t="t" r="r" b="b"/>
              <a:pathLst>
                <a:path w="113664" h="213995">
                  <a:moveTo>
                    <a:pt x="113169" y="213334"/>
                  </a:moveTo>
                  <a:lnTo>
                    <a:pt x="110578" y="105371"/>
                  </a:lnTo>
                  <a:lnTo>
                    <a:pt x="0" y="0"/>
                  </a:lnTo>
                  <a:lnTo>
                    <a:pt x="2590" y="107988"/>
                  </a:lnTo>
                  <a:lnTo>
                    <a:pt x="76314" y="178219"/>
                  </a:lnTo>
                  <a:lnTo>
                    <a:pt x="110578" y="213398"/>
                  </a:lnTo>
                  <a:lnTo>
                    <a:pt x="113169" y="213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295580" y="6552501"/>
              <a:ext cx="52705" cy="156210"/>
            </a:xfrm>
            <a:custGeom>
              <a:avLst/>
              <a:gdLst/>
              <a:ahLst/>
              <a:cxnLst/>
              <a:rect l="l" t="t" r="r" b="b"/>
              <a:pathLst>
                <a:path w="52704" h="156209">
                  <a:moveTo>
                    <a:pt x="15417" y="0"/>
                  </a:moveTo>
                  <a:lnTo>
                    <a:pt x="0" y="0"/>
                  </a:lnTo>
                  <a:lnTo>
                    <a:pt x="0" y="114363"/>
                  </a:lnTo>
                  <a:lnTo>
                    <a:pt x="15417" y="114363"/>
                  </a:lnTo>
                  <a:lnTo>
                    <a:pt x="15417" y="0"/>
                  </a:lnTo>
                  <a:close/>
                </a:path>
                <a:path w="52704" h="156209">
                  <a:moveTo>
                    <a:pt x="52273" y="35115"/>
                  </a:moveTo>
                  <a:lnTo>
                    <a:pt x="36880" y="35115"/>
                  </a:lnTo>
                  <a:lnTo>
                    <a:pt x="36880" y="114363"/>
                  </a:lnTo>
                  <a:lnTo>
                    <a:pt x="36880" y="155879"/>
                  </a:lnTo>
                  <a:lnTo>
                    <a:pt x="52273" y="155879"/>
                  </a:lnTo>
                  <a:lnTo>
                    <a:pt x="52273" y="114363"/>
                  </a:lnTo>
                  <a:lnTo>
                    <a:pt x="52273" y="35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228282" y="6488643"/>
              <a:ext cx="3175" cy="108585"/>
            </a:xfrm>
            <a:custGeom>
              <a:avLst/>
              <a:gdLst/>
              <a:ahLst/>
              <a:cxnLst/>
              <a:rect l="l" t="t" r="r" b="b"/>
              <a:pathLst>
                <a:path w="3175" h="108584">
                  <a:moveTo>
                    <a:pt x="0" y="0"/>
                  </a:moveTo>
                  <a:lnTo>
                    <a:pt x="2590" y="10799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295580" y="6552501"/>
              <a:ext cx="52705" cy="156210"/>
            </a:xfrm>
            <a:custGeom>
              <a:avLst/>
              <a:gdLst/>
              <a:ahLst/>
              <a:cxnLst/>
              <a:rect l="l" t="t" r="r" b="b"/>
              <a:pathLst>
                <a:path w="52704" h="156209">
                  <a:moveTo>
                    <a:pt x="15417" y="0"/>
                  </a:moveTo>
                  <a:lnTo>
                    <a:pt x="0" y="0"/>
                  </a:lnTo>
                  <a:lnTo>
                    <a:pt x="0" y="114363"/>
                  </a:lnTo>
                  <a:lnTo>
                    <a:pt x="15417" y="114363"/>
                  </a:lnTo>
                  <a:lnTo>
                    <a:pt x="15417" y="0"/>
                  </a:lnTo>
                  <a:close/>
                </a:path>
                <a:path w="52704" h="156209">
                  <a:moveTo>
                    <a:pt x="52273" y="35115"/>
                  </a:moveTo>
                  <a:lnTo>
                    <a:pt x="36880" y="35115"/>
                  </a:lnTo>
                  <a:lnTo>
                    <a:pt x="36880" y="114363"/>
                  </a:lnTo>
                  <a:lnTo>
                    <a:pt x="36880" y="155879"/>
                  </a:lnTo>
                  <a:lnTo>
                    <a:pt x="52273" y="155879"/>
                  </a:lnTo>
                  <a:lnTo>
                    <a:pt x="52273" y="114363"/>
                  </a:lnTo>
                  <a:lnTo>
                    <a:pt x="52273" y="35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228282" y="6488643"/>
              <a:ext cx="3175" cy="108585"/>
            </a:xfrm>
            <a:custGeom>
              <a:avLst/>
              <a:gdLst/>
              <a:ahLst/>
              <a:cxnLst/>
              <a:rect l="l" t="t" r="r" b="b"/>
              <a:pathLst>
                <a:path w="3175" h="108584">
                  <a:moveTo>
                    <a:pt x="0" y="0"/>
                  </a:moveTo>
                  <a:lnTo>
                    <a:pt x="2590" y="10799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539697" y="859395"/>
              <a:ext cx="3140710" cy="796925"/>
            </a:xfrm>
            <a:custGeom>
              <a:avLst/>
              <a:gdLst/>
              <a:ahLst/>
              <a:cxnLst/>
              <a:rect l="l" t="t" r="r" b="b"/>
              <a:pathLst>
                <a:path w="3140709" h="796925">
                  <a:moveTo>
                    <a:pt x="0" y="76084"/>
                  </a:moveTo>
                  <a:lnTo>
                    <a:pt x="3140140" y="0"/>
                  </a:lnTo>
                </a:path>
                <a:path w="3140709" h="796925">
                  <a:moveTo>
                    <a:pt x="3140140" y="0"/>
                  </a:moveTo>
                  <a:lnTo>
                    <a:pt x="3029437" y="730910"/>
                  </a:lnTo>
                </a:path>
                <a:path w="3140709" h="796925">
                  <a:moveTo>
                    <a:pt x="3029437" y="730910"/>
                  </a:moveTo>
                  <a:lnTo>
                    <a:pt x="875995" y="404771"/>
                  </a:lnTo>
                </a:path>
                <a:path w="3140709" h="796925">
                  <a:moveTo>
                    <a:pt x="875995" y="404771"/>
                  </a:moveTo>
                  <a:lnTo>
                    <a:pt x="816955" y="796460"/>
                  </a:lnTo>
                </a:path>
                <a:path w="3140709" h="796925">
                  <a:moveTo>
                    <a:pt x="816955" y="796460"/>
                  </a:moveTo>
                  <a:lnTo>
                    <a:pt x="14508" y="674927"/>
                  </a:lnTo>
                </a:path>
                <a:path w="3140709" h="796925">
                  <a:moveTo>
                    <a:pt x="0" y="76084"/>
                  </a:moveTo>
                  <a:lnTo>
                    <a:pt x="14508" y="674927"/>
                  </a:lnTo>
                </a:path>
                <a:path w="3140709" h="796925">
                  <a:moveTo>
                    <a:pt x="0" y="76084"/>
                  </a:moveTo>
                  <a:lnTo>
                    <a:pt x="3140140" y="0"/>
                  </a:lnTo>
                </a:path>
                <a:path w="3140709" h="796925">
                  <a:moveTo>
                    <a:pt x="3140140" y="0"/>
                  </a:moveTo>
                  <a:lnTo>
                    <a:pt x="3029437" y="730910"/>
                  </a:lnTo>
                </a:path>
                <a:path w="3140709" h="796925">
                  <a:moveTo>
                    <a:pt x="3029437" y="730910"/>
                  </a:moveTo>
                  <a:lnTo>
                    <a:pt x="875995" y="404771"/>
                  </a:lnTo>
                </a:path>
                <a:path w="3140709" h="796925">
                  <a:moveTo>
                    <a:pt x="875995" y="404771"/>
                  </a:moveTo>
                  <a:lnTo>
                    <a:pt x="816955" y="796460"/>
                  </a:lnTo>
                </a:path>
                <a:path w="3140709" h="796925">
                  <a:moveTo>
                    <a:pt x="816955" y="796460"/>
                  </a:moveTo>
                  <a:lnTo>
                    <a:pt x="14508" y="674927"/>
                  </a:lnTo>
                </a:path>
                <a:path w="3140709" h="796925">
                  <a:moveTo>
                    <a:pt x="0" y="76084"/>
                  </a:moveTo>
                  <a:lnTo>
                    <a:pt x="14508" y="67492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446995" y="1387123"/>
              <a:ext cx="62230" cy="391795"/>
            </a:xfrm>
            <a:custGeom>
              <a:avLst/>
              <a:gdLst/>
              <a:ahLst/>
              <a:cxnLst/>
              <a:rect l="l" t="t" r="r" b="b"/>
              <a:pathLst>
                <a:path w="62229" h="391794">
                  <a:moveTo>
                    <a:pt x="59314" y="0"/>
                  </a:moveTo>
                  <a:lnTo>
                    <a:pt x="0" y="391643"/>
                  </a:lnTo>
                  <a:lnTo>
                    <a:pt x="61996" y="408"/>
                  </a:lnTo>
                  <a:lnTo>
                    <a:pt x="593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446995" y="1387123"/>
              <a:ext cx="62230" cy="391795"/>
            </a:xfrm>
            <a:custGeom>
              <a:avLst/>
              <a:gdLst/>
              <a:ahLst/>
              <a:cxnLst/>
              <a:rect l="l" t="t" r="r" b="b"/>
              <a:pathLst>
                <a:path w="62229" h="391794">
                  <a:moveTo>
                    <a:pt x="59314" y="0"/>
                  </a:moveTo>
                  <a:lnTo>
                    <a:pt x="0" y="391643"/>
                  </a:lnTo>
                  <a:lnTo>
                    <a:pt x="61996" y="408"/>
                  </a:lnTo>
                  <a:lnTo>
                    <a:pt x="5931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281715" y="493502"/>
              <a:ext cx="10973435" cy="7795895"/>
            </a:xfrm>
            <a:custGeom>
              <a:avLst/>
              <a:gdLst/>
              <a:ahLst/>
              <a:cxnLst/>
              <a:rect l="l" t="t" r="r" b="b"/>
              <a:pathLst>
                <a:path w="10973435" h="7795895">
                  <a:moveTo>
                    <a:pt x="10444790" y="5973377"/>
                  </a:moveTo>
                  <a:lnTo>
                    <a:pt x="4844661" y="5973377"/>
                  </a:lnTo>
                  <a:lnTo>
                    <a:pt x="5620804" y="6090939"/>
                  </a:lnTo>
                  <a:lnTo>
                    <a:pt x="5551218" y="6550303"/>
                  </a:lnTo>
                  <a:lnTo>
                    <a:pt x="8194078" y="6950566"/>
                  </a:lnTo>
                  <a:lnTo>
                    <a:pt x="8113214" y="7484484"/>
                  </a:lnTo>
                  <a:lnTo>
                    <a:pt x="10168785" y="7795807"/>
                  </a:lnTo>
                  <a:lnTo>
                    <a:pt x="10444790" y="5973377"/>
                  </a:lnTo>
                  <a:close/>
                </a:path>
                <a:path w="10973435" h="7795895">
                  <a:moveTo>
                    <a:pt x="4664494" y="0"/>
                  </a:moveTo>
                  <a:lnTo>
                    <a:pt x="2029315" y="63851"/>
                  </a:lnTo>
                  <a:lnTo>
                    <a:pt x="2042391" y="603691"/>
                  </a:lnTo>
                  <a:lnTo>
                    <a:pt x="0" y="653178"/>
                  </a:lnTo>
                  <a:lnTo>
                    <a:pt x="134291" y="6195546"/>
                  </a:lnTo>
                  <a:lnTo>
                    <a:pt x="3949158" y="6103131"/>
                  </a:lnTo>
                  <a:lnTo>
                    <a:pt x="3946568" y="5995140"/>
                  </a:lnTo>
                  <a:lnTo>
                    <a:pt x="4844661" y="5973377"/>
                  </a:lnTo>
                  <a:lnTo>
                    <a:pt x="10444790" y="5973377"/>
                  </a:lnTo>
                  <a:lnTo>
                    <a:pt x="10662164" y="4538074"/>
                  </a:lnTo>
                  <a:lnTo>
                    <a:pt x="3518720" y="4538074"/>
                  </a:lnTo>
                  <a:lnTo>
                    <a:pt x="3498664" y="3710329"/>
                  </a:lnTo>
                  <a:lnTo>
                    <a:pt x="4736701" y="3680336"/>
                  </a:lnTo>
                  <a:lnTo>
                    <a:pt x="10682850" y="3680336"/>
                  </a:lnTo>
                  <a:lnTo>
                    <a:pt x="10869155" y="2450142"/>
                  </a:lnTo>
                  <a:lnTo>
                    <a:pt x="6991428" y="2450142"/>
                  </a:lnTo>
                  <a:lnTo>
                    <a:pt x="6172766" y="2326156"/>
                  </a:lnTo>
                  <a:lnTo>
                    <a:pt x="6257826" y="1764529"/>
                  </a:lnTo>
                  <a:lnTo>
                    <a:pt x="6166792" y="1764529"/>
                  </a:lnTo>
                  <a:lnTo>
                    <a:pt x="5330951" y="1637941"/>
                  </a:lnTo>
                  <a:lnTo>
                    <a:pt x="5020835" y="1637941"/>
                  </a:lnTo>
                  <a:lnTo>
                    <a:pt x="4775776" y="1600829"/>
                  </a:lnTo>
                  <a:lnTo>
                    <a:pt x="4766571" y="1224880"/>
                  </a:lnTo>
                  <a:lnTo>
                    <a:pt x="4694273" y="1213932"/>
                  </a:lnTo>
                  <a:lnTo>
                    <a:pt x="4664494" y="0"/>
                  </a:lnTo>
                  <a:close/>
                </a:path>
                <a:path w="10973435" h="7795895">
                  <a:moveTo>
                    <a:pt x="10682850" y="3680336"/>
                  </a:moveTo>
                  <a:lnTo>
                    <a:pt x="4736701" y="3680336"/>
                  </a:lnTo>
                  <a:lnTo>
                    <a:pt x="4756757" y="4508082"/>
                  </a:lnTo>
                  <a:lnTo>
                    <a:pt x="3518720" y="4538074"/>
                  </a:lnTo>
                  <a:lnTo>
                    <a:pt x="10662164" y="4538074"/>
                  </a:lnTo>
                  <a:lnTo>
                    <a:pt x="10733460" y="4067310"/>
                  </a:lnTo>
                  <a:lnTo>
                    <a:pt x="10626691" y="4051156"/>
                  </a:lnTo>
                  <a:lnTo>
                    <a:pt x="10682850" y="3680336"/>
                  </a:lnTo>
                  <a:close/>
                </a:path>
                <a:path w="10973435" h="7795895">
                  <a:moveTo>
                    <a:pt x="7182264" y="1190111"/>
                  </a:moveTo>
                  <a:lnTo>
                    <a:pt x="6991428" y="2450142"/>
                  </a:lnTo>
                  <a:lnTo>
                    <a:pt x="10869155" y="2450142"/>
                  </a:lnTo>
                  <a:lnTo>
                    <a:pt x="10973033" y="1764220"/>
                  </a:lnTo>
                  <a:lnTo>
                    <a:pt x="7182264" y="1190111"/>
                  </a:lnTo>
                  <a:close/>
                </a:path>
                <a:path w="10973435" h="7795895">
                  <a:moveTo>
                    <a:pt x="6274600" y="1052647"/>
                  </a:moveTo>
                  <a:lnTo>
                    <a:pt x="6166792" y="1764529"/>
                  </a:lnTo>
                  <a:lnTo>
                    <a:pt x="6257826" y="1764529"/>
                  </a:lnTo>
                  <a:lnTo>
                    <a:pt x="6363597" y="1066125"/>
                  </a:lnTo>
                  <a:lnTo>
                    <a:pt x="6274600" y="1052647"/>
                  </a:lnTo>
                  <a:close/>
                </a:path>
                <a:path w="10973435" h="7795895">
                  <a:moveTo>
                    <a:pt x="5027785" y="1592027"/>
                  </a:moveTo>
                  <a:lnTo>
                    <a:pt x="5020835" y="1637941"/>
                  </a:lnTo>
                  <a:lnTo>
                    <a:pt x="5330951" y="1637941"/>
                  </a:lnTo>
                  <a:lnTo>
                    <a:pt x="5027785" y="1592027"/>
                  </a:lnTo>
                  <a:close/>
                </a:path>
                <a:path w="10973435" h="7795895">
                  <a:moveTo>
                    <a:pt x="6363601" y="1066125"/>
                  </a:moveTo>
                  <a:lnTo>
                    <a:pt x="7182264" y="1190111"/>
                  </a:lnTo>
                  <a:lnTo>
                    <a:pt x="6363601" y="10661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281714" y="493502"/>
              <a:ext cx="10973435" cy="7795895"/>
            </a:xfrm>
            <a:custGeom>
              <a:avLst/>
              <a:gdLst/>
              <a:ahLst/>
              <a:cxnLst/>
              <a:rect l="l" t="t" r="r" b="b"/>
              <a:pathLst>
                <a:path w="10973435" h="7795895">
                  <a:moveTo>
                    <a:pt x="5020836" y="1637942"/>
                  </a:moveTo>
                  <a:lnTo>
                    <a:pt x="4775776" y="1600829"/>
                  </a:lnTo>
                  <a:lnTo>
                    <a:pt x="4766572" y="1224880"/>
                  </a:lnTo>
                  <a:lnTo>
                    <a:pt x="4694273" y="1213931"/>
                  </a:lnTo>
                  <a:lnTo>
                    <a:pt x="4664494" y="0"/>
                  </a:lnTo>
                  <a:lnTo>
                    <a:pt x="2029315" y="63851"/>
                  </a:lnTo>
                  <a:lnTo>
                    <a:pt x="2042391" y="603691"/>
                  </a:lnTo>
                  <a:lnTo>
                    <a:pt x="0" y="653179"/>
                  </a:lnTo>
                  <a:lnTo>
                    <a:pt x="134291" y="6195546"/>
                  </a:lnTo>
                  <a:lnTo>
                    <a:pt x="3949159" y="6103130"/>
                  </a:lnTo>
                  <a:lnTo>
                    <a:pt x="3946568" y="5995140"/>
                  </a:lnTo>
                  <a:lnTo>
                    <a:pt x="4844661" y="5973377"/>
                  </a:lnTo>
                  <a:lnTo>
                    <a:pt x="5620804" y="6090938"/>
                  </a:lnTo>
                  <a:lnTo>
                    <a:pt x="5551218" y="6550303"/>
                  </a:lnTo>
                  <a:lnTo>
                    <a:pt x="8194078" y="6950566"/>
                  </a:lnTo>
                  <a:lnTo>
                    <a:pt x="8113214" y="7484484"/>
                  </a:lnTo>
                  <a:lnTo>
                    <a:pt x="10168786" y="7795807"/>
                  </a:lnTo>
                  <a:lnTo>
                    <a:pt x="10733458" y="4067310"/>
                  </a:lnTo>
                  <a:lnTo>
                    <a:pt x="10626687" y="4051156"/>
                  </a:lnTo>
                  <a:lnTo>
                    <a:pt x="10973031" y="1764220"/>
                  </a:lnTo>
                  <a:lnTo>
                    <a:pt x="6274600" y="1052646"/>
                  </a:lnTo>
                  <a:lnTo>
                    <a:pt x="6166792" y="1764528"/>
                  </a:lnTo>
                  <a:lnTo>
                    <a:pt x="5027785" y="1592027"/>
                  </a:lnTo>
                  <a:lnTo>
                    <a:pt x="5020836" y="1637942"/>
                  </a:lnTo>
                </a:path>
                <a:path w="10973435" h="7795895">
                  <a:moveTo>
                    <a:pt x="3498665" y="3710329"/>
                  </a:moveTo>
                  <a:lnTo>
                    <a:pt x="4736701" y="3680336"/>
                  </a:lnTo>
                  <a:lnTo>
                    <a:pt x="4756757" y="4508082"/>
                  </a:lnTo>
                  <a:lnTo>
                    <a:pt x="3518720" y="4538074"/>
                  </a:lnTo>
                  <a:lnTo>
                    <a:pt x="3498665" y="3710329"/>
                  </a:lnTo>
                </a:path>
                <a:path w="10973435" h="7795895">
                  <a:moveTo>
                    <a:pt x="6991429" y="2450142"/>
                  </a:moveTo>
                  <a:lnTo>
                    <a:pt x="6172766" y="2326156"/>
                  </a:lnTo>
                  <a:lnTo>
                    <a:pt x="6363602" y="1066125"/>
                  </a:lnTo>
                  <a:lnTo>
                    <a:pt x="7182264" y="1190111"/>
                  </a:lnTo>
                  <a:lnTo>
                    <a:pt x="6991429" y="24501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311030" y="493502"/>
              <a:ext cx="2662555" cy="1103630"/>
            </a:xfrm>
            <a:custGeom>
              <a:avLst/>
              <a:gdLst/>
              <a:ahLst/>
              <a:cxnLst/>
              <a:rect l="l" t="t" r="r" b="b"/>
              <a:pathLst>
                <a:path w="2662554" h="1103630">
                  <a:moveTo>
                    <a:pt x="2635178" y="0"/>
                  </a:moveTo>
                  <a:lnTo>
                    <a:pt x="0" y="63851"/>
                  </a:lnTo>
                  <a:lnTo>
                    <a:pt x="10454" y="495722"/>
                  </a:lnTo>
                  <a:lnTo>
                    <a:pt x="28468" y="495286"/>
                  </a:lnTo>
                  <a:lnTo>
                    <a:pt x="18440" y="81408"/>
                  </a:lnTo>
                  <a:lnTo>
                    <a:pt x="2617652" y="18430"/>
                  </a:lnTo>
                  <a:lnTo>
                    <a:pt x="2644231" y="1103146"/>
                  </a:lnTo>
                  <a:lnTo>
                    <a:pt x="2662214" y="1102704"/>
                  </a:lnTo>
                  <a:lnTo>
                    <a:pt x="26351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311030" y="493502"/>
              <a:ext cx="2662555" cy="1103630"/>
            </a:xfrm>
            <a:custGeom>
              <a:avLst/>
              <a:gdLst/>
              <a:ahLst/>
              <a:cxnLst/>
              <a:rect l="l" t="t" r="r" b="b"/>
              <a:pathLst>
                <a:path w="2662554" h="1103630">
                  <a:moveTo>
                    <a:pt x="28468" y="495286"/>
                  </a:moveTo>
                  <a:lnTo>
                    <a:pt x="18440" y="81407"/>
                  </a:lnTo>
                  <a:lnTo>
                    <a:pt x="2617652" y="18430"/>
                  </a:lnTo>
                  <a:lnTo>
                    <a:pt x="2644231" y="1103146"/>
                  </a:lnTo>
                  <a:lnTo>
                    <a:pt x="2662214" y="1102704"/>
                  </a:lnTo>
                  <a:lnTo>
                    <a:pt x="2635178" y="0"/>
                  </a:lnTo>
                  <a:lnTo>
                    <a:pt x="0" y="63851"/>
                  </a:lnTo>
                  <a:lnTo>
                    <a:pt x="10454" y="495722"/>
                  </a:lnTo>
                  <a:lnTo>
                    <a:pt x="28468" y="4952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321058" y="97079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7983" y="0"/>
                  </a:moveTo>
                  <a:lnTo>
                    <a:pt x="0" y="435"/>
                  </a:lnTo>
                  <a:lnTo>
                    <a:pt x="426" y="18428"/>
                  </a:lnTo>
                  <a:lnTo>
                    <a:pt x="18440" y="17992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321058" y="97079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426" y="18428"/>
                  </a:moveTo>
                  <a:lnTo>
                    <a:pt x="0" y="435"/>
                  </a:lnTo>
                  <a:lnTo>
                    <a:pt x="17983" y="0"/>
                  </a:lnTo>
                  <a:lnTo>
                    <a:pt x="18440" y="17992"/>
                  </a:lnTo>
                  <a:lnTo>
                    <a:pt x="426" y="184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311030" y="5569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7983" y="0"/>
                  </a:moveTo>
                  <a:lnTo>
                    <a:pt x="0" y="436"/>
                  </a:lnTo>
                  <a:lnTo>
                    <a:pt x="426" y="18431"/>
                  </a:lnTo>
                  <a:lnTo>
                    <a:pt x="18440" y="17993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311030" y="55691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426" y="18431"/>
                  </a:moveTo>
                  <a:lnTo>
                    <a:pt x="0" y="435"/>
                  </a:lnTo>
                  <a:lnTo>
                    <a:pt x="17983" y="0"/>
                  </a:lnTo>
                  <a:lnTo>
                    <a:pt x="18440" y="17992"/>
                  </a:lnTo>
                  <a:lnTo>
                    <a:pt x="426" y="184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958852" y="541220"/>
              <a:ext cx="18415" cy="19050"/>
            </a:xfrm>
            <a:custGeom>
              <a:avLst/>
              <a:gdLst/>
              <a:ahLst/>
              <a:cxnLst/>
              <a:rect l="l" t="t" r="r" b="b"/>
              <a:pathLst>
                <a:path w="18414" h="19050">
                  <a:moveTo>
                    <a:pt x="17983" y="0"/>
                  </a:moveTo>
                  <a:lnTo>
                    <a:pt x="0" y="436"/>
                  </a:lnTo>
                  <a:lnTo>
                    <a:pt x="426" y="18431"/>
                  </a:lnTo>
                  <a:lnTo>
                    <a:pt x="18409" y="17995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958852" y="541221"/>
              <a:ext cx="18415" cy="19050"/>
            </a:xfrm>
            <a:custGeom>
              <a:avLst/>
              <a:gdLst/>
              <a:ahLst/>
              <a:cxnLst/>
              <a:rect l="l" t="t" r="r" b="b"/>
              <a:pathLst>
                <a:path w="18414" h="19050">
                  <a:moveTo>
                    <a:pt x="0" y="435"/>
                  </a:moveTo>
                  <a:lnTo>
                    <a:pt x="17983" y="0"/>
                  </a:lnTo>
                  <a:lnTo>
                    <a:pt x="18409" y="17995"/>
                  </a:lnTo>
                  <a:lnTo>
                    <a:pt x="426" y="18431"/>
                  </a:lnTo>
                  <a:lnTo>
                    <a:pt x="0" y="4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606643" y="52552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013" y="0"/>
                  </a:moveTo>
                  <a:lnTo>
                    <a:pt x="0" y="435"/>
                  </a:lnTo>
                  <a:lnTo>
                    <a:pt x="457" y="18430"/>
                  </a:lnTo>
                  <a:lnTo>
                    <a:pt x="18440" y="17994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606643" y="52552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0" y="435"/>
                  </a:moveTo>
                  <a:lnTo>
                    <a:pt x="18013" y="0"/>
                  </a:lnTo>
                  <a:lnTo>
                    <a:pt x="18440" y="17994"/>
                  </a:lnTo>
                  <a:lnTo>
                    <a:pt x="457" y="18430"/>
                  </a:lnTo>
                  <a:lnTo>
                    <a:pt x="0" y="4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254465" y="50982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7983" y="0"/>
                  </a:moveTo>
                  <a:lnTo>
                    <a:pt x="0" y="435"/>
                  </a:lnTo>
                  <a:lnTo>
                    <a:pt x="426" y="18430"/>
                  </a:lnTo>
                  <a:lnTo>
                    <a:pt x="18440" y="17993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3" name="object 193"/>
            <p:cNvSpPr/>
            <p:nvPr/>
          </p:nvSpPr>
          <p:spPr>
            <a:xfrm>
              <a:off x="6254465" y="50982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0" y="435"/>
                  </a:moveTo>
                  <a:lnTo>
                    <a:pt x="17983" y="0"/>
                  </a:lnTo>
                  <a:lnTo>
                    <a:pt x="18440" y="17994"/>
                  </a:lnTo>
                  <a:lnTo>
                    <a:pt x="426" y="18430"/>
                  </a:lnTo>
                  <a:lnTo>
                    <a:pt x="0" y="4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4" name="object 194"/>
            <p:cNvSpPr/>
            <p:nvPr/>
          </p:nvSpPr>
          <p:spPr>
            <a:xfrm>
              <a:off x="6902287" y="494131"/>
              <a:ext cx="18415" cy="19050"/>
            </a:xfrm>
            <a:custGeom>
              <a:avLst/>
              <a:gdLst/>
              <a:ahLst/>
              <a:cxnLst/>
              <a:rect l="l" t="t" r="r" b="b"/>
              <a:pathLst>
                <a:path w="18415" h="19050">
                  <a:moveTo>
                    <a:pt x="17983" y="0"/>
                  </a:moveTo>
                  <a:lnTo>
                    <a:pt x="0" y="436"/>
                  </a:lnTo>
                  <a:lnTo>
                    <a:pt x="426" y="18430"/>
                  </a:lnTo>
                  <a:lnTo>
                    <a:pt x="18409" y="17994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902287" y="494131"/>
              <a:ext cx="18415" cy="19050"/>
            </a:xfrm>
            <a:custGeom>
              <a:avLst/>
              <a:gdLst/>
              <a:ahLst/>
              <a:cxnLst/>
              <a:rect l="l" t="t" r="r" b="b"/>
              <a:pathLst>
                <a:path w="18415" h="19050">
                  <a:moveTo>
                    <a:pt x="0" y="436"/>
                  </a:moveTo>
                  <a:lnTo>
                    <a:pt x="17983" y="0"/>
                  </a:lnTo>
                  <a:lnTo>
                    <a:pt x="18409" y="17994"/>
                  </a:lnTo>
                  <a:lnTo>
                    <a:pt x="426" y="18430"/>
                  </a:lnTo>
                  <a:lnTo>
                    <a:pt x="0" y="4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928225" y="49350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7983" y="0"/>
                  </a:moveTo>
                  <a:lnTo>
                    <a:pt x="0" y="435"/>
                  </a:lnTo>
                  <a:lnTo>
                    <a:pt x="426" y="18430"/>
                  </a:lnTo>
                  <a:lnTo>
                    <a:pt x="18440" y="17994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6928225" y="49350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0" y="435"/>
                  </a:moveTo>
                  <a:lnTo>
                    <a:pt x="17983" y="0"/>
                  </a:lnTo>
                  <a:lnTo>
                    <a:pt x="18440" y="17994"/>
                  </a:lnTo>
                  <a:lnTo>
                    <a:pt x="426" y="18430"/>
                  </a:lnTo>
                  <a:lnTo>
                    <a:pt x="0" y="4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6944105" y="114130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013" y="0"/>
                  </a:moveTo>
                  <a:lnTo>
                    <a:pt x="0" y="441"/>
                  </a:lnTo>
                  <a:lnTo>
                    <a:pt x="457" y="18436"/>
                  </a:lnTo>
                  <a:lnTo>
                    <a:pt x="18440" y="17994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9" name="object 199"/>
            <p:cNvSpPr/>
            <p:nvPr/>
          </p:nvSpPr>
          <p:spPr>
            <a:xfrm>
              <a:off x="6944105" y="114130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013" y="0"/>
                  </a:moveTo>
                  <a:lnTo>
                    <a:pt x="18440" y="17995"/>
                  </a:lnTo>
                  <a:lnTo>
                    <a:pt x="457" y="18437"/>
                  </a:lnTo>
                  <a:lnTo>
                    <a:pt x="0" y="441"/>
                  </a:lnTo>
                  <a:lnTo>
                    <a:pt x="1801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00" name="object 200"/>
            <p:cNvSpPr/>
            <p:nvPr/>
          </p:nvSpPr>
          <p:spPr>
            <a:xfrm>
              <a:off x="6954835" y="1578211"/>
              <a:ext cx="18415" cy="19050"/>
            </a:xfrm>
            <a:custGeom>
              <a:avLst/>
              <a:gdLst/>
              <a:ahLst/>
              <a:cxnLst/>
              <a:rect l="l" t="t" r="r" b="b"/>
              <a:pathLst>
                <a:path w="18415" h="19050">
                  <a:moveTo>
                    <a:pt x="17983" y="0"/>
                  </a:moveTo>
                  <a:lnTo>
                    <a:pt x="0" y="441"/>
                  </a:lnTo>
                  <a:lnTo>
                    <a:pt x="426" y="18437"/>
                  </a:lnTo>
                  <a:lnTo>
                    <a:pt x="18409" y="17995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6954834" y="1578211"/>
              <a:ext cx="18415" cy="19050"/>
            </a:xfrm>
            <a:custGeom>
              <a:avLst/>
              <a:gdLst/>
              <a:ahLst/>
              <a:cxnLst/>
              <a:rect l="l" t="t" r="r" b="b"/>
              <a:pathLst>
                <a:path w="18415" h="19050">
                  <a:moveTo>
                    <a:pt x="17983" y="0"/>
                  </a:moveTo>
                  <a:lnTo>
                    <a:pt x="18409" y="17995"/>
                  </a:lnTo>
                  <a:lnTo>
                    <a:pt x="426" y="18437"/>
                  </a:lnTo>
                  <a:lnTo>
                    <a:pt x="0" y="441"/>
                  </a:lnTo>
                  <a:lnTo>
                    <a:pt x="1798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0394929" y="4558131"/>
              <a:ext cx="2620645" cy="3731260"/>
            </a:xfrm>
            <a:custGeom>
              <a:avLst/>
              <a:gdLst/>
              <a:ahLst/>
              <a:cxnLst/>
              <a:rect l="l" t="t" r="r" b="b"/>
              <a:pathLst>
                <a:path w="2620644" h="3731259">
                  <a:moveTo>
                    <a:pt x="2602440" y="0"/>
                  </a:moveTo>
                  <a:lnTo>
                    <a:pt x="2040453" y="3710665"/>
                  </a:lnTo>
                  <a:lnTo>
                    <a:pt x="20513" y="3404737"/>
                  </a:lnTo>
                  <a:lnTo>
                    <a:pt x="82478" y="2995422"/>
                  </a:lnTo>
                  <a:lnTo>
                    <a:pt x="64709" y="2992739"/>
                  </a:lnTo>
                  <a:lnTo>
                    <a:pt x="0" y="3419855"/>
                  </a:lnTo>
                  <a:lnTo>
                    <a:pt x="2055571" y="3731178"/>
                  </a:lnTo>
                  <a:lnTo>
                    <a:pt x="2620246" y="2682"/>
                  </a:lnTo>
                  <a:lnTo>
                    <a:pt x="2602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0394929" y="4558131"/>
              <a:ext cx="2620645" cy="3731260"/>
            </a:xfrm>
            <a:custGeom>
              <a:avLst/>
              <a:gdLst/>
              <a:ahLst/>
              <a:cxnLst/>
              <a:rect l="l" t="t" r="r" b="b"/>
              <a:pathLst>
                <a:path w="2620644" h="3731259">
                  <a:moveTo>
                    <a:pt x="64709" y="2992739"/>
                  </a:moveTo>
                  <a:lnTo>
                    <a:pt x="0" y="3419855"/>
                  </a:lnTo>
                  <a:lnTo>
                    <a:pt x="2055571" y="3731178"/>
                  </a:lnTo>
                  <a:lnTo>
                    <a:pt x="2620243" y="2682"/>
                  </a:lnTo>
                  <a:lnTo>
                    <a:pt x="2602443" y="0"/>
                  </a:lnTo>
                  <a:lnTo>
                    <a:pt x="2040453" y="3710665"/>
                  </a:lnTo>
                  <a:lnTo>
                    <a:pt x="20513" y="3404737"/>
                  </a:lnTo>
                  <a:lnTo>
                    <a:pt x="82478" y="2995421"/>
                  </a:lnTo>
                  <a:lnTo>
                    <a:pt x="64709" y="29927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0456926" y="7550871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712" y="0"/>
                  </a:moveTo>
                  <a:lnTo>
                    <a:pt x="0" y="17769"/>
                  </a:lnTo>
                  <a:lnTo>
                    <a:pt x="17800" y="20482"/>
                  </a:lnTo>
                  <a:lnTo>
                    <a:pt x="20482" y="2682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0456925" y="7550871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0482" y="2682"/>
                  </a:moveTo>
                  <a:lnTo>
                    <a:pt x="17800" y="20482"/>
                  </a:lnTo>
                  <a:lnTo>
                    <a:pt x="0" y="17769"/>
                  </a:lnTo>
                  <a:lnTo>
                    <a:pt x="2712" y="0"/>
                  </a:lnTo>
                  <a:lnTo>
                    <a:pt x="20482" y="26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0394929" y="7960187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712" y="0"/>
                  </a:moveTo>
                  <a:lnTo>
                    <a:pt x="0" y="17800"/>
                  </a:lnTo>
                  <a:lnTo>
                    <a:pt x="17800" y="20482"/>
                  </a:lnTo>
                  <a:lnTo>
                    <a:pt x="20513" y="2682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0394929" y="7960186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0513" y="2682"/>
                  </a:moveTo>
                  <a:lnTo>
                    <a:pt x="17800" y="20482"/>
                  </a:lnTo>
                  <a:lnTo>
                    <a:pt x="0" y="17800"/>
                  </a:lnTo>
                  <a:lnTo>
                    <a:pt x="2712" y="0"/>
                  </a:lnTo>
                  <a:lnTo>
                    <a:pt x="20513" y="26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1035618" y="8057235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712" y="0"/>
                  </a:moveTo>
                  <a:lnTo>
                    <a:pt x="0" y="17769"/>
                  </a:lnTo>
                  <a:lnTo>
                    <a:pt x="17800" y="20482"/>
                  </a:lnTo>
                  <a:lnTo>
                    <a:pt x="20513" y="2682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1035618" y="8057235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712" y="0"/>
                  </a:moveTo>
                  <a:lnTo>
                    <a:pt x="20513" y="2682"/>
                  </a:lnTo>
                  <a:lnTo>
                    <a:pt x="17800" y="20482"/>
                  </a:lnTo>
                  <a:lnTo>
                    <a:pt x="0" y="17769"/>
                  </a:lnTo>
                  <a:lnTo>
                    <a:pt x="271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1676339" y="8154253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682" y="0"/>
                  </a:moveTo>
                  <a:lnTo>
                    <a:pt x="0" y="17800"/>
                  </a:lnTo>
                  <a:lnTo>
                    <a:pt x="17769" y="20482"/>
                  </a:lnTo>
                  <a:lnTo>
                    <a:pt x="20482" y="2682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1676338" y="8154253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682" y="0"/>
                  </a:moveTo>
                  <a:lnTo>
                    <a:pt x="20482" y="2682"/>
                  </a:lnTo>
                  <a:lnTo>
                    <a:pt x="17769" y="20482"/>
                  </a:lnTo>
                  <a:lnTo>
                    <a:pt x="0" y="17800"/>
                  </a:lnTo>
                  <a:lnTo>
                    <a:pt x="268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2317029" y="8251301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682" y="0"/>
                  </a:moveTo>
                  <a:lnTo>
                    <a:pt x="0" y="17769"/>
                  </a:lnTo>
                  <a:lnTo>
                    <a:pt x="17800" y="20482"/>
                  </a:lnTo>
                  <a:lnTo>
                    <a:pt x="20482" y="2682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2317029" y="8251301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682" y="0"/>
                  </a:moveTo>
                  <a:lnTo>
                    <a:pt x="20482" y="2682"/>
                  </a:lnTo>
                  <a:lnTo>
                    <a:pt x="17800" y="20482"/>
                  </a:lnTo>
                  <a:lnTo>
                    <a:pt x="0" y="17769"/>
                  </a:lnTo>
                  <a:lnTo>
                    <a:pt x="268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2432700" y="8268797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682" y="0"/>
                  </a:moveTo>
                  <a:lnTo>
                    <a:pt x="0" y="17800"/>
                  </a:lnTo>
                  <a:lnTo>
                    <a:pt x="17800" y="20513"/>
                  </a:lnTo>
                  <a:lnTo>
                    <a:pt x="20482" y="2712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2432700" y="8268797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682" y="0"/>
                  </a:moveTo>
                  <a:lnTo>
                    <a:pt x="20482" y="2712"/>
                  </a:lnTo>
                  <a:lnTo>
                    <a:pt x="17800" y="20513"/>
                  </a:lnTo>
                  <a:lnTo>
                    <a:pt x="0" y="17800"/>
                  </a:lnTo>
                  <a:lnTo>
                    <a:pt x="268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2529718" y="7628107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712" y="0"/>
                  </a:moveTo>
                  <a:lnTo>
                    <a:pt x="0" y="17800"/>
                  </a:lnTo>
                  <a:lnTo>
                    <a:pt x="17800" y="20513"/>
                  </a:lnTo>
                  <a:lnTo>
                    <a:pt x="20513" y="2712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2529718" y="7628107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0" y="17800"/>
                  </a:moveTo>
                  <a:lnTo>
                    <a:pt x="2712" y="0"/>
                  </a:lnTo>
                  <a:lnTo>
                    <a:pt x="20513" y="2712"/>
                  </a:lnTo>
                  <a:lnTo>
                    <a:pt x="17800" y="20513"/>
                  </a:lnTo>
                  <a:lnTo>
                    <a:pt x="0" y="17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2626766" y="6987418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682" y="0"/>
                  </a:moveTo>
                  <a:lnTo>
                    <a:pt x="0" y="17800"/>
                  </a:lnTo>
                  <a:lnTo>
                    <a:pt x="17800" y="20482"/>
                  </a:lnTo>
                  <a:lnTo>
                    <a:pt x="20482" y="2682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2626766" y="6987418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0" y="17800"/>
                  </a:moveTo>
                  <a:lnTo>
                    <a:pt x="2682" y="0"/>
                  </a:lnTo>
                  <a:lnTo>
                    <a:pt x="20482" y="2682"/>
                  </a:lnTo>
                  <a:lnTo>
                    <a:pt x="17800" y="20482"/>
                  </a:lnTo>
                  <a:lnTo>
                    <a:pt x="0" y="17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2723787" y="6346728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705" y="0"/>
                  </a:moveTo>
                  <a:lnTo>
                    <a:pt x="0" y="17800"/>
                  </a:lnTo>
                  <a:lnTo>
                    <a:pt x="17792" y="20482"/>
                  </a:lnTo>
                  <a:lnTo>
                    <a:pt x="20510" y="2682"/>
                  </a:lnTo>
                  <a:lnTo>
                    <a:pt x="2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2723784" y="6346728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0" y="17800"/>
                  </a:moveTo>
                  <a:lnTo>
                    <a:pt x="2712" y="0"/>
                  </a:lnTo>
                  <a:lnTo>
                    <a:pt x="20513" y="2682"/>
                  </a:lnTo>
                  <a:lnTo>
                    <a:pt x="17800" y="20482"/>
                  </a:lnTo>
                  <a:lnTo>
                    <a:pt x="0" y="17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2820827" y="5706038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692" y="0"/>
                  </a:moveTo>
                  <a:lnTo>
                    <a:pt x="0" y="17800"/>
                  </a:lnTo>
                  <a:lnTo>
                    <a:pt x="17805" y="20482"/>
                  </a:lnTo>
                  <a:lnTo>
                    <a:pt x="20485" y="268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2820832" y="5706038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0" y="17800"/>
                  </a:moveTo>
                  <a:lnTo>
                    <a:pt x="2682" y="0"/>
                  </a:lnTo>
                  <a:lnTo>
                    <a:pt x="20482" y="2682"/>
                  </a:lnTo>
                  <a:lnTo>
                    <a:pt x="17800" y="20482"/>
                  </a:lnTo>
                  <a:lnTo>
                    <a:pt x="0" y="17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2917855" y="5065349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2705" y="0"/>
                  </a:moveTo>
                  <a:lnTo>
                    <a:pt x="0" y="17800"/>
                  </a:lnTo>
                  <a:lnTo>
                    <a:pt x="17792" y="20482"/>
                  </a:lnTo>
                  <a:lnTo>
                    <a:pt x="20510" y="2682"/>
                  </a:lnTo>
                  <a:lnTo>
                    <a:pt x="2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2917850" y="5065349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4" h="20954">
                  <a:moveTo>
                    <a:pt x="0" y="17800"/>
                  </a:moveTo>
                  <a:lnTo>
                    <a:pt x="2712" y="0"/>
                  </a:lnTo>
                  <a:lnTo>
                    <a:pt x="20513" y="2682"/>
                  </a:lnTo>
                  <a:lnTo>
                    <a:pt x="17800" y="20482"/>
                  </a:lnTo>
                  <a:lnTo>
                    <a:pt x="0" y="17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2994690" y="4558131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2679" y="0"/>
                  </a:moveTo>
                  <a:lnTo>
                    <a:pt x="0" y="17800"/>
                  </a:lnTo>
                  <a:lnTo>
                    <a:pt x="17805" y="20482"/>
                  </a:lnTo>
                  <a:lnTo>
                    <a:pt x="20485" y="2682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2994690" y="4558131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17800"/>
                  </a:moveTo>
                  <a:lnTo>
                    <a:pt x="2682" y="0"/>
                  </a:lnTo>
                  <a:lnTo>
                    <a:pt x="20482" y="2682"/>
                  </a:lnTo>
                  <a:lnTo>
                    <a:pt x="17800" y="20482"/>
                  </a:lnTo>
                  <a:lnTo>
                    <a:pt x="0" y="17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405187" y="988364"/>
              <a:ext cx="952500" cy="131445"/>
            </a:xfrm>
            <a:custGeom>
              <a:avLst/>
              <a:gdLst/>
              <a:ahLst/>
              <a:cxnLst/>
              <a:rect l="l" t="t" r="r" b="b"/>
              <a:pathLst>
                <a:path w="952500" h="131444">
                  <a:moveTo>
                    <a:pt x="952284" y="0"/>
                  </a:moveTo>
                  <a:lnTo>
                    <a:pt x="0" y="23063"/>
                  </a:lnTo>
                  <a:lnTo>
                    <a:pt x="2628" y="131038"/>
                  </a:lnTo>
                  <a:lnTo>
                    <a:pt x="846950" y="110578"/>
                  </a:lnTo>
                  <a:lnTo>
                    <a:pt x="917168" y="36868"/>
                  </a:lnTo>
                  <a:lnTo>
                    <a:pt x="9522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405195" y="988353"/>
              <a:ext cx="952500" cy="59690"/>
            </a:xfrm>
            <a:custGeom>
              <a:avLst/>
              <a:gdLst/>
              <a:ahLst/>
              <a:cxnLst/>
              <a:rect l="l" t="t" r="r" b="b"/>
              <a:pathLst>
                <a:path w="952500" h="59690">
                  <a:moveTo>
                    <a:pt x="883" y="59064"/>
                  </a:moveTo>
                  <a:lnTo>
                    <a:pt x="917173" y="36862"/>
                  </a:lnTo>
                </a:path>
                <a:path w="952500" h="59690">
                  <a:moveTo>
                    <a:pt x="0" y="23073"/>
                  </a:moveTo>
                  <a:lnTo>
                    <a:pt x="952286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401415" y="1090623"/>
              <a:ext cx="857250" cy="0"/>
            </a:xfrm>
            <a:custGeom>
              <a:avLst/>
              <a:gdLst/>
              <a:ahLst/>
              <a:cxnLst/>
              <a:rect l="l" t="t" r="r" b="b"/>
              <a:pathLst>
                <a:path w="857250">
                  <a:moveTo>
                    <a:pt x="0" y="0"/>
                  </a:moveTo>
                  <a:lnTo>
                    <a:pt x="857128" y="0"/>
                  </a:lnTo>
                </a:path>
              </a:pathLst>
            </a:custGeom>
            <a:ln w="102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405195" y="988353"/>
              <a:ext cx="952500" cy="59690"/>
            </a:xfrm>
            <a:custGeom>
              <a:avLst/>
              <a:gdLst/>
              <a:ahLst/>
              <a:cxnLst/>
              <a:rect l="l" t="t" r="r" b="b"/>
              <a:pathLst>
                <a:path w="952500" h="59690">
                  <a:moveTo>
                    <a:pt x="883" y="59064"/>
                  </a:moveTo>
                  <a:lnTo>
                    <a:pt x="917173" y="36862"/>
                  </a:lnTo>
                </a:path>
                <a:path w="952500" h="59690">
                  <a:moveTo>
                    <a:pt x="0" y="23073"/>
                  </a:moveTo>
                  <a:lnTo>
                    <a:pt x="952286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401415" y="1090623"/>
              <a:ext cx="857250" cy="0"/>
            </a:xfrm>
            <a:custGeom>
              <a:avLst/>
              <a:gdLst/>
              <a:ahLst/>
              <a:cxnLst/>
              <a:rect l="l" t="t" r="r" b="b"/>
              <a:pathLst>
                <a:path w="857250">
                  <a:moveTo>
                    <a:pt x="0" y="0"/>
                  </a:moveTo>
                  <a:lnTo>
                    <a:pt x="857128" y="0"/>
                  </a:lnTo>
                </a:path>
              </a:pathLst>
            </a:custGeom>
            <a:ln w="102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171128" y="1038719"/>
              <a:ext cx="111125" cy="108585"/>
            </a:xfrm>
            <a:custGeom>
              <a:avLst/>
              <a:gdLst/>
              <a:ahLst/>
              <a:cxnLst/>
              <a:rect l="l" t="t" r="r" b="b"/>
              <a:pathLst>
                <a:path w="111125" h="108584">
                  <a:moveTo>
                    <a:pt x="110578" y="107962"/>
                  </a:moveTo>
                  <a:lnTo>
                    <a:pt x="108839" y="35991"/>
                  </a:lnTo>
                  <a:lnTo>
                    <a:pt x="107962" y="0"/>
                  </a:lnTo>
                  <a:lnTo>
                    <a:pt x="0" y="2616"/>
                  </a:lnTo>
                  <a:lnTo>
                    <a:pt x="36855" y="37731"/>
                  </a:lnTo>
                  <a:lnTo>
                    <a:pt x="110578" y="107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171129" y="1011426"/>
              <a:ext cx="1236980" cy="135255"/>
            </a:xfrm>
            <a:custGeom>
              <a:avLst/>
              <a:gdLst/>
              <a:ahLst/>
              <a:cxnLst/>
              <a:rect l="l" t="t" r="r" b="b"/>
              <a:pathLst>
                <a:path w="1236979" h="135255">
                  <a:moveTo>
                    <a:pt x="36859" y="65019"/>
                  </a:moveTo>
                  <a:lnTo>
                    <a:pt x="108837" y="63276"/>
                  </a:lnTo>
                </a:path>
                <a:path w="1236979" h="135255">
                  <a:moveTo>
                    <a:pt x="0" y="29903"/>
                  </a:moveTo>
                  <a:lnTo>
                    <a:pt x="107966" y="27285"/>
                  </a:lnTo>
                </a:path>
                <a:path w="1236979" h="135255">
                  <a:moveTo>
                    <a:pt x="36859" y="65019"/>
                  </a:moveTo>
                  <a:lnTo>
                    <a:pt x="108837" y="63276"/>
                  </a:lnTo>
                </a:path>
                <a:path w="1236979" h="135255">
                  <a:moveTo>
                    <a:pt x="0" y="29903"/>
                  </a:moveTo>
                  <a:lnTo>
                    <a:pt x="107966" y="27285"/>
                  </a:lnTo>
                </a:path>
                <a:path w="1236979" h="135255">
                  <a:moveTo>
                    <a:pt x="1235375" y="53986"/>
                  </a:moveTo>
                  <a:lnTo>
                    <a:pt x="1236686" y="107969"/>
                  </a:lnTo>
                </a:path>
                <a:path w="1236979" h="135255">
                  <a:moveTo>
                    <a:pt x="109273" y="81271"/>
                  </a:moveTo>
                  <a:lnTo>
                    <a:pt x="110584" y="135254"/>
                  </a:lnTo>
                </a:path>
                <a:path w="1236979" h="135255">
                  <a:moveTo>
                    <a:pt x="1235375" y="53986"/>
                  </a:moveTo>
                  <a:lnTo>
                    <a:pt x="1234065" y="0"/>
                  </a:lnTo>
                </a:path>
                <a:path w="1236979" h="135255">
                  <a:moveTo>
                    <a:pt x="109273" y="81271"/>
                  </a:moveTo>
                  <a:lnTo>
                    <a:pt x="107966" y="27285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297963" y="1047854"/>
              <a:ext cx="1091565" cy="62865"/>
            </a:xfrm>
            <a:custGeom>
              <a:avLst/>
              <a:gdLst/>
              <a:ahLst/>
              <a:cxnLst/>
              <a:rect l="l" t="t" r="r" b="b"/>
              <a:pathLst>
                <a:path w="1091564" h="62865">
                  <a:moveTo>
                    <a:pt x="1090132" y="0"/>
                  </a:moveTo>
                  <a:lnTo>
                    <a:pt x="0" y="26413"/>
                  </a:lnTo>
                  <a:lnTo>
                    <a:pt x="871" y="62403"/>
                  </a:lnTo>
                  <a:lnTo>
                    <a:pt x="1090985" y="35990"/>
                  </a:lnTo>
                  <a:lnTo>
                    <a:pt x="1090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297963" y="1047853"/>
              <a:ext cx="1091565" cy="62865"/>
            </a:xfrm>
            <a:custGeom>
              <a:avLst/>
              <a:gdLst/>
              <a:ahLst/>
              <a:cxnLst/>
              <a:rect l="l" t="t" r="r" b="b"/>
              <a:pathLst>
                <a:path w="1091564" h="62865">
                  <a:moveTo>
                    <a:pt x="0" y="26413"/>
                  </a:moveTo>
                  <a:lnTo>
                    <a:pt x="1090132" y="0"/>
                  </a:lnTo>
                  <a:lnTo>
                    <a:pt x="1090985" y="35990"/>
                  </a:lnTo>
                  <a:lnTo>
                    <a:pt x="871" y="62404"/>
                  </a:lnTo>
                  <a:lnTo>
                    <a:pt x="0" y="264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279967" y="1074267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30">
                  <a:moveTo>
                    <a:pt x="17995" y="0"/>
                  </a:moveTo>
                  <a:lnTo>
                    <a:pt x="0" y="435"/>
                  </a:lnTo>
                  <a:lnTo>
                    <a:pt x="875" y="36426"/>
                  </a:lnTo>
                  <a:lnTo>
                    <a:pt x="18867" y="35990"/>
                  </a:lnTo>
                  <a:lnTo>
                    <a:pt x="17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279968" y="1074267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30">
                  <a:moveTo>
                    <a:pt x="0" y="435"/>
                  </a:moveTo>
                  <a:lnTo>
                    <a:pt x="17995" y="0"/>
                  </a:lnTo>
                  <a:lnTo>
                    <a:pt x="18867" y="35990"/>
                  </a:lnTo>
                  <a:lnTo>
                    <a:pt x="874" y="36426"/>
                  </a:lnTo>
                  <a:lnTo>
                    <a:pt x="0" y="4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388095" y="1047417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30">
                  <a:moveTo>
                    <a:pt x="17983" y="0"/>
                  </a:moveTo>
                  <a:lnTo>
                    <a:pt x="0" y="436"/>
                  </a:lnTo>
                  <a:lnTo>
                    <a:pt x="853" y="36427"/>
                  </a:lnTo>
                  <a:lnTo>
                    <a:pt x="18867" y="35991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279968" y="1047417"/>
              <a:ext cx="1127125" cy="63500"/>
            </a:xfrm>
            <a:custGeom>
              <a:avLst/>
              <a:gdLst/>
              <a:ahLst/>
              <a:cxnLst/>
              <a:rect l="l" t="t" r="r" b="b"/>
              <a:pathLst>
                <a:path w="1127125" h="63500">
                  <a:moveTo>
                    <a:pt x="1108127" y="435"/>
                  </a:moveTo>
                  <a:lnTo>
                    <a:pt x="1126111" y="0"/>
                  </a:lnTo>
                  <a:lnTo>
                    <a:pt x="1126994" y="35990"/>
                  </a:lnTo>
                  <a:lnTo>
                    <a:pt x="1108981" y="36426"/>
                  </a:lnTo>
                  <a:lnTo>
                    <a:pt x="1108127" y="435"/>
                  </a:lnTo>
                  <a:close/>
                </a:path>
                <a:path w="1127125" h="63500">
                  <a:moveTo>
                    <a:pt x="0" y="27285"/>
                  </a:moveTo>
                  <a:lnTo>
                    <a:pt x="17995" y="26849"/>
                  </a:lnTo>
                </a:path>
                <a:path w="1127125" h="63500">
                  <a:moveTo>
                    <a:pt x="1126111" y="0"/>
                  </a:moveTo>
                  <a:lnTo>
                    <a:pt x="1108127" y="435"/>
                  </a:lnTo>
                </a:path>
                <a:path w="1127125" h="63500">
                  <a:moveTo>
                    <a:pt x="874" y="63276"/>
                  </a:moveTo>
                  <a:lnTo>
                    <a:pt x="18867" y="62840"/>
                  </a:lnTo>
                </a:path>
                <a:path w="1127125" h="63500">
                  <a:moveTo>
                    <a:pt x="1126994" y="35990"/>
                  </a:moveTo>
                  <a:lnTo>
                    <a:pt x="1108981" y="36426"/>
                  </a:lnTo>
                </a:path>
                <a:path w="1127125" h="63500">
                  <a:moveTo>
                    <a:pt x="17995" y="26849"/>
                  </a:moveTo>
                  <a:lnTo>
                    <a:pt x="18867" y="62840"/>
                  </a:lnTo>
                </a:path>
                <a:path w="1127125" h="63500">
                  <a:moveTo>
                    <a:pt x="1108127" y="435"/>
                  </a:moveTo>
                  <a:lnTo>
                    <a:pt x="1108981" y="36426"/>
                  </a:lnTo>
                </a:path>
                <a:path w="1127125" h="63500">
                  <a:moveTo>
                    <a:pt x="18214" y="35847"/>
                  </a:moveTo>
                  <a:lnTo>
                    <a:pt x="18650" y="53842"/>
                  </a:lnTo>
                </a:path>
                <a:path w="1127125" h="63500">
                  <a:moveTo>
                    <a:pt x="369591" y="27334"/>
                  </a:moveTo>
                  <a:lnTo>
                    <a:pt x="370027" y="453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298183" y="1083045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8997" y="0"/>
                  </a:moveTo>
                  <a:lnTo>
                    <a:pt x="0" y="219"/>
                  </a:lnTo>
                  <a:lnTo>
                    <a:pt x="435" y="18214"/>
                  </a:lnTo>
                  <a:lnTo>
                    <a:pt x="9433" y="17995"/>
                  </a:lnTo>
                  <a:lnTo>
                    <a:pt x="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298182" y="1083045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0" y="219"/>
                  </a:moveTo>
                  <a:lnTo>
                    <a:pt x="8997" y="0"/>
                  </a:lnTo>
                  <a:lnTo>
                    <a:pt x="9433" y="17995"/>
                  </a:lnTo>
                  <a:lnTo>
                    <a:pt x="435" y="18214"/>
                  </a:lnTo>
                  <a:lnTo>
                    <a:pt x="0" y="2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640561" y="1074752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8997" y="0"/>
                  </a:moveTo>
                  <a:lnTo>
                    <a:pt x="0" y="215"/>
                  </a:lnTo>
                  <a:lnTo>
                    <a:pt x="436" y="18211"/>
                  </a:lnTo>
                  <a:lnTo>
                    <a:pt x="9433" y="17992"/>
                  </a:lnTo>
                  <a:lnTo>
                    <a:pt x="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298182" y="1065800"/>
              <a:ext cx="721360" cy="35560"/>
            </a:xfrm>
            <a:custGeom>
              <a:avLst/>
              <a:gdLst/>
              <a:ahLst/>
              <a:cxnLst/>
              <a:rect l="l" t="t" r="r" b="b"/>
              <a:pathLst>
                <a:path w="721360" h="35559">
                  <a:moveTo>
                    <a:pt x="342378" y="9168"/>
                  </a:moveTo>
                  <a:lnTo>
                    <a:pt x="351376" y="8951"/>
                  </a:lnTo>
                  <a:lnTo>
                    <a:pt x="351812" y="26944"/>
                  </a:lnTo>
                  <a:lnTo>
                    <a:pt x="342814" y="27163"/>
                  </a:lnTo>
                  <a:lnTo>
                    <a:pt x="342378" y="9168"/>
                  </a:lnTo>
                  <a:close/>
                </a:path>
                <a:path w="721360" h="35559">
                  <a:moveTo>
                    <a:pt x="0" y="17465"/>
                  </a:moveTo>
                  <a:lnTo>
                    <a:pt x="8997" y="17245"/>
                  </a:lnTo>
                </a:path>
                <a:path w="721360" h="35559">
                  <a:moveTo>
                    <a:pt x="351376" y="8951"/>
                  </a:moveTo>
                  <a:lnTo>
                    <a:pt x="342378" y="9168"/>
                  </a:lnTo>
                </a:path>
                <a:path w="721360" h="35559">
                  <a:moveTo>
                    <a:pt x="435" y="35460"/>
                  </a:moveTo>
                  <a:lnTo>
                    <a:pt x="9433" y="35240"/>
                  </a:lnTo>
                </a:path>
                <a:path w="721360" h="35559">
                  <a:moveTo>
                    <a:pt x="351812" y="26944"/>
                  </a:moveTo>
                  <a:lnTo>
                    <a:pt x="342814" y="27163"/>
                  </a:lnTo>
                </a:path>
                <a:path w="721360" h="35559">
                  <a:moveTo>
                    <a:pt x="8997" y="17245"/>
                  </a:moveTo>
                  <a:lnTo>
                    <a:pt x="9433" y="35240"/>
                  </a:lnTo>
                </a:path>
                <a:path w="721360" h="35559">
                  <a:moveTo>
                    <a:pt x="342378" y="9168"/>
                  </a:moveTo>
                  <a:lnTo>
                    <a:pt x="342814" y="27163"/>
                  </a:lnTo>
                </a:path>
                <a:path w="721360" h="35559">
                  <a:moveTo>
                    <a:pt x="9214" y="26243"/>
                  </a:moveTo>
                  <a:lnTo>
                    <a:pt x="342595" y="18166"/>
                  </a:lnTo>
                </a:path>
                <a:path w="721360" h="35559">
                  <a:moveTo>
                    <a:pt x="369371" y="8516"/>
                  </a:moveTo>
                  <a:lnTo>
                    <a:pt x="369807" y="26508"/>
                  </a:lnTo>
                </a:path>
                <a:path w="721360" h="35559">
                  <a:moveTo>
                    <a:pt x="720748" y="0"/>
                  </a:moveTo>
                  <a:lnTo>
                    <a:pt x="721184" y="179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667555" y="1074097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8997" y="0"/>
                  </a:moveTo>
                  <a:lnTo>
                    <a:pt x="0" y="218"/>
                  </a:lnTo>
                  <a:lnTo>
                    <a:pt x="435" y="18211"/>
                  </a:lnTo>
                  <a:lnTo>
                    <a:pt x="9433" y="17994"/>
                  </a:lnTo>
                  <a:lnTo>
                    <a:pt x="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667554" y="1074096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0" y="219"/>
                  </a:moveTo>
                  <a:lnTo>
                    <a:pt x="8997" y="0"/>
                  </a:lnTo>
                  <a:lnTo>
                    <a:pt x="9433" y="17995"/>
                  </a:lnTo>
                  <a:lnTo>
                    <a:pt x="435" y="18211"/>
                  </a:lnTo>
                  <a:lnTo>
                    <a:pt x="0" y="2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009933" y="1065800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8997" y="0"/>
                  </a:moveTo>
                  <a:lnTo>
                    <a:pt x="0" y="219"/>
                  </a:lnTo>
                  <a:lnTo>
                    <a:pt x="436" y="18214"/>
                  </a:lnTo>
                  <a:lnTo>
                    <a:pt x="9433" y="17994"/>
                  </a:lnTo>
                  <a:lnTo>
                    <a:pt x="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667554" y="1056851"/>
              <a:ext cx="721360" cy="35560"/>
            </a:xfrm>
            <a:custGeom>
              <a:avLst/>
              <a:gdLst/>
              <a:ahLst/>
              <a:cxnLst/>
              <a:rect l="l" t="t" r="r" b="b"/>
              <a:pathLst>
                <a:path w="721360" h="35559">
                  <a:moveTo>
                    <a:pt x="342378" y="9168"/>
                  </a:moveTo>
                  <a:lnTo>
                    <a:pt x="351376" y="8948"/>
                  </a:lnTo>
                  <a:lnTo>
                    <a:pt x="351812" y="26944"/>
                  </a:lnTo>
                  <a:lnTo>
                    <a:pt x="342814" y="27163"/>
                  </a:lnTo>
                  <a:lnTo>
                    <a:pt x="342378" y="9168"/>
                  </a:lnTo>
                  <a:close/>
                </a:path>
                <a:path w="721360" h="35559">
                  <a:moveTo>
                    <a:pt x="0" y="17465"/>
                  </a:moveTo>
                  <a:lnTo>
                    <a:pt x="8997" y="17245"/>
                  </a:lnTo>
                </a:path>
                <a:path w="721360" h="35559">
                  <a:moveTo>
                    <a:pt x="351376" y="8948"/>
                  </a:moveTo>
                  <a:lnTo>
                    <a:pt x="342378" y="9168"/>
                  </a:lnTo>
                </a:path>
                <a:path w="721360" h="35559">
                  <a:moveTo>
                    <a:pt x="435" y="35457"/>
                  </a:moveTo>
                  <a:lnTo>
                    <a:pt x="9433" y="35240"/>
                  </a:lnTo>
                </a:path>
                <a:path w="721360" h="35559">
                  <a:moveTo>
                    <a:pt x="351812" y="26944"/>
                  </a:moveTo>
                  <a:lnTo>
                    <a:pt x="342814" y="27163"/>
                  </a:lnTo>
                </a:path>
                <a:path w="721360" h="35559">
                  <a:moveTo>
                    <a:pt x="8997" y="17245"/>
                  </a:moveTo>
                  <a:lnTo>
                    <a:pt x="9433" y="35240"/>
                  </a:lnTo>
                </a:path>
                <a:path w="721360" h="35559">
                  <a:moveTo>
                    <a:pt x="342378" y="9168"/>
                  </a:moveTo>
                  <a:lnTo>
                    <a:pt x="342814" y="27163"/>
                  </a:lnTo>
                </a:path>
                <a:path w="721360" h="35559">
                  <a:moveTo>
                    <a:pt x="9214" y="26243"/>
                  </a:moveTo>
                  <a:lnTo>
                    <a:pt x="342595" y="18166"/>
                  </a:lnTo>
                </a:path>
                <a:path w="721360" h="35559">
                  <a:moveTo>
                    <a:pt x="369371" y="8513"/>
                  </a:moveTo>
                  <a:lnTo>
                    <a:pt x="369807" y="26508"/>
                  </a:lnTo>
                </a:path>
                <a:path w="721360" h="35559">
                  <a:moveTo>
                    <a:pt x="720754" y="0"/>
                  </a:moveTo>
                  <a:lnTo>
                    <a:pt x="721181" y="179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036926" y="1065147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8994" y="0"/>
                  </a:moveTo>
                  <a:lnTo>
                    <a:pt x="0" y="217"/>
                  </a:lnTo>
                  <a:lnTo>
                    <a:pt x="435" y="18211"/>
                  </a:lnTo>
                  <a:lnTo>
                    <a:pt x="9429" y="17992"/>
                  </a:lnTo>
                  <a:lnTo>
                    <a:pt x="89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036926" y="1065147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0" y="216"/>
                  </a:moveTo>
                  <a:lnTo>
                    <a:pt x="8994" y="0"/>
                  </a:lnTo>
                  <a:lnTo>
                    <a:pt x="9430" y="17992"/>
                  </a:lnTo>
                  <a:lnTo>
                    <a:pt x="435" y="18211"/>
                  </a:lnTo>
                  <a:lnTo>
                    <a:pt x="0" y="2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379317" y="1056850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8991" y="0"/>
                  </a:moveTo>
                  <a:lnTo>
                    <a:pt x="0" y="217"/>
                  </a:lnTo>
                  <a:lnTo>
                    <a:pt x="426" y="18211"/>
                  </a:lnTo>
                  <a:lnTo>
                    <a:pt x="9418" y="17995"/>
                  </a:lnTo>
                  <a:lnTo>
                    <a:pt x="8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036926" y="1056851"/>
              <a:ext cx="352425" cy="26670"/>
            </a:xfrm>
            <a:custGeom>
              <a:avLst/>
              <a:gdLst/>
              <a:ahLst/>
              <a:cxnLst/>
              <a:rect l="l" t="t" r="r" b="b"/>
              <a:pathLst>
                <a:path w="352425" h="26669">
                  <a:moveTo>
                    <a:pt x="342390" y="216"/>
                  </a:moveTo>
                  <a:lnTo>
                    <a:pt x="351382" y="0"/>
                  </a:lnTo>
                  <a:lnTo>
                    <a:pt x="351809" y="17995"/>
                  </a:lnTo>
                  <a:lnTo>
                    <a:pt x="342817" y="18211"/>
                  </a:lnTo>
                  <a:lnTo>
                    <a:pt x="342390" y="216"/>
                  </a:lnTo>
                  <a:close/>
                </a:path>
                <a:path w="352425" h="26669">
                  <a:moveTo>
                    <a:pt x="0" y="8513"/>
                  </a:moveTo>
                  <a:lnTo>
                    <a:pt x="8994" y="8296"/>
                  </a:lnTo>
                </a:path>
                <a:path w="352425" h="26669">
                  <a:moveTo>
                    <a:pt x="351382" y="0"/>
                  </a:moveTo>
                  <a:lnTo>
                    <a:pt x="342390" y="216"/>
                  </a:lnTo>
                </a:path>
                <a:path w="352425" h="26669">
                  <a:moveTo>
                    <a:pt x="435" y="26508"/>
                  </a:moveTo>
                  <a:lnTo>
                    <a:pt x="9430" y="26288"/>
                  </a:lnTo>
                </a:path>
                <a:path w="352425" h="26669">
                  <a:moveTo>
                    <a:pt x="351809" y="17995"/>
                  </a:moveTo>
                  <a:lnTo>
                    <a:pt x="342817" y="18211"/>
                  </a:lnTo>
                </a:path>
                <a:path w="352425" h="26669">
                  <a:moveTo>
                    <a:pt x="8994" y="8296"/>
                  </a:moveTo>
                  <a:lnTo>
                    <a:pt x="9430" y="26288"/>
                  </a:lnTo>
                </a:path>
                <a:path w="352425" h="26669">
                  <a:moveTo>
                    <a:pt x="342390" y="216"/>
                  </a:moveTo>
                  <a:lnTo>
                    <a:pt x="342817" y="18211"/>
                  </a:lnTo>
                </a:path>
                <a:path w="352425" h="26669">
                  <a:moveTo>
                    <a:pt x="9214" y="17294"/>
                  </a:moveTo>
                  <a:lnTo>
                    <a:pt x="342604" y="92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649339" y="1065319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30">
                  <a:moveTo>
                    <a:pt x="17995" y="0"/>
                  </a:moveTo>
                  <a:lnTo>
                    <a:pt x="0" y="435"/>
                  </a:lnTo>
                  <a:lnTo>
                    <a:pt x="872" y="36423"/>
                  </a:lnTo>
                  <a:lnTo>
                    <a:pt x="18867" y="35986"/>
                  </a:lnTo>
                  <a:lnTo>
                    <a:pt x="17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649339" y="1065318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30">
                  <a:moveTo>
                    <a:pt x="0" y="435"/>
                  </a:moveTo>
                  <a:lnTo>
                    <a:pt x="17995" y="0"/>
                  </a:lnTo>
                  <a:lnTo>
                    <a:pt x="18867" y="35987"/>
                  </a:lnTo>
                  <a:lnTo>
                    <a:pt x="871" y="36423"/>
                  </a:lnTo>
                  <a:lnTo>
                    <a:pt x="0" y="4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018711" y="1056366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30">
                  <a:moveTo>
                    <a:pt x="17995" y="0"/>
                  </a:moveTo>
                  <a:lnTo>
                    <a:pt x="0" y="435"/>
                  </a:lnTo>
                  <a:lnTo>
                    <a:pt x="872" y="36426"/>
                  </a:lnTo>
                  <a:lnTo>
                    <a:pt x="18867" y="35990"/>
                  </a:lnTo>
                  <a:lnTo>
                    <a:pt x="17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018711" y="1056366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30">
                  <a:moveTo>
                    <a:pt x="0" y="435"/>
                  </a:moveTo>
                  <a:lnTo>
                    <a:pt x="17995" y="0"/>
                  </a:lnTo>
                  <a:lnTo>
                    <a:pt x="18867" y="35990"/>
                  </a:lnTo>
                  <a:lnTo>
                    <a:pt x="871" y="36426"/>
                  </a:lnTo>
                  <a:lnTo>
                    <a:pt x="0" y="4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388095" y="1047854"/>
              <a:ext cx="1270" cy="36195"/>
            </a:xfrm>
            <a:custGeom>
              <a:avLst/>
              <a:gdLst/>
              <a:ahLst/>
              <a:cxnLst/>
              <a:rect l="l" t="t" r="r" b="b"/>
              <a:pathLst>
                <a:path w="1270" h="36194">
                  <a:moveTo>
                    <a:pt x="0" y="0"/>
                  </a:moveTo>
                  <a:lnTo>
                    <a:pt x="853" y="35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58" name="object 258"/>
            <p:cNvSpPr/>
            <p:nvPr/>
          </p:nvSpPr>
          <p:spPr>
            <a:xfrm>
              <a:off x="2279096" y="1011426"/>
              <a:ext cx="1129030" cy="135255"/>
            </a:xfrm>
            <a:custGeom>
              <a:avLst/>
              <a:gdLst/>
              <a:ahLst/>
              <a:cxnLst/>
              <a:rect l="l" t="t" r="r" b="b"/>
              <a:pathLst>
                <a:path w="1129029" h="135255">
                  <a:moveTo>
                    <a:pt x="1108999" y="36426"/>
                  </a:moveTo>
                  <a:lnTo>
                    <a:pt x="1109852" y="72417"/>
                  </a:lnTo>
                  <a:lnTo>
                    <a:pt x="1108999" y="36426"/>
                  </a:lnTo>
                  <a:close/>
                </a:path>
                <a:path w="1129029" h="135255">
                  <a:moveTo>
                    <a:pt x="0" y="27285"/>
                  </a:moveTo>
                  <a:lnTo>
                    <a:pt x="1126098" y="0"/>
                  </a:lnTo>
                </a:path>
                <a:path w="1129029" h="135255">
                  <a:moveTo>
                    <a:pt x="2618" y="135254"/>
                  </a:moveTo>
                  <a:lnTo>
                    <a:pt x="1128720" y="1079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2924561" y="2167114"/>
              <a:ext cx="453390" cy="2393950"/>
            </a:xfrm>
            <a:custGeom>
              <a:avLst/>
              <a:gdLst/>
              <a:ahLst/>
              <a:cxnLst/>
              <a:rect l="l" t="t" r="r" b="b"/>
              <a:pathLst>
                <a:path w="453390" h="2393950">
                  <a:moveTo>
                    <a:pt x="453136" y="0"/>
                  </a:moveTo>
                  <a:lnTo>
                    <a:pt x="412140" y="30213"/>
                  </a:lnTo>
                  <a:lnTo>
                    <a:pt x="330187" y="90614"/>
                  </a:lnTo>
                  <a:lnTo>
                    <a:pt x="0" y="2270747"/>
                  </a:lnTo>
                  <a:lnTo>
                    <a:pt x="60401" y="2352738"/>
                  </a:lnTo>
                  <a:lnTo>
                    <a:pt x="90614" y="2393708"/>
                  </a:lnTo>
                  <a:lnTo>
                    <a:pt x="453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2924556" y="2167115"/>
              <a:ext cx="453390" cy="2393950"/>
            </a:xfrm>
            <a:custGeom>
              <a:avLst/>
              <a:gdLst/>
              <a:ahLst/>
              <a:cxnLst/>
              <a:rect l="l" t="t" r="r" b="b"/>
              <a:pathLst>
                <a:path w="453390" h="2393950">
                  <a:moveTo>
                    <a:pt x="412150" y="30202"/>
                  </a:moveTo>
                  <a:lnTo>
                    <a:pt x="60411" y="2352732"/>
                  </a:lnTo>
                </a:path>
                <a:path w="453390" h="2393950">
                  <a:moveTo>
                    <a:pt x="453146" y="0"/>
                  </a:moveTo>
                  <a:lnTo>
                    <a:pt x="90617" y="2393697"/>
                  </a:lnTo>
                </a:path>
                <a:path w="453390" h="2393950">
                  <a:moveTo>
                    <a:pt x="330189" y="90607"/>
                  </a:moveTo>
                  <a:lnTo>
                    <a:pt x="0" y="2270741"/>
                  </a:lnTo>
                </a:path>
                <a:path w="453390" h="2393950">
                  <a:moveTo>
                    <a:pt x="412150" y="30202"/>
                  </a:moveTo>
                  <a:lnTo>
                    <a:pt x="60411" y="2352732"/>
                  </a:lnTo>
                </a:path>
                <a:path w="453390" h="2393950">
                  <a:moveTo>
                    <a:pt x="453146" y="0"/>
                  </a:moveTo>
                  <a:lnTo>
                    <a:pt x="90617" y="2393697"/>
                  </a:lnTo>
                </a:path>
                <a:path w="453390" h="2393950">
                  <a:moveTo>
                    <a:pt x="330189" y="90607"/>
                  </a:moveTo>
                  <a:lnTo>
                    <a:pt x="0" y="227074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09966" y="6584441"/>
              <a:ext cx="193040" cy="550545"/>
            </a:xfrm>
            <a:custGeom>
              <a:avLst/>
              <a:gdLst/>
              <a:ahLst/>
              <a:cxnLst/>
              <a:rect l="l" t="t" r="r" b="b"/>
              <a:pathLst>
                <a:path w="193040" h="550545">
                  <a:moveTo>
                    <a:pt x="192544" y="0"/>
                  </a:moveTo>
                  <a:lnTo>
                    <a:pt x="110553" y="60413"/>
                  </a:lnTo>
                  <a:lnTo>
                    <a:pt x="69596" y="90627"/>
                  </a:lnTo>
                  <a:lnTo>
                    <a:pt x="0" y="549986"/>
                  </a:lnTo>
                  <a:lnTo>
                    <a:pt x="40995" y="519785"/>
                  </a:lnTo>
                  <a:lnTo>
                    <a:pt x="122961" y="459371"/>
                  </a:lnTo>
                  <a:lnTo>
                    <a:pt x="192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09976" y="6584441"/>
              <a:ext cx="193040" cy="550545"/>
            </a:xfrm>
            <a:custGeom>
              <a:avLst/>
              <a:gdLst/>
              <a:ahLst/>
              <a:cxnLst/>
              <a:rect l="l" t="t" r="r" b="b"/>
              <a:pathLst>
                <a:path w="193040" h="550545">
                  <a:moveTo>
                    <a:pt x="40995" y="519775"/>
                  </a:moveTo>
                  <a:lnTo>
                    <a:pt x="110550" y="60411"/>
                  </a:lnTo>
                </a:path>
                <a:path w="193040" h="550545">
                  <a:moveTo>
                    <a:pt x="0" y="549981"/>
                  </a:moveTo>
                  <a:lnTo>
                    <a:pt x="69585" y="90617"/>
                  </a:lnTo>
                </a:path>
                <a:path w="193040" h="550545">
                  <a:moveTo>
                    <a:pt x="122956" y="459364"/>
                  </a:moveTo>
                  <a:lnTo>
                    <a:pt x="192542" y="0"/>
                  </a:lnTo>
                </a:path>
                <a:path w="193040" h="550545">
                  <a:moveTo>
                    <a:pt x="40995" y="519775"/>
                  </a:moveTo>
                  <a:lnTo>
                    <a:pt x="110550" y="60411"/>
                  </a:lnTo>
                </a:path>
                <a:path w="193040" h="550545">
                  <a:moveTo>
                    <a:pt x="0" y="549981"/>
                  </a:moveTo>
                  <a:lnTo>
                    <a:pt x="69585" y="90617"/>
                  </a:lnTo>
                </a:path>
                <a:path w="193040" h="550545">
                  <a:moveTo>
                    <a:pt x="122956" y="459364"/>
                  </a:moveTo>
                  <a:lnTo>
                    <a:pt x="192542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263" name="object 2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4251" y="6689933"/>
              <a:ext cx="119923" cy="116098"/>
            </a:xfrm>
            <a:prstGeom prst="rect">
              <a:avLst/>
            </a:prstGeom>
          </p:spPr>
        </p:pic>
        <p:sp>
          <p:nvSpPr>
            <p:cNvPr id="264" name="object 264"/>
            <p:cNvSpPr/>
            <p:nvPr/>
          </p:nvSpPr>
          <p:spPr>
            <a:xfrm>
              <a:off x="3541255" y="6642112"/>
              <a:ext cx="814705" cy="128270"/>
            </a:xfrm>
            <a:custGeom>
              <a:avLst/>
              <a:gdLst/>
              <a:ahLst/>
              <a:cxnLst/>
              <a:rect l="l" t="t" r="r" b="b"/>
              <a:pathLst>
                <a:path w="814704" h="128270">
                  <a:moveTo>
                    <a:pt x="814666" y="107962"/>
                  </a:moveTo>
                  <a:lnTo>
                    <a:pt x="813816" y="71996"/>
                  </a:lnTo>
                  <a:lnTo>
                    <a:pt x="812050" y="0"/>
                  </a:lnTo>
                  <a:lnTo>
                    <a:pt x="0" y="19697"/>
                  </a:lnTo>
                  <a:lnTo>
                    <a:pt x="2616" y="127660"/>
                  </a:lnTo>
                  <a:lnTo>
                    <a:pt x="814666" y="107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543025" y="6714103"/>
              <a:ext cx="813435" cy="55880"/>
            </a:xfrm>
            <a:custGeom>
              <a:avLst/>
              <a:gdLst/>
              <a:ahLst/>
              <a:cxnLst/>
              <a:rect l="l" t="t" r="r" b="b"/>
              <a:pathLst>
                <a:path w="813435" h="55879">
                  <a:moveTo>
                    <a:pt x="812048" y="0"/>
                  </a:moveTo>
                  <a:lnTo>
                    <a:pt x="0" y="19659"/>
                  </a:lnTo>
                </a:path>
                <a:path w="813435" h="55879">
                  <a:moveTo>
                    <a:pt x="812901" y="35966"/>
                  </a:moveTo>
                  <a:lnTo>
                    <a:pt x="853" y="55656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541255" y="6648055"/>
              <a:ext cx="309245" cy="22860"/>
            </a:xfrm>
            <a:custGeom>
              <a:avLst/>
              <a:gdLst/>
              <a:ahLst/>
              <a:cxnLst/>
              <a:rect l="l" t="t" r="r" b="b"/>
              <a:pathLst>
                <a:path w="309245" h="22859">
                  <a:moveTo>
                    <a:pt x="215" y="7353"/>
                  </a:moveTo>
                  <a:lnTo>
                    <a:pt x="0" y="7353"/>
                  </a:lnTo>
                  <a:lnTo>
                    <a:pt x="0" y="20154"/>
                  </a:lnTo>
                  <a:lnTo>
                    <a:pt x="215" y="20154"/>
                  </a:lnTo>
                  <a:lnTo>
                    <a:pt x="215" y="7353"/>
                  </a:lnTo>
                  <a:close/>
                </a:path>
                <a:path w="309245" h="22859">
                  <a:moveTo>
                    <a:pt x="308914" y="0"/>
                  </a:moveTo>
                  <a:lnTo>
                    <a:pt x="22580" y="0"/>
                  </a:lnTo>
                  <a:lnTo>
                    <a:pt x="22580" y="9728"/>
                  </a:lnTo>
                  <a:lnTo>
                    <a:pt x="22580" y="13017"/>
                  </a:lnTo>
                  <a:lnTo>
                    <a:pt x="22580" y="22745"/>
                  </a:lnTo>
                  <a:lnTo>
                    <a:pt x="308914" y="22745"/>
                  </a:lnTo>
                  <a:lnTo>
                    <a:pt x="308914" y="13017"/>
                  </a:lnTo>
                  <a:lnTo>
                    <a:pt x="308914" y="9728"/>
                  </a:lnTo>
                  <a:lnTo>
                    <a:pt x="3089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543025" y="6642109"/>
              <a:ext cx="813435" cy="128270"/>
            </a:xfrm>
            <a:custGeom>
              <a:avLst/>
              <a:gdLst/>
              <a:ahLst/>
              <a:cxnLst/>
              <a:rect l="l" t="t" r="r" b="b"/>
              <a:pathLst>
                <a:path w="813435" h="128270">
                  <a:moveTo>
                    <a:pt x="810280" y="0"/>
                  </a:moveTo>
                  <a:lnTo>
                    <a:pt x="344302" y="11308"/>
                  </a:lnTo>
                </a:path>
                <a:path w="813435" h="128270">
                  <a:moveTo>
                    <a:pt x="812048" y="71993"/>
                  </a:moveTo>
                  <a:lnTo>
                    <a:pt x="0" y="91653"/>
                  </a:lnTo>
                </a:path>
                <a:path w="813435" h="128270">
                  <a:moveTo>
                    <a:pt x="812901" y="107960"/>
                  </a:moveTo>
                  <a:lnTo>
                    <a:pt x="853" y="12765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541255" y="6648055"/>
              <a:ext cx="309245" cy="22860"/>
            </a:xfrm>
            <a:custGeom>
              <a:avLst/>
              <a:gdLst/>
              <a:ahLst/>
              <a:cxnLst/>
              <a:rect l="l" t="t" r="r" b="b"/>
              <a:pathLst>
                <a:path w="309245" h="22859">
                  <a:moveTo>
                    <a:pt x="215" y="7353"/>
                  </a:moveTo>
                  <a:lnTo>
                    <a:pt x="0" y="7353"/>
                  </a:lnTo>
                  <a:lnTo>
                    <a:pt x="0" y="20154"/>
                  </a:lnTo>
                  <a:lnTo>
                    <a:pt x="215" y="20154"/>
                  </a:lnTo>
                  <a:lnTo>
                    <a:pt x="215" y="7353"/>
                  </a:lnTo>
                  <a:close/>
                </a:path>
                <a:path w="309245" h="22859">
                  <a:moveTo>
                    <a:pt x="308914" y="0"/>
                  </a:moveTo>
                  <a:lnTo>
                    <a:pt x="22580" y="0"/>
                  </a:lnTo>
                  <a:lnTo>
                    <a:pt x="22580" y="9728"/>
                  </a:lnTo>
                  <a:lnTo>
                    <a:pt x="22580" y="13017"/>
                  </a:lnTo>
                  <a:lnTo>
                    <a:pt x="22580" y="22745"/>
                  </a:lnTo>
                  <a:lnTo>
                    <a:pt x="308914" y="22745"/>
                  </a:lnTo>
                  <a:lnTo>
                    <a:pt x="308914" y="13017"/>
                  </a:lnTo>
                  <a:lnTo>
                    <a:pt x="308914" y="9728"/>
                  </a:lnTo>
                  <a:lnTo>
                    <a:pt x="3089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887327" y="6642109"/>
              <a:ext cx="466090" cy="11430"/>
            </a:xfrm>
            <a:custGeom>
              <a:avLst/>
              <a:gdLst/>
              <a:ahLst/>
              <a:cxnLst/>
              <a:rect l="l" t="t" r="r" b="b"/>
              <a:pathLst>
                <a:path w="466089" h="11429">
                  <a:moveTo>
                    <a:pt x="465978" y="0"/>
                  </a:moveTo>
                  <a:lnTo>
                    <a:pt x="0" y="11308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857170" y="6622481"/>
              <a:ext cx="309245" cy="115570"/>
            </a:xfrm>
            <a:custGeom>
              <a:avLst/>
              <a:gdLst/>
              <a:ahLst/>
              <a:cxnLst/>
              <a:rect l="l" t="t" r="r" b="b"/>
              <a:pathLst>
                <a:path w="309245" h="115570">
                  <a:moveTo>
                    <a:pt x="306628" y="0"/>
                  </a:moveTo>
                  <a:lnTo>
                    <a:pt x="0" y="7437"/>
                  </a:lnTo>
                  <a:lnTo>
                    <a:pt x="2621" y="115397"/>
                  </a:lnTo>
                  <a:lnTo>
                    <a:pt x="309250" y="107960"/>
                  </a:lnTo>
                  <a:lnTo>
                    <a:pt x="3066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858907" y="6694444"/>
              <a:ext cx="307975" cy="43815"/>
            </a:xfrm>
            <a:custGeom>
              <a:avLst/>
              <a:gdLst/>
              <a:ahLst/>
              <a:cxnLst/>
              <a:rect l="l" t="t" r="r" b="b"/>
              <a:pathLst>
                <a:path w="307975" h="43815">
                  <a:moveTo>
                    <a:pt x="306628" y="0"/>
                  </a:moveTo>
                  <a:lnTo>
                    <a:pt x="0" y="7437"/>
                  </a:lnTo>
                </a:path>
                <a:path w="307975" h="43815">
                  <a:moveTo>
                    <a:pt x="307512" y="35996"/>
                  </a:moveTo>
                  <a:lnTo>
                    <a:pt x="883" y="4343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850770" y="6616080"/>
              <a:ext cx="320040" cy="14604"/>
            </a:xfrm>
            <a:custGeom>
              <a:avLst/>
              <a:gdLst/>
              <a:ahLst/>
              <a:cxnLst/>
              <a:rect l="l" t="t" r="r" b="b"/>
              <a:pathLst>
                <a:path w="320039" h="14604">
                  <a:moveTo>
                    <a:pt x="0" y="4252"/>
                  </a:moveTo>
                  <a:lnTo>
                    <a:pt x="256397" y="4252"/>
                  </a:lnTo>
                </a:path>
                <a:path w="320039" h="14604">
                  <a:moveTo>
                    <a:pt x="316245" y="0"/>
                  </a:moveTo>
                  <a:lnTo>
                    <a:pt x="316245" y="8504"/>
                  </a:lnTo>
                </a:path>
                <a:path w="320039" h="14604">
                  <a:moveTo>
                    <a:pt x="0" y="14371"/>
                  </a:moveTo>
                  <a:lnTo>
                    <a:pt x="319430" y="14371"/>
                  </a:lnTo>
                </a:path>
              </a:pathLst>
            </a:custGeom>
            <a:ln w="8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858907" y="6694444"/>
              <a:ext cx="307975" cy="43815"/>
            </a:xfrm>
            <a:custGeom>
              <a:avLst/>
              <a:gdLst/>
              <a:ahLst/>
              <a:cxnLst/>
              <a:rect l="l" t="t" r="r" b="b"/>
              <a:pathLst>
                <a:path w="307975" h="43815">
                  <a:moveTo>
                    <a:pt x="306628" y="0"/>
                  </a:moveTo>
                  <a:lnTo>
                    <a:pt x="0" y="7437"/>
                  </a:lnTo>
                </a:path>
                <a:path w="307975" h="43815">
                  <a:moveTo>
                    <a:pt x="307512" y="35996"/>
                  </a:moveTo>
                  <a:lnTo>
                    <a:pt x="883" y="4343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850770" y="6616080"/>
              <a:ext cx="320040" cy="14604"/>
            </a:xfrm>
            <a:custGeom>
              <a:avLst/>
              <a:gdLst/>
              <a:ahLst/>
              <a:cxnLst/>
              <a:rect l="l" t="t" r="r" b="b"/>
              <a:pathLst>
                <a:path w="320039" h="14604">
                  <a:moveTo>
                    <a:pt x="0" y="4252"/>
                  </a:moveTo>
                  <a:lnTo>
                    <a:pt x="256397" y="4252"/>
                  </a:lnTo>
                </a:path>
                <a:path w="320039" h="14604">
                  <a:moveTo>
                    <a:pt x="316245" y="0"/>
                  </a:moveTo>
                  <a:lnTo>
                    <a:pt x="316245" y="8504"/>
                  </a:lnTo>
                </a:path>
                <a:path w="320039" h="14604">
                  <a:moveTo>
                    <a:pt x="0" y="14371"/>
                  </a:moveTo>
                  <a:lnTo>
                    <a:pt x="319430" y="14371"/>
                  </a:lnTo>
                </a:path>
              </a:pathLst>
            </a:custGeom>
            <a:ln w="8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613654" y="6596633"/>
              <a:ext cx="728345" cy="123189"/>
            </a:xfrm>
            <a:custGeom>
              <a:avLst/>
              <a:gdLst/>
              <a:ahLst/>
              <a:cxnLst/>
              <a:rect l="l" t="t" r="r" b="b"/>
              <a:pathLst>
                <a:path w="728345" h="123190">
                  <a:moveTo>
                    <a:pt x="727798" y="105346"/>
                  </a:moveTo>
                  <a:lnTo>
                    <a:pt x="690943" y="70231"/>
                  </a:lnTo>
                  <a:lnTo>
                    <a:pt x="617220" y="0"/>
                  </a:lnTo>
                  <a:lnTo>
                    <a:pt x="0" y="14935"/>
                  </a:lnTo>
                  <a:lnTo>
                    <a:pt x="2616" y="122936"/>
                  </a:lnTo>
                  <a:lnTo>
                    <a:pt x="727798" y="10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615421" y="6666859"/>
              <a:ext cx="726440" cy="52705"/>
            </a:xfrm>
            <a:custGeom>
              <a:avLst/>
              <a:gdLst/>
              <a:ahLst/>
              <a:cxnLst/>
              <a:rect l="l" t="t" r="r" b="b"/>
              <a:pathLst>
                <a:path w="726439" h="52704">
                  <a:moveTo>
                    <a:pt x="689183" y="0"/>
                  </a:moveTo>
                  <a:lnTo>
                    <a:pt x="0" y="16703"/>
                  </a:lnTo>
                </a:path>
                <a:path w="726439" h="52704">
                  <a:moveTo>
                    <a:pt x="726033" y="35112"/>
                  </a:moveTo>
                  <a:lnTo>
                    <a:pt x="853" y="52699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607252" y="6593143"/>
              <a:ext cx="630555" cy="13970"/>
            </a:xfrm>
            <a:custGeom>
              <a:avLst/>
              <a:gdLst/>
              <a:ahLst/>
              <a:cxnLst/>
              <a:rect l="l" t="t" r="r" b="b"/>
              <a:pathLst>
                <a:path w="630554" h="13970">
                  <a:moveTo>
                    <a:pt x="0" y="0"/>
                  </a:moveTo>
                  <a:lnTo>
                    <a:pt x="630021" y="0"/>
                  </a:lnTo>
                </a:path>
                <a:path w="630554" h="13970">
                  <a:moveTo>
                    <a:pt x="0" y="13868"/>
                  </a:moveTo>
                  <a:lnTo>
                    <a:pt x="630021" y="13868"/>
                  </a:lnTo>
                </a:path>
              </a:pathLst>
            </a:custGeom>
            <a:ln w="5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615421" y="6666859"/>
              <a:ext cx="726440" cy="52705"/>
            </a:xfrm>
            <a:custGeom>
              <a:avLst/>
              <a:gdLst/>
              <a:ahLst/>
              <a:cxnLst/>
              <a:rect l="l" t="t" r="r" b="b"/>
              <a:pathLst>
                <a:path w="726439" h="52704">
                  <a:moveTo>
                    <a:pt x="689183" y="0"/>
                  </a:moveTo>
                  <a:lnTo>
                    <a:pt x="0" y="16703"/>
                  </a:lnTo>
                </a:path>
                <a:path w="726439" h="52704">
                  <a:moveTo>
                    <a:pt x="726033" y="35112"/>
                  </a:moveTo>
                  <a:lnTo>
                    <a:pt x="853" y="52699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607252" y="6593143"/>
              <a:ext cx="630555" cy="13970"/>
            </a:xfrm>
            <a:custGeom>
              <a:avLst/>
              <a:gdLst/>
              <a:ahLst/>
              <a:cxnLst/>
              <a:rect l="l" t="t" r="r" b="b"/>
              <a:pathLst>
                <a:path w="630554" h="13970">
                  <a:moveTo>
                    <a:pt x="0" y="0"/>
                  </a:moveTo>
                  <a:lnTo>
                    <a:pt x="630021" y="0"/>
                  </a:lnTo>
                </a:path>
                <a:path w="630554" h="13970">
                  <a:moveTo>
                    <a:pt x="0" y="13868"/>
                  </a:moveTo>
                  <a:lnTo>
                    <a:pt x="630021" y="13868"/>
                  </a:lnTo>
                </a:path>
              </a:pathLst>
            </a:custGeom>
            <a:ln w="5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353305" y="6629917"/>
              <a:ext cx="506730" cy="120650"/>
            </a:xfrm>
            <a:custGeom>
              <a:avLst/>
              <a:gdLst/>
              <a:ahLst/>
              <a:cxnLst/>
              <a:rect l="l" t="t" r="r" b="b"/>
              <a:pathLst>
                <a:path w="506729" h="120650">
                  <a:moveTo>
                    <a:pt x="1310" y="66172"/>
                  </a:moveTo>
                  <a:lnTo>
                    <a:pt x="0" y="12191"/>
                  </a:lnTo>
                </a:path>
                <a:path w="506729" h="120650">
                  <a:moveTo>
                    <a:pt x="505175" y="53980"/>
                  </a:moveTo>
                  <a:lnTo>
                    <a:pt x="503864" y="0"/>
                  </a:lnTo>
                </a:path>
                <a:path w="506729" h="120650">
                  <a:moveTo>
                    <a:pt x="1310" y="66172"/>
                  </a:moveTo>
                  <a:lnTo>
                    <a:pt x="2621" y="120152"/>
                  </a:lnTo>
                </a:path>
                <a:path w="506729" h="120650">
                  <a:moveTo>
                    <a:pt x="505175" y="53980"/>
                  </a:moveTo>
                  <a:lnTo>
                    <a:pt x="506486" y="10796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372172" y="6666341"/>
              <a:ext cx="469265" cy="47625"/>
            </a:xfrm>
            <a:custGeom>
              <a:avLst/>
              <a:gdLst/>
              <a:ahLst/>
              <a:cxnLst/>
              <a:rect l="l" t="t" r="r" b="b"/>
              <a:pathLst>
                <a:path w="469264" h="47625">
                  <a:moveTo>
                    <a:pt x="467867" y="0"/>
                  </a:moveTo>
                  <a:lnTo>
                    <a:pt x="0" y="11338"/>
                  </a:lnTo>
                  <a:lnTo>
                    <a:pt x="883" y="47304"/>
                  </a:lnTo>
                  <a:lnTo>
                    <a:pt x="468751" y="35966"/>
                  </a:lnTo>
                  <a:lnTo>
                    <a:pt x="467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372172" y="6666341"/>
              <a:ext cx="469265" cy="47625"/>
            </a:xfrm>
            <a:custGeom>
              <a:avLst/>
              <a:gdLst/>
              <a:ahLst/>
              <a:cxnLst/>
              <a:rect l="l" t="t" r="r" b="b"/>
              <a:pathLst>
                <a:path w="469264" h="47625">
                  <a:moveTo>
                    <a:pt x="468751" y="35966"/>
                  </a:moveTo>
                  <a:lnTo>
                    <a:pt x="883" y="47304"/>
                  </a:lnTo>
                  <a:lnTo>
                    <a:pt x="0" y="11338"/>
                  </a:lnTo>
                  <a:lnTo>
                    <a:pt x="467867" y="0"/>
                  </a:lnTo>
                  <a:lnTo>
                    <a:pt x="468751" y="359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840041" y="6665884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8013" y="0"/>
                  </a:moveTo>
                  <a:lnTo>
                    <a:pt x="0" y="457"/>
                  </a:lnTo>
                  <a:lnTo>
                    <a:pt x="883" y="36423"/>
                  </a:lnTo>
                  <a:lnTo>
                    <a:pt x="18867" y="35996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840040" y="6665884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8867" y="35996"/>
                  </a:moveTo>
                  <a:lnTo>
                    <a:pt x="883" y="36423"/>
                  </a:lnTo>
                  <a:lnTo>
                    <a:pt x="0" y="457"/>
                  </a:lnTo>
                  <a:lnTo>
                    <a:pt x="18013" y="0"/>
                  </a:lnTo>
                  <a:lnTo>
                    <a:pt x="18867" y="359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354189" y="6677680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7983" y="0"/>
                  </a:moveTo>
                  <a:lnTo>
                    <a:pt x="0" y="426"/>
                  </a:lnTo>
                  <a:lnTo>
                    <a:pt x="883" y="36423"/>
                  </a:lnTo>
                  <a:lnTo>
                    <a:pt x="18867" y="35966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354189" y="6665884"/>
              <a:ext cx="504825" cy="48260"/>
            </a:xfrm>
            <a:custGeom>
              <a:avLst/>
              <a:gdLst/>
              <a:ahLst/>
              <a:cxnLst/>
              <a:rect l="l" t="t" r="r" b="b"/>
              <a:pathLst>
                <a:path w="504825" h="48259">
                  <a:moveTo>
                    <a:pt x="18867" y="47762"/>
                  </a:moveTo>
                  <a:lnTo>
                    <a:pt x="883" y="48219"/>
                  </a:lnTo>
                  <a:lnTo>
                    <a:pt x="0" y="12222"/>
                  </a:lnTo>
                  <a:lnTo>
                    <a:pt x="17983" y="11795"/>
                  </a:lnTo>
                  <a:lnTo>
                    <a:pt x="18867" y="47762"/>
                  </a:lnTo>
                  <a:close/>
                </a:path>
                <a:path w="504825" h="48259">
                  <a:moveTo>
                    <a:pt x="504718" y="35996"/>
                  </a:moveTo>
                  <a:lnTo>
                    <a:pt x="486735" y="36423"/>
                  </a:lnTo>
                </a:path>
                <a:path w="504825" h="48259">
                  <a:moveTo>
                    <a:pt x="883" y="48219"/>
                  </a:moveTo>
                  <a:lnTo>
                    <a:pt x="18867" y="47762"/>
                  </a:lnTo>
                </a:path>
                <a:path w="504825" h="48259">
                  <a:moveTo>
                    <a:pt x="503864" y="0"/>
                  </a:moveTo>
                  <a:lnTo>
                    <a:pt x="485851" y="457"/>
                  </a:lnTo>
                </a:path>
                <a:path w="504825" h="48259">
                  <a:moveTo>
                    <a:pt x="0" y="12222"/>
                  </a:moveTo>
                  <a:lnTo>
                    <a:pt x="17983" y="11795"/>
                  </a:lnTo>
                </a:path>
                <a:path w="504825" h="48259">
                  <a:moveTo>
                    <a:pt x="486735" y="36423"/>
                  </a:moveTo>
                  <a:lnTo>
                    <a:pt x="485851" y="457"/>
                  </a:lnTo>
                </a:path>
                <a:path w="504825" h="48259">
                  <a:moveTo>
                    <a:pt x="18867" y="47762"/>
                  </a:moveTo>
                  <a:lnTo>
                    <a:pt x="17983" y="11795"/>
                  </a:lnTo>
                </a:path>
                <a:path w="504825" h="48259">
                  <a:moveTo>
                    <a:pt x="486521" y="27431"/>
                  </a:moveTo>
                  <a:lnTo>
                    <a:pt x="486064" y="9448"/>
                  </a:lnTo>
                </a:path>
                <a:path w="504825" h="48259">
                  <a:moveTo>
                    <a:pt x="18653" y="38770"/>
                  </a:moveTo>
                  <a:lnTo>
                    <a:pt x="18196" y="207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831262" y="6675333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8991" y="0"/>
                  </a:moveTo>
                  <a:lnTo>
                    <a:pt x="0" y="213"/>
                  </a:lnTo>
                  <a:lnTo>
                    <a:pt x="426" y="18196"/>
                  </a:lnTo>
                  <a:lnTo>
                    <a:pt x="9448" y="17983"/>
                  </a:lnTo>
                  <a:lnTo>
                    <a:pt x="8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831262" y="6675333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9448" y="17983"/>
                  </a:moveTo>
                  <a:lnTo>
                    <a:pt x="426" y="18196"/>
                  </a:lnTo>
                  <a:lnTo>
                    <a:pt x="0" y="213"/>
                  </a:lnTo>
                  <a:lnTo>
                    <a:pt x="8991" y="0"/>
                  </a:lnTo>
                  <a:lnTo>
                    <a:pt x="9448" y="179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372386" y="6686458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9022" y="0"/>
                  </a:moveTo>
                  <a:lnTo>
                    <a:pt x="0" y="213"/>
                  </a:lnTo>
                  <a:lnTo>
                    <a:pt x="457" y="18196"/>
                  </a:lnTo>
                  <a:lnTo>
                    <a:pt x="9448" y="17983"/>
                  </a:lnTo>
                  <a:lnTo>
                    <a:pt x="90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0" name="object 290"/>
            <p:cNvSpPr/>
            <p:nvPr/>
          </p:nvSpPr>
          <p:spPr>
            <a:xfrm>
              <a:off x="4353305" y="6629917"/>
              <a:ext cx="506730" cy="120650"/>
            </a:xfrm>
            <a:custGeom>
              <a:avLst/>
              <a:gdLst/>
              <a:ahLst/>
              <a:cxnLst/>
              <a:rect l="l" t="t" r="r" b="b"/>
              <a:pathLst>
                <a:path w="506729" h="120650">
                  <a:moveTo>
                    <a:pt x="28529" y="74523"/>
                  </a:moveTo>
                  <a:lnTo>
                    <a:pt x="19537" y="74736"/>
                  </a:lnTo>
                  <a:lnTo>
                    <a:pt x="19080" y="56753"/>
                  </a:lnTo>
                  <a:lnTo>
                    <a:pt x="28102" y="56540"/>
                  </a:lnTo>
                  <a:lnTo>
                    <a:pt x="28529" y="74523"/>
                  </a:lnTo>
                  <a:close/>
                </a:path>
                <a:path w="506729" h="120650">
                  <a:moveTo>
                    <a:pt x="487405" y="63398"/>
                  </a:moveTo>
                  <a:lnTo>
                    <a:pt x="478383" y="63611"/>
                  </a:lnTo>
                </a:path>
                <a:path w="506729" h="120650">
                  <a:moveTo>
                    <a:pt x="19537" y="74736"/>
                  </a:moveTo>
                  <a:lnTo>
                    <a:pt x="28529" y="74523"/>
                  </a:lnTo>
                </a:path>
                <a:path w="506729" h="120650">
                  <a:moveTo>
                    <a:pt x="486948" y="45415"/>
                  </a:moveTo>
                  <a:lnTo>
                    <a:pt x="477956" y="45628"/>
                  </a:lnTo>
                </a:path>
                <a:path w="506729" h="120650">
                  <a:moveTo>
                    <a:pt x="19080" y="56753"/>
                  </a:moveTo>
                  <a:lnTo>
                    <a:pt x="28102" y="56540"/>
                  </a:lnTo>
                </a:path>
                <a:path w="506729" h="120650">
                  <a:moveTo>
                    <a:pt x="478383" y="63611"/>
                  </a:moveTo>
                  <a:lnTo>
                    <a:pt x="477956" y="45628"/>
                  </a:lnTo>
                </a:path>
                <a:path w="506729" h="120650">
                  <a:moveTo>
                    <a:pt x="28529" y="74523"/>
                  </a:moveTo>
                  <a:lnTo>
                    <a:pt x="28102" y="56540"/>
                  </a:lnTo>
                </a:path>
                <a:path w="506729" h="120650">
                  <a:moveTo>
                    <a:pt x="478170" y="54620"/>
                  </a:moveTo>
                  <a:lnTo>
                    <a:pt x="28315" y="65531"/>
                  </a:lnTo>
                </a:path>
                <a:path w="506729" h="120650">
                  <a:moveTo>
                    <a:pt x="506486" y="107960"/>
                  </a:moveTo>
                  <a:lnTo>
                    <a:pt x="2621" y="120152"/>
                  </a:lnTo>
                </a:path>
                <a:path w="506729" h="120650">
                  <a:moveTo>
                    <a:pt x="503864" y="0"/>
                  </a:moveTo>
                  <a:lnTo>
                    <a:pt x="0" y="121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163799" y="6611569"/>
              <a:ext cx="452755" cy="119380"/>
            </a:xfrm>
            <a:custGeom>
              <a:avLst/>
              <a:gdLst/>
              <a:ahLst/>
              <a:cxnLst/>
              <a:rect l="l" t="t" r="r" b="b"/>
              <a:pathLst>
                <a:path w="452754" h="119379">
                  <a:moveTo>
                    <a:pt x="1310" y="64891"/>
                  </a:moveTo>
                  <a:lnTo>
                    <a:pt x="0" y="10911"/>
                  </a:lnTo>
                </a:path>
                <a:path w="452754" h="119379">
                  <a:moveTo>
                    <a:pt x="451164" y="53980"/>
                  </a:moveTo>
                  <a:lnTo>
                    <a:pt x="449854" y="0"/>
                  </a:lnTo>
                </a:path>
                <a:path w="452754" h="119379">
                  <a:moveTo>
                    <a:pt x="1310" y="64891"/>
                  </a:moveTo>
                  <a:lnTo>
                    <a:pt x="2621" y="118871"/>
                  </a:lnTo>
                </a:path>
                <a:path w="452754" h="119379">
                  <a:moveTo>
                    <a:pt x="451164" y="53980"/>
                  </a:moveTo>
                  <a:lnTo>
                    <a:pt x="452475" y="10799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182666" y="6647992"/>
              <a:ext cx="415290" cy="46355"/>
            </a:xfrm>
            <a:custGeom>
              <a:avLst/>
              <a:gdLst/>
              <a:ahLst/>
              <a:cxnLst/>
              <a:rect l="l" t="t" r="r" b="b"/>
              <a:pathLst>
                <a:path w="415289" h="46354">
                  <a:moveTo>
                    <a:pt x="413887" y="0"/>
                  </a:moveTo>
                  <a:lnTo>
                    <a:pt x="0" y="10027"/>
                  </a:lnTo>
                  <a:lnTo>
                    <a:pt x="883" y="46024"/>
                  </a:lnTo>
                  <a:lnTo>
                    <a:pt x="414741" y="35996"/>
                  </a:lnTo>
                  <a:lnTo>
                    <a:pt x="4138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182666" y="6647992"/>
              <a:ext cx="415290" cy="46355"/>
            </a:xfrm>
            <a:custGeom>
              <a:avLst/>
              <a:gdLst/>
              <a:ahLst/>
              <a:cxnLst/>
              <a:rect l="l" t="t" r="r" b="b"/>
              <a:pathLst>
                <a:path w="415289" h="46354">
                  <a:moveTo>
                    <a:pt x="414741" y="35996"/>
                  </a:moveTo>
                  <a:lnTo>
                    <a:pt x="883" y="46024"/>
                  </a:lnTo>
                  <a:lnTo>
                    <a:pt x="0" y="10027"/>
                  </a:lnTo>
                  <a:lnTo>
                    <a:pt x="413887" y="0"/>
                  </a:lnTo>
                  <a:lnTo>
                    <a:pt x="414741" y="359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596554" y="6647566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7983" y="0"/>
                  </a:moveTo>
                  <a:lnTo>
                    <a:pt x="0" y="426"/>
                  </a:lnTo>
                  <a:lnTo>
                    <a:pt x="853" y="36423"/>
                  </a:lnTo>
                  <a:lnTo>
                    <a:pt x="18867" y="35996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596554" y="6647566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8867" y="35996"/>
                  </a:moveTo>
                  <a:lnTo>
                    <a:pt x="853" y="36423"/>
                  </a:lnTo>
                  <a:lnTo>
                    <a:pt x="0" y="426"/>
                  </a:lnTo>
                  <a:lnTo>
                    <a:pt x="17983" y="0"/>
                  </a:lnTo>
                  <a:lnTo>
                    <a:pt x="18867" y="359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164683" y="6658020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7983" y="0"/>
                  </a:moveTo>
                  <a:lnTo>
                    <a:pt x="0" y="457"/>
                  </a:lnTo>
                  <a:lnTo>
                    <a:pt x="853" y="36423"/>
                  </a:lnTo>
                  <a:lnTo>
                    <a:pt x="18867" y="35996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164683" y="6647566"/>
              <a:ext cx="450850" cy="46990"/>
            </a:xfrm>
            <a:custGeom>
              <a:avLst/>
              <a:gdLst/>
              <a:ahLst/>
              <a:cxnLst/>
              <a:rect l="l" t="t" r="r" b="b"/>
              <a:pathLst>
                <a:path w="450850" h="46990">
                  <a:moveTo>
                    <a:pt x="18867" y="46451"/>
                  </a:moveTo>
                  <a:lnTo>
                    <a:pt x="853" y="46878"/>
                  </a:lnTo>
                  <a:lnTo>
                    <a:pt x="0" y="10911"/>
                  </a:lnTo>
                  <a:lnTo>
                    <a:pt x="17983" y="10454"/>
                  </a:lnTo>
                  <a:lnTo>
                    <a:pt x="18867" y="46451"/>
                  </a:lnTo>
                  <a:close/>
                </a:path>
                <a:path w="450850" h="46990">
                  <a:moveTo>
                    <a:pt x="450738" y="35996"/>
                  </a:moveTo>
                  <a:lnTo>
                    <a:pt x="432724" y="36423"/>
                  </a:lnTo>
                </a:path>
                <a:path w="450850" h="46990">
                  <a:moveTo>
                    <a:pt x="853" y="46878"/>
                  </a:moveTo>
                  <a:lnTo>
                    <a:pt x="18867" y="46451"/>
                  </a:lnTo>
                </a:path>
                <a:path w="450850" h="46990">
                  <a:moveTo>
                    <a:pt x="449854" y="0"/>
                  </a:moveTo>
                  <a:lnTo>
                    <a:pt x="431871" y="426"/>
                  </a:lnTo>
                </a:path>
                <a:path w="450850" h="46990">
                  <a:moveTo>
                    <a:pt x="0" y="10911"/>
                  </a:moveTo>
                  <a:lnTo>
                    <a:pt x="17983" y="10454"/>
                  </a:lnTo>
                </a:path>
                <a:path w="450850" h="46990">
                  <a:moveTo>
                    <a:pt x="432724" y="36423"/>
                  </a:moveTo>
                  <a:lnTo>
                    <a:pt x="431871" y="426"/>
                  </a:lnTo>
                </a:path>
                <a:path w="450850" h="46990">
                  <a:moveTo>
                    <a:pt x="18867" y="46451"/>
                  </a:moveTo>
                  <a:lnTo>
                    <a:pt x="17983" y="10454"/>
                  </a:lnTo>
                </a:path>
                <a:path w="450850" h="46990">
                  <a:moveTo>
                    <a:pt x="432511" y="27431"/>
                  </a:moveTo>
                  <a:lnTo>
                    <a:pt x="432084" y="9418"/>
                  </a:lnTo>
                </a:path>
                <a:path w="450850" h="46990">
                  <a:moveTo>
                    <a:pt x="18623" y="37459"/>
                  </a:moveTo>
                  <a:lnTo>
                    <a:pt x="18196" y="194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587776" y="6656984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8991" y="0"/>
                  </a:moveTo>
                  <a:lnTo>
                    <a:pt x="0" y="243"/>
                  </a:lnTo>
                  <a:lnTo>
                    <a:pt x="426" y="18227"/>
                  </a:lnTo>
                  <a:lnTo>
                    <a:pt x="9418" y="18013"/>
                  </a:lnTo>
                  <a:lnTo>
                    <a:pt x="8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587776" y="6656984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9418" y="18013"/>
                  </a:moveTo>
                  <a:lnTo>
                    <a:pt x="426" y="18227"/>
                  </a:lnTo>
                  <a:lnTo>
                    <a:pt x="0" y="243"/>
                  </a:lnTo>
                  <a:lnTo>
                    <a:pt x="8991" y="0"/>
                  </a:lnTo>
                  <a:lnTo>
                    <a:pt x="9418" y="180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182880" y="6666799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8991" y="0"/>
                  </a:moveTo>
                  <a:lnTo>
                    <a:pt x="0" y="213"/>
                  </a:lnTo>
                  <a:lnTo>
                    <a:pt x="426" y="18227"/>
                  </a:lnTo>
                  <a:lnTo>
                    <a:pt x="9448" y="18013"/>
                  </a:lnTo>
                  <a:lnTo>
                    <a:pt x="8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163799" y="6611569"/>
              <a:ext cx="452755" cy="119380"/>
            </a:xfrm>
            <a:custGeom>
              <a:avLst/>
              <a:gdLst/>
              <a:ahLst/>
              <a:cxnLst/>
              <a:rect l="l" t="t" r="r" b="b"/>
              <a:pathLst>
                <a:path w="452754" h="119379">
                  <a:moveTo>
                    <a:pt x="28529" y="73243"/>
                  </a:moveTo>
                  <a:lnTo>
                    <a:pt x="19507" y="73456"/>
                  </a:lnTo>
                  <a:lnTo>
                    <a:pt x="19080" y="55443"/>
                  </a:lnTo>
                  <a:lnTo>
                    <a:pt x="28072" y="55229"/>
                  </a:lnTo>
                  <a:lnTo>
                    <a:pt x="28529" y="73243"/>
                  </a:lnTo>
                  <a:close/>
                </a:path>
                <a:path w="452754" h="119379">
                  <a:moveTo>
                    <a:pt x="433395" y="63428"/>
                  </a:moveTo>
                  <a:lnTo>
                    <a:pt x="424403" y="63642"/>
                  </a:lnTo>
                </a:path>
                <a:path w="452754" h="119379">
                  <a:moveTo>
                    <a:pt x="19507" y="73456"/>
                  </a:moveTo>
                  <a:lnTo>
                    <a:pt x="28529" y="73243"/>
                  </a:lnTo>
                </a:path>
                <a:path w="452754" h="119379">
                  <a:moveTo>
                    <a:pt x="432968" y="45415"/>
                  </a:moveTo>
                  <a:lnTo>
                    <a:pt x="423976" y="45659"/>
                  </a:lnTo>
                </a:path>
                <a:path w="452754" h="119379">
                  <a:moveTo>
                    <a:pt x="19080" y="55443"/>
                  </a:moveTo>
                  <a:lnTo>
                    <a:pt x="28072" y="55229"/>
                  </a:lnTo>
                </a:path>
                <a:path w="452754" h="119379">
                  <a:moveTo>
                    <a:pt x="424403" y="63642"/>
                  </a:moveTo>
                  <a:lnTo>
                    <a:pt x="423976" y="45659"/>
                  </a:lnTo>
                </a:path>
                <a:path w="452754" h="119379">
                  <a:moveTo>
                    <a:pt x="28529" y="73243"/>
                  </a:moveTo>
                  <a:lnTo>
                    <a:pt x="28072" y="55229"/>
                  </a:lnTo>
                </a:path>
                <a:path w="452754" h="119379">
                  <a:moveTo>
                    <a:pt x="424190" y="54650"/>
                  </a:moveTo>
                  <a:lnTo>
                    <a:pt x="28285" y="64251"/>
                  </a:lnTo>
                </a:path>
                <a:path w="452754" h="119379">
                  <a:moveTo>
                    <a:pt x="452475" y="107990"/>
                  </a:moveTo>
                  <a:lnTo>
                    <a:pt x="2621" y="118871"/>
                  </a:lnTo>
                </a:path>
                <a:path w="452754" h="119379">
                  <a:moveTo>
                    <a:pt x="449854" y="0"/>
                  </a:moveTo>
                  <a:lnTo>
                    <a:pt x="0" y="109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415155" y="6661800"/>
              <a:ext cx="1129030" cy="135255"/>
            </a:xfrm>
            <a:custGeom>
              <a:avLst/>
              <a:gdLst/>
              <a:ahLst/>
              <a:cxnLst/>
              <a:rect l="l" t="t" r="r" b="b"/>
              <a:pathLst>
                <a:path w="1129029" h="135254">
                  <a:moveTo>
                    <a:pt x="1307" y="81259"/>
                  </a:moveTo>
                  <a:lnTo>
                    <a:pt x="0" y="27279"/>
                  </a:lnTo>
                </a:path>
                <a:path w="1129029" h="135254">
                  <a:moveTo>
                    <a:pt x="1127412" y="53980"/>
                  </a:moveTo>
                  <a:lnTo>
                    <a:pt x="1126101" y="0"/>
                  </a:lnTo>
                </a:path>
                <a:path w="1129029" h="135254">
                  <a:moveTo>
                    <a:pt x="1307" y="81259"/>
                  </a:moveTo>
                  <a:lnTo>
                    <a:pt x="2618" y="135239"/>
                  </a:lnTo>
                </a:path>
                <a:path w="1129029" h="135254">
                  <a:moveTo>
                    <a:pt x="1127412" y="53980"/>
                  </a:moveTo>
                  <a:lnTo>
                    <a:pt x="1128723" y="10796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3" name="object 303"/>
            <p:cNvSpPr/>
            <p:nvPr/>
          </p:nvSpPr>
          <p:spPr>
            <a:xfrm>
              <a:off x="2434023" y="6698223"/>
              <a:ext cx="1091565" cy="62865"/>
            </a:xfrm>
            <a:custGeom>
              <a:avLst/>
              <a:gdLst/>
              <a:ahLst/>
              <a:cxnLst/>
              <a:rect l="l" t="t" r="r" b="b"/>
              <a:pathLst>
                <a:path w="1091564" h="62865">
                  <a:moveTo>
                    <a:pt x="1090134" y="0"/>
                  </a:moveTo>
                  <a:lnTo>
                    <a:pt x="0" y="26395"/>
                  </a:lnTo>
                  <a:lnTo>
                    <a:pt x="871" y="62392"/>
                  </a:lnTo>
                  <a:lnTo>
                    <a:pt x="1090988" y="35966"/>
                  </a:lnTo>
                  <a:lnTo>
                    <a:pt x="10901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434023" y="6698223"/>
              <a:ext cx="1091565" cy="62865"/>
            </a:xfrm>
            <a:custGeom>
              <a:avLst/>
              <a:gdLst/>
              <a:ahLst/>
              <a:cxnLst/>
              <a:rect l="l" t="t" r="r" b="b"/>
              <a:pathLst>
                <a:path w="1091564" h="62865">
                  <a:moveTo>
                    <a:pt x="1090988" y="35966"/>
                  </a:moveTo>
                  <a:lnTo>
                    <a:pt x="871" y="62392"/>
                  </a:lnTo>
                  <a:lnTo>
                    <a:pt x="0" y="26395"/>
                  </a:lnTo>
                  <a:lnTo>
                    <a:pt x="1090135" y="0"/>
                  </a:lnTo>
                  <a:lnTo>
                    <a:pt x="1090988" y="359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5" name="object 305"/>
            <p:cNvSpPr/>
            <p:nvPr/>
          </p:nvSpPr>
          <p:spPr>
            <a:xfrm>
              <a:off x="3524158" y="6697766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7983" y="0"/>
                  </a:moveTo>
                  <a:lnTo>
                    <a:pt x="0" y="457"/>
                  </a:lnTo>
                  <a:lnTo>
                    <a:pt x="853" y="36423"/>
                  </a:lnTo>
                  <a:lnTo>
                    <a:pt x="18867" y="35996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6" name="object 306"/>
            <p:cNvSpPr/>
            <p:nvPr/>
          </p:nvSpPr>
          <p:spPr>
            <a:xfrm>
              <a:off x="3524158" y="6697766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8867" y="35996"/>
                  </a:moveTo>
                  <a:lnTo>
                    <a:pt x="853" y="36423"/>
                  </a:lnTo>
                  <a:lnTo>
                    <a:pt x="0" y="457"/>
                  </a:lnTo>
                  <a:lnTo>
                    <a:pt x="17983" y="0"/>
                  </a:lnTo>
                  <a:lnTo>
                    <a:pt x="18867" y="359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7" name="object 307"/>
            <p:cNvSpPr/>
            <p:nvPr/>
          </p:nvSpPr>
          <p:spPr>
            <a:xfrm>
              <a:off x="2416027" y="6724619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7995" y="0"/>
                  </a:moveTo>
                  <a:lnTo>
                    <a:pt x="0" y="457"/>
                  </a:lnTo>
                  <a:lnTo>
                    <a:pt x="875" y="36423"/>
                  </a:lnTo>
                  <a:lnTo>
                    <a:pt x="18867" y="35996"/>
                  </a:lnTo>
                  <a:lnTo>
                    <a:pt x="17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8" name="object 308"/>
            <p:cNvSpPr/>
            <p:nvPr/>
          </p:nvSpPr>
          <p:spPr>
            <a:xfrm>
              <a:off x="2416027" y="6697766"/>
              <a:ext cx="1127125" cy="63500"/>
            </a:xfrm>
            <a:custGeom>
              <a:avLst/>
              <a:gdLst/>
              <a:ahLst/>
              <a:cxnLst/>
              <a:rect l="l" t="t" r="r" b="b"/>
              <a:pathLst>
                <a:path w="1127125" h="63500">
                  <a:moveTo>
                    <a:pt x="18867" y="62849"/>
                  </a:moveTo>
                  <a:lnTo>
                    <a:pt x="874" y="63276"/>
                  </a:lnTo>
                  <a:lnTo>
                    <a:pt x="0" y="27310"/>
                  </a:lnTo>
                  <a:lnTo>
                    <a:pt x="17995" y="26852"/>
                  </a:lnTo>
                  <a:lnTo>
                    <a:pt x="18867" y="62849"/>
                  </a:lnTo>
                  <a:close/>
                </a:path>
                <a:path w="1127125" h="63500">
                  <a:moveTo>
                    <a:pt x="1126997" y="35996"/>
                  </a:moveTo>
                  <a:lnTo>
                    <a:pt x="1108984" y="36423"/>
                  </a:lnTo>
                </a:path>
                <a:path w="1127125" h="63500">
                  <a:moveTo>
                    <a:pt x="874" y="63276"/>
                  </a:moveTo>
                  <a:lnTo>
                    <a:pt x="18867" y="62849"/>
                  </a:lnTo>
                </a:path>
                <a:path w="1127125" h="63500">
                  <a:moveTo>
                    <a:pt x="1126114" y="0"/>
                  </a:moveTo>
                  <a:lnTo>
                    <a:pt x="1108130" y="457"/>
                  </a:lnTo>
                </a:path>
                <a:path w="1127125" h="63500">
                  <a:moveTo>
                    <a:pt x="0" y="27310"/>
                  </a:moveTo>
                  <a:lnTo>
                    <a:pt x="17995" y="26852"/>
                  </a:lnTo>
                </a:path>
                <a:path w="1127125" h="63500">
                  <a:moveTo>
                    <a:pt x="1108984" y="36423"/>
                  </a:moveTo>
                  <a:lnTo>
                    <a:pt x="1108130" y="457"/>
                  </a:lnTo>
                </a:path>
                <a:path w="1127125" h="63500">
                  <a:moveTo>
                    <a:pt x="18867" y="62849"/>
                  </a:moveTo>
                  <a:lnTo>
                    <a:pt x="17995" y="26852"/>
                  </a:lnTo>
                </a:path>
                <a:path w="1127125" h="63500">
                  <a:moveTo>
                    <a:pt x="1108770" y="27431"/>
                  </a:moveTo>
                  <a:lnTo>
                    <a:pt x="1108344" y="9448"/>
                  </a:lnTo>
                </a:path>
                <a:path w="1127125" h="63500">
                  <a:moveTo>
                    <a:pt x="757394" y="35966"/>
                  </a:moveTo>
                  <a:lnTo>
                    <a:pt x="756958" y="179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09" name="object 309"/>
            <p:cNvSpPr/>
            <p:nvPr/>
          </p:nvSpPr>
          <p:spPr>
            <a:xfrm>
              <a:off x="3515349" y="6707215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9022" y="0"/>
                  </a:moveTo>
                  <a:lnTo>
                    <a:pt x="0" y="213"/>
                  </a:lnTo>
                  <a:lnTo>
                    <a:pt x="457" y="18196"/>
                  </a:lnTo>
                  <a:lnTo>
                    <a:pt x="9448" y="17983"/>
                  </a:lnTo>
                  <a:lnTo>
                    <a:pt x="90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0" name="object 310"/>
            <p:cNvSpPr/>
            <p:nvPr/>
          </p:nvSpPr>
          <p:spPr>
            <a:xfrm>
              <a:off x="3515349" y="6707215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9448" y="17983"/>
                  </a:moveTo>
                  <a:lnTo>
                    <a:pt x="457" y="18196"/>
                  </a:lnTo>
                  <a:lnTo>
                    <a:pt x="0" y="213"/>
                  </a:lnTo>
                  <a:lnTo>
                    <a:pt x="9022" y="0"/>
                  </a:lnTo>
                  <a:lnTo>
                    <a:pt x="9448" y="179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1" name="object 311"/>
            <p:cNvSpPr/>
            <p:nvPr/>
          </p:nvSpPr>
          <p:spPr>
            <a:xfrm>
              <a:off x="3172985" y="6715506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8995" y="0"/>
                  </a:moveTo>
                  <a:lnTo>
                    <a:pt x="0" y="213"/>
                  </a:lnTo>
                  <a:lnTo>
                    <a:pt x="436" y="18227"/>
                  </a:lnTo>
                  <a:lnTo>
                    <a:pt x="9431" y="17983"/>
                  </a:lnTo>
                  <a:lnTo>
                    <a:pt x="8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2" name="object 312"/>
            <p:cNvSpPr/>
            <p:nvPr/>
          </p:nvSpPr>
          <p:spPr>
            <a:xfrm>
              <a:off x="2803614" y="6707215"/>
              <a:ext cx="721360" cy="35560"/>
            </a:xfrm>
            <a:custGeom>
              <a:avLst/>
              <a:gdLst/>
              <a:ahLst/>
              <a:cxnLst/>
              <a:rect l="l" t="t" r="r" b="b"/>
              <a:pathLst>
                <a:path w="721360" h="35559">
                  <a:moveTo>
                    <a:pt x="378802" y="26273"/>
                  </a:moveTo>
                  <a:lnTo>
                    <a:pt x="369807" y="26517"/>
                  </a:lnTo>
                  <a:lnTo>
                    <a:pt x="369371" y="8503"/>
                  </a:lnTo>
                  <a:lnTo>
                    <a:pt x="378366" y="8290"/>
                  </a:lnTo>
                  <a:lnTo>
                    <a:pt x="378802" y="26273"/>
                  </a:lnTo>
                  <a:close/>
                </a:path>
                <a:path w="721360" h="35559">
                  <a:moveTo>
                    <a:pt x="721184" y="17983"/>
                  </a:moveTo>
                  <a:lnTo>
                    <a:pt x="712192" y="18196"/>
                  </a:lnTo>
                </a:path>
                <a:path w="721360" h="35559">
                  <a:moveTo>
                    <a:pt x="369807" y="26517"/>
                  </a:moveTo>
                  <a:lnTo>
                    <a:pt x="378802" y="26273"/>
                  </a:lnTo>
                </a:path>
                <a:path w="721360" h="35559">
                  <a:moveTo>
                    <a:pt x="720757" y="0"/>
                  </a:moveTo>
                  <a:lnTo>
                    <a:pt x="711735" y="213"/>
                  </a:lnTo>
                </a:path>
                <a:path w="721360" h="35559">
                  <a:moveTo>
                    <a:pt x="369371" y="8503"/>
                  </a:moveTo>
                  <a:lnTo>
                    <a:pt x="378366" y="8290"/>
                  </a:lnTo>
                </a:path>
                <a:path w="721360" h="35559">
                  <a:moveTo>
                    <a:pt x="712192" y="18196"/>
                  </a:moveTo>
                  <a:lnTo>
                    <a:pt x="711735" y="213"/>
                  </a:lnTo>
                </a:path>
                <a:path w="721360" h="35559">
                  <a:moveTo>
                    <a:pt x="378802" y="26273"/>
                  </a:moveTo>
                  <a:lnTo>
                    <a:pt x="378366" y="8290"/>
                  </a:lnTo>
                </a:path>
                <a:path w="721360" h="35559">
                  <a:moveTo>
                    <a:pt x="711979" y="9204"/>
                  </a:moveTo>
                  <a:lnTo>
                    <a:pt x="378585" y="17282"/>
                  </a:lnTo>
                </a:path>
                <a:path w="721360" h="35559">
                  <a:moveTo>
                    <a:pt x="351812" y="26944"/>
                  </a:moveTo>
                  <a:lnTo>
                    <a:pt x="351376" y="8961"/>
                  </a:lnTo>
                </a:path>
                <a:path w="721360" h="35559">
                  <a:moveTo>
                    <a:pt x="435" y="35448"/>
                  </a:moveTo>
                  <a:lnTo>
                    <a:pt x="0" y="174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3" name="object 313"/>
            <p:cNvSpPr/>
            <p:nvPr/>
          </p:nvSpPr>
          <p:spPr>
            <a:xfrm>
              <a:off x="3145993" y="6716176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8997" y="0"/>
                  </a:moveTo>
                  <a:lnTo>
                    <a:pt x="0" y="213"/>
                  </a:lnTo>
                  <a:lnTo>
                    <a:pt x="435" y="18196"/>
                  </a:lnTo>
                  <a:lnTo>
                    <a:pt x="9433" y="17983"/>
                  </a:lnTo>
                  <a:lnTo>
                    <a:pt x="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4" name="object 314"/>
            <p:cNvSpPr/>
            <p:nvPr/>
          </p:nvSpPr>
          <p:spPr>
            <a:xfrm>
              <a:off x="3145993" y="6716176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9433" y="17983"/>
                  </a:moveTo>
                  <a:lnTo>
                    <a:pt x="435" y="18196"/>
                  </a:lnTo>
                  <a:lnTo>
                    <a:pt x="0" y="213"/>
                  </a:lnTo>
                  <a:lnTo>
                    <a:pt x="8997" y="0"/>
                  </a:lnTo>
                  <a:lnTo>
                    <a:pt x="9433" y="179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5" name="object 315"/>
            <p:cNvSpPr/>
            <p:nvPr/>
          </p:nvSpPr>
          <p:spPr>
            <a:xfrm>
              <a:off x="2803613" y="6724467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8997" y="0"/>
                  </a:moveTo>
                  <a:lnTo>
                    <a:pt x="0" y="213"/>
                  </a:lnTo>
                  <a:lnTo>
                    <a:pt x="436" y="18196"/>
                  </a:lnTo>
                  <a:lnTo>
                    <a:pt x="9433" y="17983"/>
                  </a:lnTo>
                  <a:lnTo>
                    <a:pt x="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6" name="object 316"/>
            <p:cNvSpPr/>
            <p:nvPr/>
          </p:nvSpPr>
          <p:spPr>
            <a:xfrm>
              <a:off x="2434242" y="6716176"/>
              <a:ext cx="721360" cy="35560"/>
            </a:xfrm>
            <a:custGeom>
              <a:avLst/>
              <a:gdLst/>
              <a:ahLst/>
              <a:cxnLst/>
              <a:rect l="l" t="t" r="r" b="b"/>
              <a:pathLst>
                <a:path w="721360" h="35559">
                  <a:moveTo>
                    <a:pt x="378805" y="26273"/>
                  </a:moveTo>
                  <a:lnTo>
                    <a:pt x="369807" y="26487"/>
                  </a:lnTo>
                  <a:lnTo>
                    <a:pt x="369371" y="8503"/>
                  </a:lnTo>
                  <a:lnTo>
                    <a:pt x="378369" y="8290"/>
                  </a:lnTo>
                  <a:lnTo>
                    <a:pt x="378805" y="26273"/>
                  </a:lnTo>
                  <a:close/>
                </a:path>
                <a:path w="721360" h="35559">
                  <a:moveTo>
                    <a:pt x="721184" y="17983"/>
                  </a:moveTo>
                  <a:lnTo>
                    <a:pt x="712186" y="18196"/>
                  </a:lnTo>
                </a:path>
                <a:path w="721360" h="35559">
                  <a:moveTo>
                    <a:pt x="369807" y="26487"/>
                  </a:moveTo>
                  <a:lnTo>
                    <a:pt x="378805" y="26273"/>
                  </a:lnTo>
                </a:path>
                <a:path w="721360" h="35559">
                  <a:moveTo>
                    <a:pt x="720748" y="0"/>
                  </a:moveTo>
                  <a:lnTo>
                    <a:pt x="711750" y="213"/>
                  </a:lnTo>
                </a:path>
                <a:path w="721360" h="35559">
                  <a:moveTo>
                    <a:pt x="369371" y="8503"/>
                  </a:moveTo>
                  <a:lnTo>
                    <a:pt x="378369" y="8290"/>
                  </a:lnTo>
                </a:path>
                <a:path w="721360" h="35559">
                  <a:moveTo>
                    <a:pt x="712186" y="18196"/>
                  </a:moveTo>
                  <a:lnTo>
                    <a:pt x="711750" y="213"/>
                  </a:lnTo>
                </a:path>
                <a:path w="721360" h="35559">
                  <a:moveTo>
                    <a:pt x="378805" y="26273"/>
                  </a:moveTo>
                  <a:lnTo>
                    <a:pt x="378369" y="8290"/>
                  </a:lnTo>
                </a:path>
                <a:path w="721360" h="35559">
                  <a:moveTo>
                    <a:pt x="711967" y="9204"/>
                  </a:moveTo>
                  <a:lnTo>
                    <a:pt x="378585" y="17282"/>
                  </a:lnTo>
                </a:path>
                <a:path w="721360" h="35559">
                  <a:moveTo>
                    <a:pt x="351812" y="26944"/>
                  </a:moveTo>
                  <a:lnTo>
                    <a:pt x="351376" y="8930"/>
                  </a:lnTo>
                </a:path>
                <a:path w="721360" h="35559">
                  <a:moveTo>
                    <a:pt x="435" y="35448"/>
                  </a:moveTo>
                  <a:lnTo>
                    <a:pt x="0" y="174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7" name="object 317"/>
            <p:cNvSpPr/>
            <p:nvPr/>
          </p:nvSpPr>
          <p:spPr>
            <a:xfrm>
              <a:off x="2776621" y="6725107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8997" y="0"/>
                  </a:moveTo>
                  <a:lnTo>
                    <a:pt x="0" y="213"/>
                  </a:lnTo>
                  <a:lnTo>
                    <a:pt x="435" y="18227"/>
                  </a:lnTo>
                  <a:lnTo>
                    <a:pt x="9433" y="18013"/>
                  </a:lnTo>
                  <a:lnTo>
                    <a:pt x="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8" name="object 318"/>
            <p:cNvSpPr/>
            <p:nvPr/>
          </p:nvSpPr>
          <p:spPr>
            <a:xfrm>
              <a:off x="2776621" y="6725107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9433" y="18013"/>
                  </a:moveTo>
                  <a:lnTo>
                    <a:pt x="435" y="18227"/>
                  </a:lnTo>
                  <a:lnTo>
                    <a:pt x="0" y="213"/>
                  </a:lnTo>
                  <a:lnTo>
                    <a:pt x="8997" y="0"/>
                  </a:lnTo>
                  <a:lnTo>
                    <a:pt x="9433" y="180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19" name="object 319"/>
            <p:cNvSpPr/>
            <p:nvPr/>
          </p:nvSpPr>
          <p:spPr>
            <a:xfrm>
              <a:off x="2434242" y="6733397"/>
              <a:ext cx="9525" cy="18415"/>
            </a:xfrm>
            <a:custGeom>
              <a:avLst/>
              <a:gdLst/>
              <a:ahLst/>
              <a:cxnLst/>
              <a:rect l="l" t="t" r="r" b="b"/>
              <a:pathLst>
                <a:path w="9525" h="18415">
                  <a:moveTo>
                    <a:pt x="8997" y="0"/>
                  </a:moveTo>
                  <a:lnTo>
                    <a:pt x="0" y="243"/>
                  </a:lnTo>
                  <a:lnTo>
                    <a:pt x="436" y="18227"/>
                  </a:lnTo>
                  <a:lnTo>
                    <a:pt x="9433" y="18013"/>
                  </a:lnTo>
                  <a:lnTo>
                    <a:pt x="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0" name="object 320"/>
            <p:cNvSpPr/>
            <p:nvPr/>
          </p:nvSpPr>
          <p:spPr>
            <a:xfrm>
              <a:off x="2434242" y="6725107"/>
              <a:ext cx="352425" cy="26670"/>
            </a:xfrm>
            <a:custGeom>
              <a:avLst/>
              <a:gdLst/>
              <a:ahLst/>
              <a:cxnLst/>
              <a:rect l="l" t="t" r="r" b="b"/>
              <a:pathLst>
                <a:path w="352425" h="26670">
                  <a:moveTo>
                    <a:pt x="9433" y="26304"/>
                  </a:moveTo>
                  <a:lnTo>
                    <a:pt x="435" y="26517"/>
                  </a:lnTo>
                  <a:lnTo>
                    <a:pt x="0" y="8534"/>
                  </a:lnTo>
                  <a:lnTo>
                    <a:pt x="8997" y="8290"/>
                  </a:lnTo>
                  <a:lnTo>
                    <a:pt x="9433" y="26304"/>
                  </a:lnTo>
                  <a:close/>
                </a:path>
                <a:path w="352425" h="26670">
                  <a:moveTo>
                    <a:pt x="351812" y="18013"/>
                  </a:moveTo>
                  <a:lnTo>
                    <a:pt x="342814" y="18227"/>
                  </a:lnTo>
                </a:path>
                <a:path w="352425" h="26670">
                  <a:moveTo>
                    <a:pt x="435" y="26517"/>
                  </a:moveTo>
                  <a:lnTo>
                    <a:pt x="9433" y="26304"/>
                  </a:lnTo>
                </a:path>
                <a:path w="352425" h="26670">
                  <a:moveTo>
                    <a:pt x="351376" y="0"/>
                  </a:moveTo>
                  <a:lnTo>
                    <a:pt x="342378" y="213"/>
                  </a:lnTo>
                </a:path>
                <a:path w="352425" h="26670">
                  <a:moveTo>
                    <a:pt x="0" y="8534"/>
                  </a:moveTo>
                  <a:lnTo>
                    <a:pt x="8997" y="8290"/>
                  </a:lnTo>
                </a:path>
                <a:path w="352425" h="26670">
                  <a:moveTo>
                    <a:pt x="342814" y="18227"/>
                  </a:moveTo>
                  <a:lnTo>
                    <a:pt x="342378" y="213"/>
                  </a:lnTo>
                </a:path>
                <a:path w="352425" h="26670">
                  <a:moveTo>
                    <a:pt x="9433" y="26304"/>
                  </a:moveTo>
                  <a:lnTo>
                    <a:pt x="8997" y="8290"/>
                  </a:lnTo>
                </a:path>
                <a:path w="352425" h="26670">
                  <a:moveTo>
                    <a:pt x="342595" y="9235"/>
                  </a:moveTo>
                  <a:lnTo>
                    <a:pt x="9214" y="1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1" name="object 321"/>
            <p:cNvSpPr/>
            <p:nvPr/>
          </p:nvSpPr>
          <p:spPr>
            <a:xfrm>
              <a:off x="3154771" y="6706727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7995" y="0"/>
                  </a:moveTo>
                  <a:lnTo>
                    <a:pt x="0" y="426"/>
                  </a:lnTo>
                  <a:lnTo>
                    <a:pt x="871" y="36423"/>
                  </a:lnTo>
                  <a:lnTo>
                    <a:pt x="18867" y="35996"/>
                  </a:lnTo>
                  <a:lnTo>
                    <a:pt x="17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2" name="object 322"/>
            <p:cNvSpPr/>
            <p:nvPr/>
          </p:nvSpPr>
          <p:spPr>
            <a:xfrm>
              <a:off x="3154771" y="6706727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8867" y="35996"/>
                  </a:moveTo>
                  <a:lnTo>
                    <a:pt x="871" y="36423"/>
                  </a:lnTo>
                  <a:lnTo>
                    <a:pt x="0" y="426"/>
                  </a:lnTo>
                  <a:lnTo>
                    <a:pt x="17995" y="0"/>
                  </a:lnTo>
                  <a:lnTo>
                    <a:pt x="18867" y="359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3" name="object 323"/>
            <p:cNvSpPr/>
            <p:nvPr/>
          </p:nvSpPr>
          <p:spPr>
            <a:xfrm>
              <a:off x="2785399" y="6715688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7995" y="0"/>
                  </a:moveTo>
                  <a:lnTo>
                    <a:pt x="0" y="426"/>
                  </a:lnTo>
                  <a:lnTo>
                    <a:pt x="871" y="36423"/>
                  </a:lnTo>
                  <a:lnTo>
                    <a:pt x="18867" y="35966"/>
                  </a:lnTo>
                  <a:lnTo>
                    <a:pt x="17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4" name="object 324"/>
            <p:cNvSpPr/>
            <p:nvPr/>
          </p:nvSpPr>
          <p:spPr>
            <a:xfrm>
              <a:off x="2785399" y="6715688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8867" y="35966"/>
                  </a:moveTo>
                  <a:lnTo>
                    <a:pt x="871" y="36423"/>
                  </a:lnTo>
                  <a:lnTo>
                    <a:pt x="0" y="426"/>
                  </a:lnTo>
                  <a:lnTo>
                    <a:pt x="17995" y="0"/>
                  </a:lnTo>
                  <a:lnTo>
                    <a:pt x="18867" y="359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5" name="object 325"/>
            <p:cNvSpPr/>
            <p:nvPr/>
          </p:nvSpPr>
          <p:spPr>
            <a:xfrm>
              <a:off x="2434023" y="6724619"/>
              <a:ext cx="1270" cy="36195"/>
            </a:xfrm>
            <a:custGeom>
              <a:avLst/>
              <a:gdLst/>
              <a:ahLst/>
              <a:cxnLst/>
              <a:rect l="l" t="t" r="r" b="b"/>
              <a:pathLst>
                <a:path w="1269" h="36195">
                  <a:moveTo>
                    <a:pt x="0" y="0"/>
                  </a:moveTo>
                  <a:lnTo>
                    <a:pt x="871" y="35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6" name="object 326"/>
            <p:cNvSpPr/>
            <p:nvPr/>
          </p:nvSpPr>
          <p:spPr>
            <a:xfrm>
              <a:off x="2415155" y="6661800"/>
              <a:ext cx="1129030" cy="135255"/>
            </a:xfrm>
            <a:custGeom>
              <a:avLst/>
              <a:gdLst/>
              <a:ahLst/>
              <a:cxnLst/>
              <a:rect l="l" t="t" r="r" b="b"/>
              <a:pathLst>
                <a:path w="1129029" h="135254">
                  <a:moveTo>
                    <a:pt x="19738" y="98816"/>
                  </a:moveTo>
                  <a:lnTo>
                    <a:pt x="18867" y="62819"/>
                  </a:lnTo>
                  <a:lnTo>
                    <a:pt x="19738" y="98816"/>
                  </a:lnTo>
                  <a:close/>
                </a:path>
                <a:path w="1129029" h="135254">
                  <a:moveTo>
                    <a:pt x="1128723" y="107960"/>
                  </a:moveTo>
                  <a:lnTo>
                    <a:pt x="2618" y="135239"/>
                  </a:lnTo>
                </a:path>
                <a:path w="1129029" h="135254">
                  <a:moveTo>
                    <a:pt x="1126101" y="0"/>
                  </a:moveTo>
                  <a:lnTo>
                    <a:pt x="0" y="272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7" name="object 327"/>
            <p:cNvSpPr/>
            <p:nvPr/>
          </p:nvSpPr>
          <p:spPr>
            <a:xfrm>
              <a:off x="2171128" y="1041336"/>
              <a:ext cx="167005" cy="2424430"/>
            </a:xfrm>
            <a:custGeom>
              <a:avLst/>
              <a:gdLst/>
              <a:ahLst/>
              <a:cxnLst/>
              <a:rect l="l" t="t" r="r" b="b"/>
              <a:pathLst>
                <a:path w="167005" h="2424429">
                  <a:moveTo>
                    <a:pt x="166700" y="2421255"/>
                  </a:moveTo>
                  <a:lnTo>
                    <a:pt x="110578" y="105346"/>
                  </a:lnTo>
                  <a:lnTo>
                    <a:pt x="36855" y="35115"/>
                  </a:lnTo>
                  <a:lnTo>
                    <a:pt x="0" y="0"/>
                  </a:lnTo>
                  <a:lnTo>
                    <a:pt x="58724" y="2423884"/>
                  </a:lnTo>
                  <a:lnTo>
                    <a:pt x="94716" y="2423020"/>
                  </a:lnTo>
                  <a:lnTo>
                    <a:pt x="166700" y="2421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8" name="object 328"/>
            <p:cNvSpPr/>
            <p:nvPr/>
          </p:nvSpPr>
          <p:spPr>
            <a:xfrm>
              <a:off x="2171129" y="1041330"/>
              <a:ext cx="167005" cy="2424430"/>
            </a:xfrm>
            <a:custGeom>
              <a:avLst/>
              <a:gdLst/>
              <a:ahLst/>
              <a:cxnLst/>
              <a:rect l="l" t="t" r="r" b="b"/>
              <a:pathLst>
                <a:path w="167005" h="2424429">
                  <a:moveTo>
                    <a:pt x="94719" y="2423025"/>
                  </a:moveTo>
                  <a:lnTo>
                    <a:pt x="36859" y="35116"/>
                  </a:lnTo>
                </a:path>
                <a:path w="167005" h="2424429">
                  <a:moveTo>
                    <a:pt x="58728" y="2423879"/>
                  </a:moveTo>
                  <a:lnTo>
                    <a:pt x="0" y="0"/>
                  </a:lnTo>
                </a:path>
                <a:path w="167005" h="2424429">
                  <a:moveTo>
                    <a:pt x="166698" y="2421257"/>
                  </a:moveTo>
                  <a:lnTo>
                    <a:pt x="110584" y="105351"/>
                  </a:lnTo>
                </a:path>
                <a:path w="167005" h="2424429">
                  <a:moveTo>
                    <a:pt x="94719" y="2423025"/>
                  </a:moveTo>
                  <a:lnTo>
                    <a:pt x="36859" y="35116"/>
                  </a:lnTo>
                </a:path>
                <a:path w="167005" h="2424429">
                  <a:moveTo>
                    <a:pt x="58728" y="2423879"/>
                  </a:moveTo>
                  <a:lnTo>
                    <a:pt x="0" y="0"/>
                  </a:lnTo>
                </a:path>
                <a:path w="167005" h="2424429">
                  <a:moveTo>
                    <a:pt x="166698" y="2421257"/>
                  </a:moveTo>
                  <a:lnTo>
                    <a:pt x="110584" y="10535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29" name="object 329"/>
            <p:cNvSpPr/>
            <p:nvPr/>
          </p:nvSpPr>
          <p:spPr>
            <a:xfrm>
              <a:off x="2242058" y="3966463"/>
              <a:ext cx="173990" cy="2833370"/>
            </a:xfrm>
            <a:custGeom>
              <a:avLst/>
              <a:gdLst/>
              <a:ahLst/>
              <a:cxnLst/>
              <a:rect l="l" t="t" r="r" b="b"/>
              <a:pathLst>
                <a:path w="173989" h="2833370">
                  <a:moveTo>
                    <a:pt x="173939" y="2722588"/>
                  </a:moveTo>
                  <a:lnTo>
                    <a:pt x="107975" y="0"/>
                  </a:lnTo>
                  <a:lnTo>
                    <a:pt x="35991" y="1727"/>
                  </a:lnTo>
                  <a:lnTo>
                    <a:pt x="0" y="2616"/>
                  </a:lnTo>
                  <a:lnTo>
                    <a:pt x="68592" y="2833166"/>
                  </a:lnTo>
                  <a:lnTo>
                    <a:pt x="103708" y="2796324"/>
                  </a:lnTo>
                  <a:lnTo>
                    <a:pt x="173939" y="27225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30" name="object 330"/>
            <p:cNvSpPr/>
            <p:nvPr/>
          </p:nvSpPr>
          <p:spPr>
            <a:xfrm>
              <a:off x="2229858" y="3462588"/>
              <a:ext cx="186690" cy="3337560"/>
            </a:xfrm>
            <a:custGeom>
              <a:avLst/>
              <a:gdLst/>
              <a:ahLst/>
              <a:cxnLst/>
              <a:rect l="l" t="t" r="r" b="b"/>
              <a:pathLst>
                <a:path w="186689" h="3337559">
                  <a:moveTo>
                    <a:pt x="115912" y="3300191"/>
                  </a:moveTo>
                  <a:lnTo>
                    <a:pt x="48198" y="505602"/>
                  </a:lnTo>
                </a:path>
                <a:path w="186689" h="3337559">
                  <a:moveTo>
                    <a:pt x="80793" y="3337041"/>
                  </a:moveTo>
                  <a:lnTo>
                    <a:pt x="12210" y="506486"/>
                  </a:lnTo>
                </a:path>
                <a:path w="186689" h="3337559">
                  <a:moveTo>
                    <a:pt x="130990" y="950122"/>
                  </a:moveTo>
                  <a:lnTo>
                    <a:pt x="120176" y="503864"/>
                  </a:lnTo>
                </a:path>
                <a:path w="186689" h="3337559">
                  <a:moveTo>
                    <a:pt x="186147" y="3226460"/>
                  </a:moveTo>
                  <a:lnTo>
                    <a:pt x="132734" y="1022116"/>
                  </a:lnTo>
                </a:path>
                <a:path w="186689" h="3337559">
                  <a:moveTo>
                    <a:pt x="115912" y="3300191"/>
                  </a:moveTo>
                  <a:lnTo>
                    <a:pt x="48198" y="505602"/>
                  </a:lnTo>
                </a:path>
                <a:path w="186689" h="3337559">
                  <a:moveTo>
                    <a:pt x="80793" y="3337041"/>
                  </a:moveTo>
                  <a:lnTo>
                    <a:pt x="12210" y="506486"/>
                  </a:lnTo>
                </a:path>
                <a:path w="186689" h="3337559">
                  <a:moveTo>
                    <a:pt x="130990" y="950122"/>
                  </a:moveTo>
                  <a:lnTo>
                    <a:pt x="120176" y="503864"/>
                  </a:lnTo>
                </a:path>
                <a:path w="186689" h="3337559">
                  <a:moveTo>
                    <a:pt x="186147" y="3226460"/>
                  </a:moveTo>
                  <a:lnTo>
                    <a:pt x="132734" y="1022116"/>
                  </a:lnTo>
                </a:path>
                <a:path w="186689" h="3337559">
                  <a:moveTo>
                    <a:pt x="53986" y="1310"/>
                  </a:moveTo>
                  <a:lnTo>
                    <a:pt x="107969" y="0"/>
                  </a:lnTo>
                </a:path>
                <a:path w="186689" h="3337559">
                  <a:moveTo>
                    <a:pt x="66193" y="505175"/>
                  </a:moveTo>
                  <a:lnTo>
                    <a:pt x="120176" y="503864"/>
                  </a:lnTo>
                </a:path>
                <a:path w="186689" h="3337559">
                  <a:moveTo>
                    <a:pt x="53986" y="1310"/>
                  </a:moveTo>
                  <a:lnTo>
                    <a:pt x="0" y="2621"/>
                  </a:lnTo>
                </a:path>
                <a:path w="186689" h="3337559">
                  <a:moveTo>
                    <a:pt x="66193" y="505175"/>
                  </a:moveTo>
                  <a:lnTo>
                    <a:pt x="12210" y="506486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31" name="object 331"/>
            <p:cNvSpPr/>
            <p:nvPr/>
          </p:nvSpPr>
          <p:spPr>
            <a:xfrm>
              <a:off x="2266285" y="3481456"/>
              <a:ext cx="47625" cy="469265"/>
            </a:xfrm>
            <a:custGeom>
              <a:avLst/>
              <a:gdLst/>
              <a:ahLst/>
              <a:cxnLst/>
              <a:rect l="l" t="t" r="r" b="b"/>
              <a:pathLst>
                <a:path w="47625" h="469264">
                  <a:moveTo>
                    <a:pt x="35987" y="0"/>
                  </a:moveTo>
                  <a:lnTo>
                    <a:pt x="0" y="883"/>
                  </a:lnTo>
                  <a:lnTo>
                    <a:pt x="11334" y="468751"/>
                  </a:lnTo>
                  <a:lnTo>
                    <a:pt x="47326" y="467867"/>
                  </a:lnTo>
                  <a:lnTo>
                    <a:pt x="35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32" name="object 332"/>
            <p:cNvSpPr/>
            <p:nvPr/>
          </p:nvSpPr>
          <p:spPr>
            <a:xfrm>
              <a:off x="2266285" y="3481456"/>
              <a:ext cx="47625" cy="469265"/>
            </a:xfrm>
            <a:custGeom>
              <a:avLst/>
              <a:gdLst/>
              <a:ahLst/>
              <a:cxnLst/>
              <a:rect l="l" t="t" r="r" b="b"/>
              <a:pathLst>
                <a:path w="47625" h="469264">
                  <a:moveTo>
                    <a:pt x="11335" y="468751"/>
                  </a:moveTo>
                  <a:lnTo>
                    <a:pt x="0" y="883"/>
                  </a:lnTo>
                  <a:lnTo>
                    <a:pt x="35987" y="0"/>
                  </a:lnTo>
                  <a:lnTo>
                    <a:pt x="47326" y="467867"/>
                  </a:lnTo>
                  <a:lnTo>
                    <a:pt x="11335" y="4687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33" name="object 333"/>
            <p:cNvSpPr/>
            <p:nvPr/>
          </p:nvSpPr>
          <p:spPr>
            <a:xfrm>
              <a:off x="2277620" y="3949324"/>
              <a:ext cx="36830" cy="19050"/>
            </a:xfrm>
            <a:custGeom>
              <a:avLst/>
              <a:gdLst/>
              <a:ahLst/>
              <a:cxnLst/>
              <a:rect l="l" t="t" r="r" b="b"/>
              <a:pathLst>
                <a:path w="36830" h="19050">
                  <a:moveTo>
                    <a:pt x="35991" y="0"/>
                  </a:moveTo>
                  <a:lnTo>
                    <a:pt x="0" y="883"/>
                  </a:lnTo>
                  <a:lnTo>
                    <a:pt x="436" y="18867"/>
                  </a:lnTo>
                  <a:lnTo>
                    <a:pt x="36427" y="18013"/>
                  </a:lnTo>
                  <a:lnTo>
                    <a:pt x="35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34" name="object 334"/>
            <p:cNvSpPr/>
            <p:nvPr/>
          </p:nvSpPr>
          <p:spPr>
            <a:xfrm>
              <a:off x="2277621" y="3949323"/>
              <a:ext cx="36830" cy="19050"/>
            </a:xfrm>
            <a:custGeom>
              <a:avLst/>
              <a:gdLst/>
              <a:ahLst/>
              <a:cxnLst/>
              <a:rect l="l" t="t" r="r" b="b"/>
              <a:pathLst>
                <a:path w="36830" h="19050">
                  <a:moveTo>
                    <a:pt x="435" y="18867"/>
                  </a:moveTo>
                  <a:lnTo>
                    <a:pt x="0" y="883"/>
                  </a:lnTo>
                  <a:lnTo>
                    <a:pt x="35990" y="0"/>
                  </a:lnTo>
                  <a:lnTo>
                    <a:pt x="36426" y="18013"/>
                  </a:lnTo>
                  <a:lnTo>
                    <a:pt x="435" y="188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35" name="object 335"/>
            <p:cNvSpPr/>
            <p:nvPr/>
          </p:nvSpPr>
          <p:spPr>
            <a:xfrm>
              <a:off x="2265850" y="3463472"/>
              <a:ext cx="36830" cy="19050"/>
            </a:xfrm>
            <a:custGeom>
              <a:avLst/>
              <a:gdLst/>
              <a:ahLst/>
              <a:cxnLst/>
              <a:rect l="l" t="t" r="r" b="b"/>
              <a:pathLst>
                <a:path w="36830" h="19050">
                  <a:moveTo>
                    <a:pt x="35986" y="0"/>
                  </a:moveTo>
                  <a:lnTo>
                    <a:pt x="0" y="883"/>
                  </a:lnTo>
                  <a:lnTo>
                    <a:pt x="435" y="18867"/>
                  </a:lnTo>
                  <a:lnTo>
                    <a:pt x="36423" y="17983"/>
                  </a:lnTo>
                  <a:lnTo>
                    <a:pt x="35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36" name="object 336"/>
            <p:cNvSpPr/>
            <p:nvPr/>
          </p:nvSpPr>
          <p:spPr>
            <a:xfrm>
              <a:off x="2265849" y="3463472"/>
              <a:ext cx="48260" cy="504825"/>
            </a:xfrm>
            <a:custGeom>
              <a:avLst/>
              <a:gdLst/>
              <a:ahLst/>
              <a:cxnLst/>
              <a:rect l="l" t="t" r="r" b="b"/>
              <a:pathLst>
                <a:path w="48260" h="504825">
                  <a:moveTo>
                    <a:pt x="435" y="18867"/>
                  </a:moveTo>
                  <a:lnTo>
                    <a:pt x="0" y="883"/>
                  </a:lnTo>
                  <a:lnTo>
                    <a:pt x="35987" y="0"/>
                  </a:lnTo>
                  <a:lnTo>
                    <a:pt x="36423" y="17983"/>
                  </a:lnTo>
                  <a:lnTo>
                    <a:pt x="435" y="18867"/>
                  </a:lnTo>
                  <a:close/>
                </a:path>
                <a:path w="48260" h="504825">
                  <a:moveTo>
                    <a:pt x="12207" y="504718"/>
                  </a:moveTo>
                  <a:lnTo>
                    <a:pt x="11771" y="486735"/>
                  </a:lnTo>
                </a:path>
                <a:path w="48260" h="504825">
                  <a:moveTo>
                    <a:pt x="0" y="883"/>
                  </a:moveTo>
                  <a:lnTo>
                    <a:pt x="435" y="18867"/>
                  </a:lnTo>
                </a:path>
                <a:path w="48260" h="504825">
                  <a:moveTo>
                    <a:pt x="48198" y="503864"/>
                  </a:moveTo>
                  <a:lnTo>
                    <a:pt x="47762" y="485851"/>
                  </a:lnTo>
                </a:path>
                <a:path w="48260" h="504825">
                  <a:moveTo>
                    <a:pt x="35987" y="0"/>
                  </a:moveTo>
                  <a:lnTo>
                    <a:pt x="36423" y="17983"/>
                  </a:lnTo>
                </a:path>
                <a:path w="48260" h="504825">
                  <a:moveTo>
                    <a:pt x="11771" y="486735"/>
                  </a:moveTo>
                  <a:lnTo>
                    <a:pt x="47762" y="485851"/>
                  </a:lnTo>
                </a:path>
                <a:path w="48260" h="504825">
                  <a:moveTo>
                    <a:pt x="435" y="18867"/>
                  </a:moveTo>
                  <a:lnTo>
                    <a:pt x="36423" y="17983"/>
                  </a:lnTo>
                </a:path>
                <a:path w="48260" h="504825">
                  <a:moveTo>
                    <a:pt x="20769" y="486521"/>
                  </a:moveTo>
                  <a:lnTo>
                    <a:pt x="38764" y="486064"/>
                  </a:lnTo>
                </a:path>
                <a:path w="48260" h="504825">
                  <a:moveTo>
                    <a:pt x="9433" y="18653"/>
                  </a:moveTo>
                  <a:lnTo>
                    <a:pt x="27428" y="182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37" name="object 337"/>
            <p:cNvSpPr/>
            <p:nvPr/>
          </p:nvSpPr>
          <p:spPr>
            <a:xfrm>
              <a:off x="2286402" y="3940545"/>
              <a:ext cx="18415" cy="9525"/>
            </a:xfrm>
            <a:custGeom>
              <a:avLst/>
              <a:gdLst/>
              <a:ahLst/>
              <a:cxnLst/>
              <a:rect l="l" t="t" r="r" b="b"/>
              <a:pathLst>
                <a:path w="18414" h="9525">
                  <a:moveTo>
                    <a:pt x="17992" y="0"/>
                  </a:moveTo>
                  <a:lnTo>
                    <a:pt x="0" y="457"/>
                  </a:lnTo>
                  <a:lnTo>
                    <a:pt x="215" y="9448"/>
                  </a:lnTo>
                  <a:lnTo>
                    <a:pt x="18211" y="8991"/>
                  </a:lnTo>
                  <a:lnTo>
                    <a:pt x="179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38" name="object 338"/>
            <p:cNvSpPr/>
            <p:nvPr/>
          </p:nvSpPr>
          <p:spPr>
            <a:xfrm>
              <a:off x="2286402" y="3940545"/>
              <a:ext cx="18415" cy="9525"/>
            </a:xfrm>
            <a:custGeom>
              <a:avLst/>
              <a:gdLst/>
              <a:ahLst/>
              <a:cxnLst/>
              <a:rect l="l" t="t" r="r" b="b"/>
              <a:pathLst>
                <a:path w="18414" h="9525">
                  <a:moveTo>
                    <a:pt x="216" y="9448"/>
                  </a:moveTo>
                  <a:lnTo>
                    <a:pt x="0" y="457"/>
                  </a:lnTo>
                  <a:lnTo>
                    <a:pt x="17992" y="0"/>
                  </a:lnTo>
                  <a:lnTo>
                    <a:pt x="18211" y="8991"/>
                  </a:lnTo>
                  <a:lnTo>
                    <a:pt x="216" y="94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39" name="object 339"/>
            <p:cNvSpPr/>
            <p:nvPr/>
          </p:nvSpPr>
          <p:spPr>
            <a:xfrm>
              <a:off x="2275283" y="3481699"/>
              <a:ext cx="18415" cy="9525"/>
            </a:xfrm>
            <a:custGeom>
              <a:avLst/>
              <a:gdLst/>
              <a:ahLst/>
              <a:cxnLst/>
              <a:rect l="l" t="t" r="r" b="b"/>
              <a:pathLst>
                <a:path w="18414" h="9525">
                  <a:moveTo>
                    <a:pt x="17994" y="0"/>
                  </a:moveTo>
                  <a:lnTo>
                    <a:pt x="0" y="426"/>
                  </a:lnTo>
                  <a:lnTo>
                    <a:pt x="215" y="9418"/>
                  </a:lnTo>
                  <a:lnTo>
                    <a:pt x="18211" y="8991"/>
                  </a:lnTo>
                  <a:lnTo>
                    <a:pt x="179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40" name="object 340"/>
            <p:cNvSpPr/>
            <p:nvPr/>
          </p:nvSpPr>
          <p:spPr>
            <a:xfrm>
              <a:off x="2229858" y="3462588"/>
              <a:ext cx="120650" cy="506730"/>
            </a:xfrm>
            <a:custGeom>
              <a:avLst/>
              <a:gdLst/>
              <a:ahLst/>
              <a:cxnLst/>
              <a:rect l="l" t="t" r="r" b="b"/>
              <a:pathLst>
                <a:path w="120650" h="506729">
                  <a:moveTo>
                    <a:pt x="45640" y="28529"/>
                  </a:moveTo>
                  <a:lnTo>
                    <a:pt x="45424" y="19537"/>
                  </a:lnTo>
                  <a:lnTo>
                    <a:pt x="63419" y="19110"/>
                  </a:lnTo>
                  <a:lnTo>
                    <a:pt x="63636" y="28102"/>
                  </a:lnTo>
                  <a:lnTo>
                    <a:pt x="45640" y="28529"/>
                  </a:lnTo>
                  <a:close/>
                </a:path>
                <a:path w="120650" h="506729">
                  <a:moveTo>
                    <a:pt x="56759" y="487405"/>
                  </a:moveTo>
                  <a:lnTo>
                    <a:pt x="56543" y="478414"/>
                  </a:lnTo>
                </a:path>
                <a:path w="120650" h="506729">
                  <a:moveTo>
                    <a:pt x="45424" y="19537"/>
                  </a:moveTo>
                  <a:lnTo>
                    <a:pt x="45640" y="28529"/>
                  </a:lnTo>
                </a:path>
                <a:path w="120650" h="506729">
                  <a:moveTo>
                    <a:pt x="74755" y="486948"/>
                  </a:moveTo>
                  <a:lnTo>
                    <a:pt x="74535" y="477956"/>
                  </a:lnTo>
                </a:path>
                <a:path w="120650" h="506729">
                  <a:moveTo>
                    <a:pt x="63419" y="19110"/>
                  </a:moveTo>
                  <a:lnTo>
                    <a:pt x="63636" y="28102"/>
                  </a:lnTo>
                </a:path>
                <a:path w="120650" h="506729">
                  <a:moveTo>
                    <a:pt x="56543" y="478414"/>
                  </a:moveTo>
                  <a:lnTo>
                    <a:pt x="74535" y="477956"/>
                  </a:lnTo>
                </a:path>
                <a:path w="120650" h="506729">
                  <a:moveTo>
                    <a:pt x="45640" y="28529"/>
                  </a:moveTo>
                  <a:lnTo>
                    <a:pt x="63636" y="28102"/>
                  </a:lnTo>
                </a:path>
                <a:path w="120650" h="506729">
                  <a:moveTo>
                    <a:pt x="65538" y="478170"/>
                  </a:moveTo>
                  <a:lnTo>
                    <a:pt x="54638" y="28315"/>
                  </a:lnTo>
                </a:path>
                <a:path w="120650" h="506729">
                  <a:moveTo>
                    <a:pt x="12210" y="506486"/>
                  </a:moveTo>
                  <a:lnTo>
                    <a:pt x="0" y="2621"/>
                  </a:lnTo>
                </a:path>
                <a:path w="120650" h="506729">
                  <a:moveTo>
                    <a:pt x="120176" y="503864"/>
                  </a:moveTo>
                  <a:lnTo>
                    <a:pt x="1079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341" name="object 3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54748" y="2144542"/>
              <a:ext cx="129354" cy="113181"/>
            </a:xfrm>
            <a:prstGeom prst="rect">
              <a:avLst/>
            </a:prstGeom>
          </p:spPr>
        </p:pic>
        <p:sp>
          <p:nvSpPr>
            <p:cNvPr id="342" name="object 342"/>
            <p:cNvSpPr/>
            <p:nvPr/>
          </p:nvSpPr>
          <p:spPr>
            <a:xfrm>
              <a:off x="11553711" y="1893328"/>
              <a:ext cx="603885" cy="196215"/>
            </a:xfrm>
            <a:custGeom>
              <a:avLst/>
              <a:gdLst/>
              <a:ahLst/>
              <a:cxnLst/>
              <a:rect l="l" t="t" r="r" b="b"/>
              <a:pathLst>
                <a:path w="603884" h="196214">
                  <a:moveTo>
                    <a:pt x="603478" y="88938"/>
                  </a:moveTo>
                  <a:lnTo>
                    <a:pt x="16154" y="0"/>
                  </a:lnTo>
                  <a:lnTo>
                    <a:pt x="10756" y="35585"/>
                  </a:lnTo>
                  <a:lnTo>
                    <a:pt x="0" y="106781"/>
                  </a:lnTo>
                  <a:lnTo>
                    <a:pt x="587286" y="195732"/>
                  </a:lnTo>
                  <a:lnTo>
                    <a:pt x="598081" y="124536"/>
                  </a:lnTo>
                  <a:lnTo>
                    <a:pt x="603478" y="889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43" name="object 343"/>
            <p:cNvSpPr/>
            <p:nvPr/>
          </p:nvSpPr>
          <p:spPr>
            <a:xfrm>
              <a:off x="11553718" y="1893320"/>
              <a:ext cx="603885" cy="196215"/>
            </a:xfrm>
            <a:custGeom>
              <a:avLst/>
              <a:gdLst/>
              <a:ahLst/>
              <a:cxnLst/>
              <a:rect l="l" t="t" r="r" b="b"/>
              <a:pathLst>
                <a:path w="603884" h="196214">
                  <a:moveTo>
                    <a:pt x="10759" y="35594"/>
                  </a:moveTo>
                  <a:lnTo>
                    <a:pt x="598078" y="124541"/>
                  </a:lnTo>
                </a:path>
                <a:path w="603884" h="196214">
                  <a:moveTo>
                    <a:pt x="16154" y="0"/>
                  </a:moveTo>
                  <a:lnTo>
                    <a:pt x="603473" y="88946"/>
                  </a:lnTo>
                </a:path>
                <a:path w="603884" h="196214">
                  <a:moveTo>
                    <a:pt x="0" y="106780"/>
                  </a:moveTo>
                  <a:lnTo>
                    <a:pt x="587288" y="195730"/>
                  </a:lnTo>
                </a:path>
                <a:path w="603884" h="196214">
                  <a:moveTo>
                    <a:pt x="10759" y="35594"/>
                  </a:moveTo>
                  <a:lnTo>
                    <a:pt x="598078" y="124541"/>
                  </a:lnTo>
                </a:path>
                <a:path w="603884" h="196214">
                  <a:moveTo>
                    <a:pt x="16154" y="0"/>
                  </a:moveTo>
                  <a:lnTo>
                    <a:pt x="603473" y="88946"/>
                  </a:lnTo>
                </a:path>
                <a:path w="603884" h="196214">
                  <a:moveTo>
                    <a:pt x="0" y="106780"/>
                  </a:moveTo>
                  <a:lnTo>
                    <a:pt x="587288" y="19573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44" name="object 344"/>
            <p:cNvSpPr/>
            <p:nvPr/>
          </p:nvSpPr>
          <p:spPr>
            <a:xfrm>
              <a:off x="10300957" y="1703602"/>
              <a:ext cx="770890" cy="221615"/>
            </a:xfrm>
            <a:custGeom>
              <a:avLst/>
              <a:gdLst/>
              <a:ahLst/>
              <a:cxnLst/>
              <a:rect l="l" t="t" r="r" b="b"/>
              <a:pathLst>
                <a:path w="770890" h="221614">
                  <a:moveTo>
                    <a:pt x="770597" y="114249"/>
                  </a:moveTo>
                  <a:lnTo>
                    <a:pt x="16179" y="0"/>
                  </a:lnTo>
                  <a:lnTo>
                    <a:pt x="10782" y="35585"/>
                  </a:lnTo>
                  <a:lnTo>
                    <a:pt x="0" y="106781"/>
                  </a:lnTo>
                  <a:lnTo>
                    <a:pt x="754443" y="221030"/>
                  </a:lnTo>
                  <a:lnTo>
                    <a:pt x="765200" y="149847"/>
                  </a:lnTo>
                  <a:lnTo>
                    <a:pt x="770597" y="114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45" name="object 345"/>
            <p:cNvSpPr/>
            <p:nvPr/>
          </p:nvSpPr>
          <p:spPr>
            <a:xfrm>
              <a:off x="10300959" y="1703594"/>
              <a:ext cx="770890" cy="221615"/>
            </a:xfrm>
            <a:custGeom>
              <a:avLst/>
              <a:gdLst/>
              <a:ahLst/>
              <a:cxnLst/>
              <a:rect l="l" t="t" r="r" b="b"/>
              <a:pathLst>
                <a:path w="770890" h="221614">
                  <a:moveTo>
                    <a:pt x="10789" y="35594"/>
                  </a:moveTo>
                  <a:lnTo>
                    <a:pt x="765200" y="149848"/>
                  </a:lnTo>
                </a:path>
                <a:path w="770890" h="221614">
                  <a:moveTo>
                    <a:pt x="16184" y="0"/>
                  </a:moveTo>
                  <a:lnTo>
                    <a:pt x="770595" y="114254"/>
                  </a:lnTo>
                </a:path>
                <a:path w="770890" h="221614">
                  <a:moveTo>
                    <a:pt x="0" y="106780"/>
                  </a:moveTo>
                  <a:lnTo>
                    <a:pt x="754440" y="221037"/>
                  </a:lnTo>
                </a:path>
                <a:path w="770890" h="221614">
                  <a:moveTo>
                    <a:pt x="10789" y="35594"/>
                  </a:moveTo>
                  <a:lnTo>
                    <a:pt x="765200" y="149848"/>
                  </a:lnTo>
                </a:path>
                <a:path w="770890" h="221614">
                  <a:moveTo>
                    <a:pt x="16184" y="0"/>
                  </a:moveTo>
                  <a:lnTo>
                    <a:pt x="770595" y="114254"/>
                  </a:lnTo>
                </a:path>
                <a:path w="770890" h="221614">
                  <a:moveTo>
                    <a:pt x="0" y="106780"/>
                  </a:moveTo>
                  <a:lnTo>
                    <a:pt x="754440" y="221037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415682" y="1264170"/>
              <a:ext cx="2403475" cy="471170"/>
            </a:xfrm>
            <a:custGeom>
              <a:avLst/>
              <a:gdLst/>
              <a:ahLst/>
              <a:cxnLst/>
              <a:rect l="l" t="t" r="r" b="b"/>
              <a:pathLst>
                <a:path w="2403475" h="471169">
                  <a:moveTo>
                    <a:pt x="2403144" y="363956"/>
                  </a:moveTo>
                  <a:lnTo>
                    <a:pt x="0" y="0"/>
                  </a:lnTo>
                  <a:lnTo>
                    <a:pt x="90627" y="122961"/>
                  </a:lnTo>
                  <a:lnTo>
                    <a:pt x="2386952" y="470738"/>
                  </a:lnTo>
                  <a:lnTo>
                    <a:pt x="2397747" y="399554"/>
                  </a:lnTo>
                  <a:lnTo>
                    <a:pt x="2403144" y="3639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415692" y="1264167"/>
              <a:ext cx="5855335" cy="993775"/>
            </a:xfrm>
            <a:custGeom>
              <a:avLst/>
              <a:gdLst/>
              <a:ahLst/>
              <a:cxnLst/>
              <a:rect l="l" t="t" r="r" b="b"/>
              <a:pathLst>
                <a:path w="5855334" h="993775">
                  <a:moveTo>
                    <a:pt x="30205" y="40986"/>
                  </a:moveTo>
                  <a:lnTo>
                    <a:pt x="2397739" y="399550"/>
                  </a:lnTo>
                </a:path>
                <a:path w="5855334" h="993775">
                  <a:moveTo>
                    <a:pt x="0" y="0"/>
                  </a:moveTo>
                  <a:lnTo>
                    <a:pt x="2403134" y="363955"/>
                  </a:lnTo>
                </a:path>
                <a:path w="5855334" h="993775">
                  <a:moveTo>
                    <a:pt x="90617" y="122956"/>
                  </a:moveTo>
                  <a:lnTo>
                    <a:pt x="2386949" y="470739"/>
                  </a:lnTo>
                </a:path>
                <a:path w="5855334" h="993775">
                  <a:moveTo>
                    <a:pt x="30205" y="40986"/>
                  </a:moveTo>
                  <a:lnTo>
                    <a:pt x="2397739" y="399550"/>
                  </a:lnTo>
                </a:path>
                <a:path w="5855334" h="993775">
                  <a:moveTo>
                    <a:pt x="0" y="0"/>
                  </a:moveTo>
                  <a:lnTo>
                    <a:pt x="2403134" y="363955"/>
                  </a:lnTo>
                </a:path>
                <a:path w="5855334" h="993775">
                  <a:moveTo>
                    <a:pt x="90617" y="122956"/>
                  </a:moveTo>
                  <a:lnTo>
                    <a:pt x="2386949" y="470739"/>
                  </a:lnTo>
                </a:path>
                <a:path w="5855334" h="993775">
                  <a:moveTo>
                    <a:pt x="5847130" y="940167"/>
                  </a:moveTo>
                  <a:lnTo>
                    <a:pt x="5839053" y="993556"/>
                  </a:lnTo>
                </a:path>
                <a:path w="5855334" h="993775">
                  <a:moveTo>
                    <a:pt x="4733391" y="771491"/>
                  </a:moveTo>
                  <a:lnTo>
                    <a:pt x="4725314" y="824883"/>
                  </a:lnTo>
                </a:path>
                <a:path w="5855334" h="993775">
                  <a:moveTo>
                    <a:pt x="5847130" y="940167"/>
                  </a:moveTo>
                  <a:lnTo>
                    <a:pt x="5855238" y="886775"/>
                  </a:lnTo>
                </a:path>
                <a:path w="5855334" h="993775">
                  <a:moveTo>
                    <a:pt x="4733391" y="771491"/>
                  </a:moveTo>
                  <a:lnTo>
                    <a:pt x="4741499" y="718099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48" name="object 348"/>
            <p:cNvSpPr/>
            <p:nvPr/>
          </p:nvSpPr>
          <p:spPr>
            <a:xfrm>
              <a:off x="12164201" y="2020555"/>
              <a:ext cx="1083945" cy="199390"/>
            </a:xfrm>
            <a:custGeom>
              <a:avLst/>
              <a:gdLst/>
              <a:ahLst/>
              <a:cxnLst/>
              <a:rect l="l" t="t" r="r" b="b"/>
              <a:pathLst>
                <a:path w="1083944" h="199389">
                  <a:moveTo>
                    <a:pt x="5394" y="0"/>
                  </a:moveTo>
                  <a:lnTo>
                    <a:pt x="0" y="35594"/>
                  </a:lnTo>
                  <a:lnTo>
                    <a:pt x="1078138" y="198878"/>
                  </a:lnTo>
                  <a:lnTo>
                    <a:pt x="1083536" y="16328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49" name="object 349"/>
            <p:cNvSpPr/>
            <p:nvPr/>
          </p:nvSpPr>
          <p:spPr>
            <a:xfrm>
              <a:off x="12164201" y="2020555"/>
              <a:ext cx="1083945" cy="199390"/>
            </a:xfrm>
            <a:custGeom>
              <a:avLst/>
              <a:gdLst/>
              <a:ahLst/>
              <a:cxnLst/>
              <a:rect l="l" t="t" r="r" b="b"/>
              <a:pathLst>
                <a:path w="1083944" h="199389">
                  <a:moveTo>
                    <a:pt x="5394" y="0"/>
                  </a:moveTo>
                  <a:lnTo>
                    <a:pt x="1083533" y="163284"/>
                  </a:lnTo>
                  <a:lnTo>
                    <a:pt x="1078138" y="198878"/>
                  </a:lnTo>
                  <a:lnTo>
                    <a:pt x="0" y="35594"/>
                  </a:lnTo>
                  <a:lnTo>
                    <a:pt x="53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50" name="object 350"/>
            <p:cNvSpPr/>
            <p:nvPr/>
          </p:nvSpPr>
          <p:spPr>
            <a:xfrm>
              <a:off x="12146402" y="2017861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0" y="35594"/>
                  </a:lnTo>
                  <a:lnTo>
                    <a:pt x="17800" y="38289"/>
                  </a:lnTo>
                  <a:lnTo>
                    <a:pt x="23195" y="2694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51" name="object 351"/>
            <p:cNvSpPr/>
            <p:nvPr/>
          </p:nvSpPr>
          <p:spPr>
            <a:xfrm>
              <a:off x="12146401" y="2017861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23195" y="2694"/>
                  </a:lnTo>
                  <a:lnTo>
                    <a:pt x="17800" y="38288"/>
                  </a:lnTo>
                  <a:lnTo>
                    <a:pt x="0" y="35594"/>
                  </a:lnTo>
                  <a:lnTo>
                    <a:pt x="53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52" name="object 352"/>
            <p:cNvSpPr/>
            <p:nvPr/>
          </p:nvSpPr>
          <p:spPr>
            <a:xfrm>
              <a:off x="13242340" y="2183839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4" h="38735">
                  <a:moveTo>
                    <a:pt x="5397" y="0"/>
                  </a:moveTo>
                  <a:lnTo>
                    <a:pt x="0" y="35594"/>
                  </a:lnTo>
                  <a:lnTo>
                    <a:pt x="17805" y="38291"/>
                  </a:lnTo>
                  <a:lnTo>
                    <a:pt x="23190" y="2697"/>
                  </a:lnTo>
                  <a:lnTo>
                    <a:pt x="53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53" name="object 353"/>
            <p:cNvSpPr/>
            <p:nvPr/>
          </p:nvSpPr>
          <p:spPr>
            <a:xfrm>
              <a:off x="12146401" y="2017861"/>
              <a:ext cx="1119505" cy="204470"/>
            </a:xfrm>
            <a:custGeom>
              <a:avLst/>
              <a:gdLst/>
              <a:ahLst/>
              <a:cxnLst/>
              <a:rect l="l" t="t" r="r" b="b"/>
              <a:pathLst>
                <a:path w="1119505" h="204469">
                  <a:moveTo>
                    <a:pt x="1101333" y="165978"/>
                  </a:moveTo>
                  <a:lnTo>
                    <a:pt x="1119134" y="168676"/>
                  </a:lnTo>
                  <a:lnTo>
                    <a:pt x="1113739" y="204270"/>
                  </a:lnTo>
                  <a:lnTo>
                    <a:pt x="1095938" y="201573"/>
                  </a:lnTo>
                  <a:lnTo>
                    <a:pt x="1101333" y="165978"/>
                  </a:lnTo>
                  <a:close/>
                </a:path>
                <a:path w="1119505" h="204469">
                  <a:moveTo>
                    <a:pt x="5394" y="0"/>
                  </a:moveTo>
                  <a:lnTo>
                    <a:pt x="23195" y="2694"/>
                  </a:lnTo>
                </a:path>
                <a:path w="1119505" h="204469">
                  <a:moveTo>
                    <a:pt x="1119134" y="168676"/>
                  </a:moveTo>
                  <a:lnTo>
                    <a:pt x="1101333" y="165978"/>
                  </a:lnTo>
                </a:path>
                <a:path w="1119505" h="204469">
                  <a:moveTo>
                    <a:pt x="0" y="35594"/>
                  </a:moveTo>
                  <a:lnTo>
                    <a:pt x="17800" y="38288"/>
                  </a:lnTo>
                </a:path>
                <a:path w="1119505" h="204469">
                  <a:moveTo>
                    <a:pt x="1113739" y="204270"/>
                  </a:moveTo>
                  <a:lnTo>
                    <a:pt x="1095938" y="201573"/>
                  </a:lnTo>
                </a:path>
                <a:path w="1119505" h="204469">
                  <a:moveTo>
                    <a:pt x="23195" y="2694"/>
                  </a:moveTo>
                  <a:lnTo>
                    <a:pt x="17800" y="38288"/>
                  </a:lnTo>
                </a:path>
                <a:path w="1119505" h="204469">
                  <a:moveTo>
                    <a:pt x="1101333" y="165978"/>
                  </a:moveTo>
                  <a:lnTo>
                    <a:pt x="1095938" y="201573"/>
                  </a:lnTo>
                </a:path>
                <a:path w="1119505" h="204469">
                  <a:moveTo>
                    <a:pt x="21823" y="11594"/>
                  </a:moveTo>
                  <a:lnTo>
                    <a:pt x="19141" y="29391"/>
                  </a:lnTo>
                </a:path>
                <a:path w="1119505" h="204469">
                  <a:moveTo>
                    <a:pt x="369356" y="64224"/>
                  </a:moveTo>
                  <a:lnTo>
                    <a:pt x="366643" y="8202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54" name="object 354"/>
            <p:cNvSpPr/>
            <p:nvPr/>
          </p:nvSpPr>
          <p:spPr>
            <a:xfrm>
              <a:off x="12165543" y="2029456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682" y="0"/>
                  </a:moveTo>
                  <a:lnTo>
                    <a:pt x="0" y="17796"/>
                  </a:lnTo>
                  <a:lnTo>
                    <a:pt x="8900" y="19143"/>
                  </a:lnTo>
                  <a:lnTo>
                    <a:pt x="11582" y="1347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55" name="object 355"/>
            <p:cNvSpPr/>
            <p:nvPr/>
          </p:nvSpPr>
          <p:spPr>
            <a:xfrm>
              <a:off x="12165542" y="2029455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682" y="0"/>
                  </a:moveTo>
                  <a:lnTo>
                    <a:pt x="11582" y="1347"/>
                  </a:lnTo>
                  <a:lnTo>
                    <a:pt x="8900" y="19144"/>
                  </a:lnTo>
                  <a:lnTo>
                    <a:pt x="0" y="17797"/>
                  </a:lnTo>
                  <a:lnTo>
                    <a:pt x="268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56" name="object 356"/>
            <p:cNvSpPr/>
            <p:nvPr/>
          </p:nvSpPr>
          <p:spPr>
            <a:xfrm>
              <a:off x="12504175" y="2080738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682" y="0"/>
                  </a:moveTo>
                  <a:lnTo>
                    <a:pt x="0" y="17796"/>
                  </a:lnTo>
                  <a:lnTo>
                    <a:pt x="8869" y="19143"/>
                  </a:lnTo>
                  <a:lnTo>
                    <a:pt x="11582" y="1347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57" name="object 357"/>
            <p:cNvSpPr/>
            <p:nvPr/>
          </p:nvSpPr>
          <p:spPr>
            <a:xfrm>
              <a:off x="12165542" y="2029455"/>
              <a:ext cx="715645" cy="126364"/>
            </a:xfrm>
            <a:custGeom>
              <a:avLst/>
              <a:gdLst/>
              <a:ahLst/>
              <a:cxnLst/>
              <a:rect l="l" t="t" r="r" b="b"/>
              <a:pathLst>
                <a:path w="715645" h="126364">
                  <a:moveTo>
                    <a:pt x="341315" y="51282"/>
                  </a:moveTo>
                  <a:lnTo>
                    <a:pt x="350215" y="52629"/>
                  </a:lnTo>
                  <a:lnTo>
                    <a:pt x="347502" y="70427"/>
                  </a:lnTo>
                  <a:lnTo>
                    <a:pt x="338632" y="69079"/>
                  </a:lnTo>
                  <a:lnTo>
                    <a:pt x="341315" y="51282"/>
                  </a:lnTo>
                  <a:close/>
                </a:path>
                <a:path w="715645" h="126364">
                  <a:moveTo>
                    <a:pt x="2682" y="0"/>
                  </a:moveTo>
                  <a:lnTo>
                    <a:pt x="11582" y="1347"/>
                  </a:lnTo>
                </a:path>
                <a:path w="715645" h="126364">
                  <a:moveTo>
                    <a:pt x="350215" y="52629"/>
                  </a:moveTo>
                  <a:lnTo>
                    <a:pt x="341315" y="51282"/>
                  </a:lnTo>
                </a:path>
                <a:path w="715645" h="126364">
                  <a:moveTo>
                    <a:pt x="0" y="17797"/>
                  </a:moveTo>
                  <a:lnTo>
                    <a:pt x="8900" y="19144"/>
                  </a:lnTo>
                </a:path>
                <a:path w="715645" h="126364">
                  <a:moveTo>
                    <a:pt x="347502" y="70427"/>
                  </a:moveTo>
                  <a:lnTo>
                    <a:pt x="338632" y="69079"/>
                  </a:lnTo>
                </a:path>
                <a:path w="715645" h="126364">
                  <a:moveTo>
                    <a:pt x="11582" y="1347"/>
                  </a:moveTo>
                  <a:lnTo>
                    <a:pt x="8900" y="19144"/>
                  </a:lnTo>
                </a:path>
                <a:path w="715645" h="126364">
                  <a:moveTo>
                    <a:pt x="341315" y="51282"/>
                  </a:moveTo>
                  <a:lnTo>
                    <a:pt x="338632" y="69079"/>
                  </a:lnTo>
                </a:path>
                <a:path w="715645" h="126364">
                  <a:moveTo>
                    <a:pt x="10241" y="10244"/>
                  </a:moveTo>
                  <a:lnTo>
                    <a:pt x="339973" y="60179"/>
                  </a:lnTo>
                </a:path>
                <a:path w="715645" h="126364">
                  <a:moveTo>
                    <a:pt x="368015" y="55324"/>
                  </a:moveTo>
                  <a:lnTo>
                    <a:pt x="365302" y="73121"/>
                  </a:lnTo>
                </a:path>
                <a:path w="715645" h="126364">
                  <a:moveTo>
                    <a:pt x="715517" y="107957"/>
                  </a:moveTo>
                  <a:lnTo>
                    <a:pt x="712835" y="1257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58" name="object 358"/>
            <p:cNvSpPr/>
            <p:nvPr/>
          </p:nvSpPr>
          <p:spPr>
            <a:xfrm>
              <a:off x="12530846" y="2084779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712" y="0"/>
                  </a:moveTo>
                  <a:lnTo>
                    <a:pt x="0" y="17797"/>
                  </a:lnTo>
                  <a:lnTo>
                    <a:pt x="8900" y="19147"/>
                  </a:lnTo>
                  <a:lnTo>
                    <a:pt x="11612" y="1350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59" name="object 359"/>
            <p:cNvSpPr/>
            <p:nvPr/>
          </p:nvSpPr>
          <p:spPr>
            <a:xfrm>
              <a:off x="12530846" y="2084780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712" y="0"/>
                  </a:moveTo>
                  <a:lnTo>
                    <a:pt x="11612" y="1350"/>
                  </a:lnTo>
                  <a:lnTo>
                    <a:pt x="8900" y="19147"/>
                  </a:lnTo>
                  <a:lnTo>
                    <a:pt x="0" y="17797"/>
                  </a:lnTo>
                  <a:lnTo>
                    <a:pt x="271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0" name="object 360"/>
            <p:cNvSpPr/>
            <p:nvPr/>
          </p:nvSpPr>
          <p:spPr>
            <a:xfrm>
              <a:off x="12869481" y="2136066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679" y="0"/>
                  </a:moveTo>
                  <a:lnTo>
                    <a:pt x="0" y="17796"/>
                  </a:lnTo>
                  <a:lnTo>
                    <a:pt x="8902" y="19143"/>
                  </a:lnTo>
                  <a:lnTo>
                    <a:pt x="11582" y="1346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1" name="object 361"/>
            <p:cNvSpPr/>
            <p:nvPr/>
          </p:nvSpPr>
          <p:spPr>
            <a:xfrm>
              <a:off x="12530846" y="2084780"/>
              <a:ext cx="715645" cy="126364"/>
            </a:xfrm>
            <a:custGeom>
              <a:avLst/>
              <a:gdLst/>
              <a:ahLst/>
              <a:cxnLst/>
              <a:rect l="l" t="t" r="r" b="b"/>
              <a:pathLst>
                <a:path w="715644" h="126364">
                  <a:moveTo>
                    <a:pt x="341315" y="51285"/>
                  </a:moveTo>
                  <a:lnTo>
                    <a:pt x="350215" y="52632"/>
                  </a:lnTo>
                  <a:lnTo>
                    <a:pt x="347532" y="70430"/>
                  </a:lnTo>
                  <a:lnTo>
                    <a:pt x="338632" y="69082"/>
                  </a:lnTo>
                  <a:lnTo>
                    <a:pt x="341315" y="51285"/>
                  </a:lnTo>
                  <a:close/>
                </a:path>
                <a:path w="715644" h="126364">
                  <a:moveTo>
                    <a:pt x="2712" y="0"/>
                  </a:moveTo>
                  <a:lnTo>
                    <a:pt x="11612" y="1350"/>
                  </a:lnTo>
                </a:path>
                <a:path w="715644" h="126364">
                  <a:moveTo>
                    <a:pt x="350215" y="52632"/>
                  </a:moveTo>
                  <a:lnTo>
                    <a:pt x="341315" y="51285"/>
                  </a:lnTo>
                </a:path>
                <a:path w="715644" h="126364">
                  <a:moveTo>
                    <a:pt x="0" y="17797"/>
                  </a:moveTo>
                  <a:lnTo>
                    <a:pt x="8900" y="19147"/>
                  </a:lnTo>
                </a:path>
                <a:path w="715644" h="126364">
                  <a:moveTo>
                    <a:pt x="347532" y="70430"/>
                  </a:moveTo>
                  <a:lnTo>
                    <a:pt x="338632" y="69082"/>
                  </a:lnTo>
                </a:path>
                <a:path w="715644" h="126364">
                  <a:moveTo>
                    <a:pt x="11612" y="1350"/>
                  </a:moveTo>
                  <a:lnTo>
                    <a:pt x="8900" y="19147"/>
                  </a:lnTo>
                </a:path>
                <a:path w="715644" h="126364">
                  <a:moveTo>
                    <a:pt x="341315" y="51285"/>
                  </a:moveTo>
                  <a:lnTo>
                    <a:pt x="338632" y="69082"/>
                  </a:lnTo>
                </a:path>
                <a:path w="715644" h="126364">
                  <a:moveTo>
                    <a:pt x="10271" y="10247"/>
                  </a:moveTo>
                  <a:lnTo>
                    <a:pt x="339973" y="60182"/>
                  </a:lnTo>
                </a:path>
                <a:path w="715644" h="126364">
                  <a:moveTo>
                    <a:pt x="368015" y="55327"/>
                  </a:moveTo>
                  <a:lnTo>
                    <a:pt x="365333" y="73124"/>
                  </a:lnTo>
                </a:path>
                <a:path w="715644" h="126364">
                  <a:moveTo>
                    <a:pt x="715548" y="107960"/>
                  </a:moveTo>
                  <a:lnTo>
                    <a:pt x="712835" y="1257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2" name="object 362"/>
            <p:cNvSpPr/>
            <p:nvPr/>
          </p:nvSpPr>
          <p:spPr>
            <a:xfrm>
              <a:off x="12896176" y="2140107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679" y="0"/>
                  </a:moveTo>
                  <a:lnTo>
                    <a:pt x="0" y="17797"/>
                  </a:lnTo>
                  <a:lnTo>
                    <a:pt x="8902" y="19143"/>
                  </a:lnTo>
                  <a:lnTo>
                    <a:pt x="11582" y="1347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3" name="object 363"/>
            <p:cNvSpPr/>
            <p:nvPr/>
          </p:nvSpPr>
          <p:spPr>
            <a:xfrm>
              <a:off x="12896179" y="2140107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682" y="0"/>
                  </a:moveTo>
                  <a:lnTo>
                    <a:pt x="11582" y="1347"/>
                  </a:lnTo>
                  <a:lnTo>
                    <a:pt x="8900" y="19144"/>
                  </a:lnTo>
                  <a:lnTo>
                    <a:pt x="0" y="17797"/>
                  </a:lnTo>
                  <a:lnTo>
                    <a:pt x="268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4" name="object 364"/>
            <p:cNvSpPr/>
            <p:nvPr/>
          </p:nvSpPr>
          <p:spPr>
            <a:xfrm>
              <a:off x="13234784" y="2191392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705" y="0"/>
                  </a:moveTo>
                  <a:lnTo>
                    <a:pt x="0" y="17797"/>
                  </a:lnTo>
                  <a:lnTo>
                    <a:pt x="8902" y="19145"/>
                  </a:lnTo>
                  <a:lnTo>
                    <a:pt x="11607" y="1347"/>
                  </a:lnTo>
                  <a:lnTo>
                    <a:pt x="2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5" name="object 365"/>
            <p:cNvSpPr/>
            <p:nvPr/>
          </p:nvSpPr>
          <p:spPr>
            <a:xfrm>
              <a:off x="12896179" y="2140107"/>
              <a:ext cx="350520" cy="70485"/>
            </a:xfrm>
            <a:custGeom>
              <a:avLst/>
              <a:gdLst/>
              <a:ahLst/>
              <a:cxnLst/>
              <a:rect l="l" t="t" r="r" b="b"/>
              <a:pathLst>
                <a:path w="350519" h="70485">
                  <a:moveTo>
                    <a:pt x="341315" y="51285"/>
                  </a:moveTo>
                  <a:lnTo>
                    <a:pt x="350215" y="52632"/>
                  </a:lnTo>
                  <a:lnTo>
                    <a:pt x="347502" y="70430"/>
                  </a:lnTo>
                  <a:lnTo>
                    <a:pt x="338602" y="69082"/>
                  </a:lnTo>
                  <a:lnTo>
                    <a:pt x="341315" y="51285"/>
                  </a:lnTo>
                  <a:close/>
                </a:path>
                <a:path w="350519" h="70485">
                  <a:moveTo>
                    <a:pt x="2682" y="0"/>
                  </a:moveTo>
                  <a:lnTo>
                    <a:pt x="11582" y="1347"/>
                  </a:lnTo>
                </a:path>
                <a:path w="350519" h="70485">
                  <a:moveTo>
                    <a:pt x="350215" y="52632"/>
                  </a:moveTo>
                  <a:lnTo>
                    <a:pt x="341315" y="51285"/>
                  </a:lnTo>
                </a:path>
                <a:path w="350519" h="70485">
                  <a:moveTo>
                    <a:pt x="0" y="17797"/>
                  </a:moveTo>
                  <a:lnTo>
                    <a:pt x="8900" y="19144"/>
                  </a:lnTo>
                </a:path>
                <a:path w="350519" h="70485">
                  <a:moveTo>
                    <a:pt x="347502" y="70430"/>
                  </a:moveTo>
                  <a:lnTo>
                    <a:pt x="338602" y="69082"/>
                  </a:lnTo>
                </a:path>
                <a:path w="350519" h="70485">
                  <a:moveTo>
                    <a:pt x="11582" y="1347"/>
                  </a:moveTo>
                  <a:lnTo>
                    <a:pt x="8900" y="19144"/>
                  </a:lnTo>
                </a:path>
                <a:path w="350519" h="70485">
                  <a:moveTo>
                    <a:pt x="341315" y="51285"/>
                  </a:moveTo>
                  <a:lnTo>
                    <a:pt x="338602" y="69082"/>
                  </a:lnTo>
                </a:path>
                <a:path w="350519" h="70485">
                  <a:moveTo>
                    <a:pt x="10241" y="10247"/>
                  </a:moveTo>
                  <a:lnTo>
                    <a:pt x="339943" y="6018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6" name="object 366"/>
            <p:cNvSpPr/>
            <p:nvPr/>
          </p:nvSpPr>
          <p:spPr>
            <a:xfrm>
              <a:off x="12511704" y="2073188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0" y="35594"/>
                  </a:lnTo>
                  <a:lnTo>
                    <a:pt x="17800" y="38289"/>
                  </a:lnTo>
                  <a:lnTo>
                    <a:pt x="23195" y="2694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7" name="object 367"/>
            <p:cNvSpPr/>
            <p:nvPr/>
          </p:nvSpPr>
          <p:spPr>
            <a:xfrm>
              <a:off x="12511704" y="2073188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23195" y="2694"/>
                  </a:lnTo>
                  <a:lnTo>
                    <a:pt x="17800" y="38288"/>
                  </a:lnTo>
                  <a:lnTo>
                    <a:pt x="0" y="35594"/>
                  </a:lnTo>
                  <a:lnTo>
                    <a:pt x="53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8" name="object 368"/>
            <p:cNvSpPr/>
            <p:nvPr/>
          </p:nvSpPr>
          <p:spPr>
            <a:xfrm>
              <a:off x="12877038" y="2128516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59" y="0"/>
                  </a:moveTo>
                  <a:lnTo>
                    <a:pt x="0" y="35591"/>
                  </a:lnTo>
                  <a:lnTo>
                    <a:pt x="17805" y="38289"/>
                  </a:lnTo>
                  <a:lnTo>
                    <a:pt x="23164" y="2693"/>
                  </a:lnTo>
                  <a:lnTo>
                    <a:pt x="53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69" name="object 369"/>
            <p:cNvSpPr/>
            <p:nvPr/>
          </p:nvSpPr>
          <p:spPr>
            <a:xfrm>
              <a:off x="12877037" y="2128515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64" y="0"/>
                  </a:moveTo>
                  <a:lnTo>
                    <a:pt x="23164" y="2694"/>
                  </a:lnTo>
                  <a:lnTo>
                    <a:pt x="17800" y="38288"/>
                  </a:lnTo>
                  <a:lnTo>
                    <a:pt x="0" y="35591"/>
                  </a:lnTo>
                  <a:lnTo>
                    <a:pt x="536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0" name="object 370"/>
            <p:cNvSpPr/>
            <p:nvPr/>
          </p:nvSpPr>
          <p:spPr>
            <a:xfrm>
              <a:off x="13242340" y="2183839"/>
              <a:ext cx="5715" cy="36195"/>
            </a:xfrm>
            <a:custGeom>
              <a:avLst/>
              <a:gdLst/>
              <a:ahLst/>
              <a:cxnLst/>
              <a:rect l="l" t="t" r="r" b="b"/>
              <a:pathLst>
                <a:path w="5715" h="36194">
                  <a:moveTo>
                    <a:pt x="5397" y="0"/>
                  </a:moveTo>
                  <a:lnTo>
                    <a:pt x="0" y="35594"/>
                  </a:lnTo>
                  <a:lnTo>
                    <a:pt x="53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1" name="object 371"/>
            <p:cNvSpPr/>
            <p:nvPr/>
          </p:nvSpPr>
          <p:spPr>
            <a:xfrm>
              <a:off x="12141006" y="1982266"/>
              <a:ext cx="1130300" cy="275590"/>
            </a:xfrm>
            <a:custGeom>
              <a:avLst/>
              <a:gdLst/>
              <a:ahLst/>
              <a:cxnLst/>
              <a:rect l="l" t="t" r="r" b="b"/>
              <a:pathLst>
                <a:path w="1130300" h="275589">
                  <a:moveTo>
                    <a:pt x="1106728" y="201573"/>
                  </a:moveTo>
                  <a:lnTo>
                    <a:pt x="1101333" y="237167"/>
                  </a:lnTo>
                  <a:lnTo>
                    <a:pt x="1106728" y="201573"/>
                  </a:lnTo>
                  <a:close/>
                </a:path>
                <a:path w="1130300" h="275589">
                  <a:moveTo>
                    <a:pt x="16184" y="0"/>
                  </a:moveTo>
                  <a:lnTo>
                    <a:pt x="1129924" y="168676"/>
                  </a:lnTo>
                </a:path>
                <a:path w="1130300" h="275589">
                  <a:moveTo>
                    <a:pt x="0" y="106783"/>
                  </a:moveTo>
                  <a:lnTo>
                    <a:pt x="1113739" y="2754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2" name="object 372"/>
            <p:cNvSpPr/>
            <p:nvPr/>
          </p:nvSpPr>
          <p:spPr>
            <a:xfrm>
              <a:off x="11055400" y="1817848"/>
              <a:ext cx="514984" cy="182880"/>
            </a:xfrm>
            <a:custGeom>
              <a:avLst/>
              <a:gdLst/>
              <a:ahLst/>
              <a:cxnLst/>
              <a:rect l="l" t="t" r="r" b="b"/>
              <a:pathLst>
                <a:path w="514984" h="182880">
                  <a:moveTo>
                    <a:pt x="506394" y="128863"/>
                  </a:moveTo>
                  <a:lnTo>
                    <a:pt x="498317" y="182252"/>
                  </a:lnTo>
                </a:path>
                <a:path w="514984" h="182880">
                  <a:moveTo>
                    <a:pt x="8077" y="53391"/>
                  </a:moveTo>
                  <a:lnTo>
                    <a:pt x="0" y="106783"/>
                  </a:lnTo>
                </a:path>
                <a:path w="514984" h="182880">
                  <a:moveTo>
                    <a:pt x="506394" y="128863"/>
                  </a:moveTo>
                  <a:lnTo>
                    <a:pt x="514471" y="75471"/>
                  </a:lnTo>
                </a:path>
                <a:path w="514984" h="182880">
                  <a:moveTo>
                    <a:pt x="8077" y="53391"/>
                  </a:moveTo>
                  <a:lnTo>
                    <a:pt x="16154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3" name="object 373"/>
            <p:cNvSpPr/>
            <p:nvPr/>
          </p:nvSpPr>
          <p:spPr>
            <a:xfrm>
              <a:off x="11078565" y="1856140"/>
              <a:ext cx="468630" cy="106045"/>
            </a:xfrm>
            <a:custGeom>
              <a:avLst/>
              <a:gdLst/>
              <a:ahLst/>
              <a:cxnLst/>
              <a:rect l="l" t="t" r="r" b="b"/>
              <a:pathLst>
                <a:path w="468629" h="106044">
                  <a:moveTo>
                    <a:pt x="5394" y="0"/>
                  </a:moveTo>
                  <a:lnTo>
                    <a:pt x="0" y="35591"/>
                  </a:lnTo>
                  <a:lnTo>
                    <a:pt x="462747" y="105671"/>
                  </a:lnTo>
                  <a:lnTo>
                    <a:pt x="468111" y="70076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4" name="object 374"/>
            <p:cNvSpPr/>
            <p:nvPr/>
          </p:nvSpPr>
          <p:spPr>
            <a:xfrm>
              <a:off x="11078565" y="1856140"/>
              <a:ext cx="468630" cy="106045"/>
            </a:xfrm>
            <a:custGeom>
              <a:avLst/>
              <a:gdLst/>
              <a:ahLst/>
              <a:cxnLst/>
              <a:rect l="l" t="t" r="r" b="b"/>
              <a:pathLst>
                <a:path w="468629" h="106044">
                  <a:moveTo>
                    <a:pt x="5394" y="0"/>
                  </a:moveTo>
                  <a:lnTo>
                    <a:pt x="468111" y="70076"/>
                  </a:lnTo>
                  <a:lnTo>
                    <a:pt x="462747" y="105671"/>
                  </a:lnTo>
                  <a:lnTo>
                    <a:pt x="0" y="35591"/>
                  </a:lnTo>
                  <a:lnTo>
                    <a:pt x="53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5" name="object 375"/>
            <p:cNvSpPr/>
            <p:nvPr/>
          </p:nvSpPr>
          <p:spPr>
            <a:xfrm>
              <a:off x="11060765" y="1853443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0" y="35594"/>
                  </a:lnTo>
                  <a:lnTo>
                    <a:pt x="17800" y="38289"/>
                  </a:lnTo>
                  <a:lnTo>
                    <a:pt x="23195" y="269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6" name="object 376"/>
            <p:cNvSpPr/>
            <p:nvPr/>
          </p:nvSpPr>
          <p:spPr>
            <a:xfrm>
              <a:off x="11060764" y="1853443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23195" y="2697"/>
                  </a:lnTo>
                  <a:lnTo>
                    <a:pt x="17800" y="38288"/>
                  </a:lnTo>
                  <a:lnTo>
                    <a:pt x="0" y="35594"/>
                  </a:lnTo>
                  <a:lnTo>
                    <a:pt x="53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7" name="object 377"/>
            <p:cNvSpPr/>
            <p:nvPr/>
          </p:nvSpPr>
          <p:spPr>
            <a:xfrm>
              <a:off x="11541312" y="1926216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64" y="0"/>
                  </a:moveTo>
                  <a:lnTo>
                    <a:pt x="0" y="35595"/>
                  </a:lnTo>
                  <a:lnTo>
                    <a:pt x="17769" y="38293"/>
                  </a:lnTo>
                  <a:lnTo>
                    <a:pt x="23164" y="2697"/>
                  </a:lnTo>
                  <a:lnTo>
                    <a:pt x="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8" name="object 378"/>
            <p:cNvSpPr/>
            <p:nvPr/>
          </p:nvSpPr>
          <p:spPr>
            <a:xfrm>
              <a:off x="11060764" y="1853443"/>
              <a:ext cx="504190" cy="111125"/>
            </a:xfrm>
            <a:custGeom>
              <a:avLst/>
              <a:gdLst/>
              <a:ahLst/>
              <a:cxnLst/>
              <a:rect l="l" t="t" r="r" b="b"/>
              <a:pathLst>
                <a:path w="504190" h="111125">
                  <a:moveTo>
                    <a:pt x="485912" y="72774"/>
                  </a:moveTo>
                  <a:lnTo>
                    <a:pt x="503712" y="75471"/>
                  </a:lnTo>
                  <a:lnTo>
                    <a:pt x="498317" y="111066"/>
                  </a:lnTo>
                  <a:lnTo>
                    <a:pt x="480547" y="108368"/>
                  </a:lnTo>
                  <a:lnTo>
                    <a:pt x="485912" y="72774"/>
                  </a:lnTo>
                  <a:close/>
                </a:path>
                <a:path w="504190" h="111125">
                  <a:moveTo>
                    <a:pt x="5394" y="0"/>
                  </a:moveTo>
                  <a:lnTo>
                    <a:pt x="23195" y="2697"/>
                  </a:lnTo>
                </a:path>
                <a:path w="504190" h="111125">
                  <a:moveTo>
                    <a:pt x="503712" y="75471"/>
                  </a:moveTo>
                  <a:lnTo>
                    <a:pt x="485912" y="72774"/>
                  </a:lnTo>
                </a:path>
                <a:path w="504190" h="111125">
                  <a:moveTo>
                    <a:pt x="0" y="35594"/>
                  </a:moveTo>
                  <a:lnTo>
                    <a:pt x="17800" y="38288"/>
                  </a:lnTo>
                </a:path>
                <a:path w="504190" h="111125">
                  <a:moveTo>
                    <a:pt x="498317" y="111066"/>
                  </a:moveTo>
                  <a:lnTo>
                    <a:pt x="480547" y="108368"/>
                  </a:lnTo>
                </a:path>
                <a:path w="504190" h="111125">
                  <a:moveTo>
                    <a:pt x="23195" y="2697"/>
                  </a:moveTo>
                  <a:lnTo>
                    <a:pt x="17800" y="38288"/>
                  </a:lnTo>
                </a:path>
                <a:path w="504190" h="111125">
                  <a:moveTo>
                    <a:pt x="485912" y="72774"/>
                  </a:moveTo>
                  <a:lnTo>
                    <a:pt x="480547" y="108368"/>
                  </a:lnTo>
                </a:path>
                <a:path w="504190" h="111125">
                  <a:moveTo>
                    <a:pt x="21854" y="11594"/>
                  </a:moveTo>
                  <a:lnTo>
                    <a:pt x="19171" y="29391"/>
                  </a:lnTo>
                </a:path>
                <a:path w="504190" h="111125">
                  <a:moveTo>
                    <a:pt x="484571" y="81674"/>
                  </a:moveTo>
                  <a:lnTo>
                    <a:pt x="481888" y="994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9" name="object 379"/>
            <p:cNvSpPr/>
            <p:nvPr/>
          </p:nvSpPr>
          <p:spPr>
            <a:xfrm>
              <a:off x="11079937" y="1865038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682" y="0"/>
                  </a:moveTo>
                  <a:lnTo>
                    <a:pt x="0" y="17796"/>
                  </a:lnTo>
                  <a:lnTo>
                    <a:pt x="8869" y="19143"/>
                  </a:lnTo>
                  <a:lnTo>
                    <a:pt x="11582" y="1346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0" name="object 380"/>
            <p:cNvSpPr/>
            <p:nvPr/>
          </p:nvSpPr>
          <p:spPr>
            <a:xfrm>
              <a:off x="11079937" y="1865037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682" y="0"/>
                  </a:moveTo>
                  <a:lnTo>
                    <a:pt x="11582" y="1347"/>
                  </a:lnTo>
                  <a:lnTo>
                    <a:pt x="8869" y="19144"/>
                  </a:lnTo>
                  <a:lnTo>
                    <a:pt x="0" y="17797"/>
                  </a:lnTo>
                  <a:lnTo>
                    <a:pt x="268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1" name="object 381"/>
            <p:cNvSpPr/>
            <p:nvPr/>
          </p:nvSpPr>
          <p:spPr>
            <a:xfrm>
              <a:off x="11533753" y="1933770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682" y="0"/>
                  </a:moveTo>
                  <a:lnTo>
                    <a:pt x="0" y="17796"/>
                  </a:lnTo>
                  <a:lnTo>
                    <a:pt x="8900" y="19143"/>
                  </a:lnTo>
                  <a:lnTo>
                    <a:pt x="11582" y="1346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2" name="object 382"/>
            <p:cNvSpPr/>
            <p:nvPr/>
          </p:nvSpPr>
          <p:spPr>
            <a:xfrm>
              <a:off x="11055400" y="1817848"/>
              <a:ext cx="514984" cy="182880"/>
            </a:xfrm>
            <a:custGeom>
              <a:avLst/>
              <a:gdLst/>
              <a:ahLst/>
              <a:cxnLst/>
              <a:rect l="l" t="t" r="r" b="b"/>
              <a:pathLst>
                <a:path w="514984" h="182880">
                  <a:moveTo>
                    <a:pt x="481035" y="115921"/>
                  </a:moveTo>
                  <a:lnTo>
                    <a:pt x="489935" y="117268"/>
                  </a:lnTo>
                  <a:lnTo>
                    <a:pt x="487253" y="135066"/>
                  </a:lnTo>
                  <a:lnTo>
                    <a:pt x="478353" y="133718"/>
                  </a:lnTo>
                  <a:lnTo>
                    <a:pt x="481035" y="115921"/>
                  </a:lnTo>
                  <a:close/>
                </a:path>
                <a:path w="514984" h="182880">
                  <a:moveTo>
                    <a:pt x="27218" y="47189"/>
                  </a:moveTo>
                  <a:lnTo>
                    <a:pt x="36118" y="48536"/>
                  </a:lnTo>
                </a:path>
                <a:path w="514984" h="182880">
                  <a:moveTo>
                    <a:pt x="489935" y="117268"/>
                  </a:moveTo>
                  <a:lnTo>
                    <a:pt x="481035" y="115921"/>
                  </a:lnTo>
                </a:path>
                <a:path w="514984" h="182880">
                  <a:moveTo>
                    <a:pt x="24536" y="64986"/>
                  </a:moveTo>
                  <a:lnTo>
                    <a:pt x="33406" y="66333"/>
                  </a:lnTo>
                </a:path>
                <a:path w="514984" h="182880">
                  <a:moveTo>
                    <a:pt x="487253" y="135066"/>
                  </a:moveTo>
                  <a:lnTo>
                    <a:pt x="478353" y="133718"/>
                  </a:lnTo>
                </a:path>
                <a:path w="514984" h="182880">
                  <a:moveTo>
                    <a:pt x="36118" y="48536"/>
                  </a:moveTo>
                  <a:lnTo>
                    <a:pt x="33406" y="66333"/>
                  </a:lnTo>
                </a:path>
                <a:path w="514984" h="182880">
                  <a:moveTo>
                    <a:pt x="481035" y="115921"/>
                  </a:moveTo>
                  <a:lnTo>
                    <a:pt x="478353" y="133718"/>
                  </a:lnTo>
                </a:path>
                <a:path w="514984" h="182880">
                  <a:moveTo>
                    <a:pt x="34777" y="57436"/>
                  </a:moveTo>
                  <a:lnTo>
                    <a:pt x="479694" y="124818"/>
                  </a:lnTo>
                </a:path>
                <a:path w="514984" h="182880">
                  <a:moveTo>
                    <a:pt x="16154" y="0"/>
                  </a:moveTo>
                  <a:lnTo>
                    <a:pt x="514471" y="75471"/>
                  </a:lnTo>
                </a:path>
                <a:path w="514984" h="182880">
                  <a:moveTo>
                    <a:pt x="0" y="106783"/>
                  </a:moveTo>
                  <a:lnTo>
                    <a:pt x="498317" y="1822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3" name="object 383"/>
            <p:cNvSpPr/>
            <p:nvPr/>
          </p:nvSpPr>
          <p:spPr>
            <a:xfrm>
              <a:off x="9802642" y="1628122"/>
              <a:ext cx="514984" cy="182880"/>
            </a:xfrm>
            <a:custGeom>
              <a:avLst/>
              <a:gdLst/>
              <a:ahLst/>
              <a:cxnLst/>
              <a:rect l="l" t="t" r="r" b="b"/>
              <a:pathLst>
                <a:path w="514984" h="182880">
                  <a:moveTo>
                    <a:pt x="506425" y="128860"/>
                  </a:moveTo>
                  <a:lnTo>
                    <a:pt x="498317" y="182252"/>
                  </a:lnTo>
                </a:path>
                <a:path w="514984" h="182880">
                  <a:moveTo>
                    <a:pt x="8107" y="53391"/>
                  </a:moveTo>
                  <a:lnTo>
                    <a:pt x="0" y="106783"/>
                  </a:lnTo>
                </a:path>
                <a:path w="514984" h="182880">
                  <a:moveTo>
                    <a:pt x="506425" y="128860"/>
                  </a:moveTo>
                  <a:lnTo>
                    <a:pt x="514502" y="75471"/>
                  </a:lnTo>
                </a:path>
                <a:path w="514984" h="182880">
                  <a:moveTo>
                    <a:pt x="8107" y="53391"/>
                  </a:moveTo>
                  <a:lnTo>
                    <a:pt x="16184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4" name="object 384"/>
            <p:cNvSpPr/>
            <p:nvPr/>
          </p:nvSpPr>
          <p:spPr>
            <a:xfrm>
              <a:off x="9825837" y="1666411"/>
              <a:ext cx="468630" cy="106045"/>
            </a:xfrm>
            <a:custGeom>
              <a:avLst/>
              <a:gdLst/>
              <a:ahLst/>
              <a:cxnLst/>
              <a:rect l="l" t="t" r="r" b="b"/>
              <a:pathLst>
                <a:path w="468629" h="106044">
                  <a:moveTo>
                    <a:pt x="5394" y="0"/>
                  </a:moveTo>
                  <a:lnTo>
                    <a:pt x="0" y="35594"/>
                  </a:lnTo>
                  <a:lnTo>
                    <a:pt x="462716" y="105674"/>
                  </a:lnTo>
                  <a:lnTo>
                    <a:pt x="468111" y="70079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5" name="object 385"/>
            <p:cNvSpPr/>
            <p:nvPr/>
          </p:nvSpPr>
          <p:spPr>
            <a:xfrm>
              <a:off x="9825837" y="1666411"/>
              <a:ext cx="468630" cy="106045"/>
            </a:xfrm>
            <a:custGeom>
              <a:avLst/>
              <a:gdLst/>
              <a:ahLst/>
              <a:cxnLst/>
              <a:rect l="l" t="t" r="r" b="b"/>
              <a:pathLst>
                <a:path w="468629" h="106044">
                  <a:moveTo>
                    <a:pt x="5394" y="0"/>
                  </a:moveTo>
                  <a:lnTo>
                    <a:pt x="468111" y="70079"/>
                  </a:lnTo>
                  <a:lnTo>
                    <a:pt x="462716" y="105674"/>
                  </a:lnTo>
                  <a:lnTo>
                    <a:pt x="0" y="35594"/>
                  </a:lnTo>
                  <a:lnTo>
                    <a:pt x="53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6" name="object 386"/>
            <p:cNvSpPr/>
            <p:nvPr/>
          </p:nvSpPr>
          <p:spPr>
            <a:xfrm>
              <a:off x="9808037" y="1663717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0" y="35594"/>
                  </a:lnTo>
                  <a:lnTo>
                    <a:pt x="17800" y="38287"/>
                  </a:lnTo>
                  <a:lnTo>
                    <a:pt x="23195" y="269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7" name="object 387"/>
            <p:cNvSpPr/>
            <p:nvPr/>
          </p:nvSpPr>
          <p:spPr>
            <a:xfrm>
              <a:off x="9808037" y="1663717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23195" y="2694"/>
                  </a:lnTo>
                  <a:lnTo>
                    <a:pt x="17800" y="38288"/>
                  </a:lnTo>
                  <a:lnTo>
                    <a:pt x="0" y="35594"/>
                  </a:lnTo>
                  <a:lnTo>
                    <a:pt x="53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8" name="object 388"/>
            <p:cNvSpPr/>
            <p:nvPr/>
          </p:nvSpPr>
          <p:spPr>
            <a:xfrm>
              <a:off x="10288554" y="1736491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0" y="35594"/>
                  </a:lnTo>
                  <a:lnTo>
                    <a:pt x="17800" y="38289"/>
                  </a:lnTo>
                  <a:lnTo>
                    <a:pt x="23195" y="269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9" name="object 389"/>
            <p:cNvSpPr/>
            <p:nvPr/>
          </p:nvSpPr>
          <p:spPr>
            <a:xfrm>
              <a:off x="9808037" y="1663717"/>
              <a:ext cx="504190" cy="111125"/>
            </a:xfrm>
            <a:custGeom>
              <a:avLst/>
              <a:gdLst/>
              <a:ahLst/>
              <a:cxnLst/>
              <a:rect l="l" t="t" r="r" b="b"/>
              <a:pathLst>
                <a:path w="504190" h="111125">
                  <a:moveTo>
                    <a:pt x="485912" y="72774"/>
                  </a:moveTo>
                  <a:lnTo>
                    <a:pt x="503712" y="75471"/>
                  </a:lnTo>
                  <a:lnTo>
                    <a:pt x="498317" y="111063"/>
                  </a:lnTo>
                  <a:lnTo>
                    <a:pt x="480517" y="108368"/>
                  </a:lnTo>
                  <a:lnTo>
                    <a:pt x="485912" y="72774"/>
                  </a:lnTo>
                  <a:close/>
                </a:path>
                <a:path w="504190" h="111125">
                  <a:moveTo>
                    <a:pt x="5394" y="0"/>
                  </a:moveTo>
                  <a:lnTo>
                    <a:pt x="23195" y="2694"/>
                  </a:lnTo>
                </a:path>
                <a:path w="504190" h="111125">
                  <a:moveTo>
                    <a:pt x="503712" y="75471"/>
                  </a:moveTo>
                  <a:lnTo>
                    <a:pt x="485912" y="72774"/>
                  </a:lnTo>
                </a:path>
                <a:path w="504190" h="111125">
                  <a:moveTo>
                    <a:pt x="0" y="35594"/>
                  </a:moveTo>
                  <a:lnTo>
                    <a:pt x="17800" y="38288"/>
                  </a:lnTo>
                </a:path>
                <a:path w="504190" h="111125">
                  <a:moveTo>
                    <a:pt x="498317" y="111063"/>
                  </a:moveTo>
                  <a:lnTo>
                    <a:pt x="480517" y="108368"/>
                  </a:lnTo>
                </a:path>
                <a:path w="504190" h="111125">
                  <a:moveTo>
                    <a:pt x="23195" y="2694"/>
                  </a:moveTo>
                  <a:lnTo>
                    <a:pt x="17800" y="38288"/>
                  </a:lnTo>
                </a:path>
                <a:path w="504190" h="111125">
                  <a:moveTo>
                    <a:pt x="485912" y="72774"/>
                  </a:moveTo>
                  <a:lnTo>
                    <a:pt x="480517" y="108368"/>
                  </a:lnTo>
                </a:path>
                <a:path w="504190" h="111125">
                  <a:moveTo>
                    <a:pt x="21854" y="11594"/>
                  </a:moveTo>
                  <a:lnTo>
                    <a:pt x="19141" y="29391"/>
                  </a:lnTo>
                </a:path>
                <a:path w="504190" h="111125">
                  <a:moveTo>
                    <a:pt x="484571" y="81674"/>
                  </a:moveTo>
                  <a:lnTo>
                    <a:pt x="481888" y="994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0" name="object 390"/>
            <p:cNvSpPr/>
            <p:nvPr/>
          </p:nvSpPr>
          <p:spPr>
            <a:xfrm>
              <a:off x="9827178" y="1675311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712" y="0"/>
                  </a:moveTo>
                  <a:lnTo>
                    <a:pt x="0" y="17797"/>
                  </a:lnTo>
                  <a:lnTo>
                    <a:pt x="8900" y="19145"/>
                  </a:lnTo>
                  <a:lnTo>
                    <a:pt x="11612" y="1347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1" name="object 391"/>
            <p:cNvSpPr/>
            <p:nvPr/>
          </p:nvSpPr>
          <p:spPr>
            <a:xfrm>
              <a:off x="9827178" y="1675311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712" y="0"/>
                  </a:moveTo>
                  <a:lnTo>
                    <a:pt x="11612" y="1347"/>
                  </a:lnTo>
                  <a:lnTo>
                    <a:pt x="8900" y="19144"/>
                  </a:lnTo>
                  <a:lnTo>
                    <a:pt x="0" y="17797"/>
                  </a:lnTo>
                  <a:lnTo>
                    <a:pt x="271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2" name="object 392"/>
            <p:cNvSpPr/>
            <p:nvPr/>
          </p:nvSpPr>
          <p:spPr>
            <a:xfrm>
              <a:off x="10281026" y="1744043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5">
                  <a:moveTo>
                    <a:pt x="2682" y="0"/>
                  </a:moveTo>
                  <a:lnTo>
                    <a:pt x="0" y="17793"/>
                  </a:lnTo>
                  <a:lnTo>
                    <a:pt x="8900" y="19145"/>
                  </a:lnTo>
                  <a:lnTo>
                    <a:pt x="11582" y="1347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3" name="object 393"/>
            <p:cNvSpPr/>
            <p:nvPr/>
          </p:nvSpPr>
          <p:spPr>
            <a:xfrm>
              <a:off x="9802642" y="1628122"/>
              <a:ext cx="514984" cy="182880"/>
            </a:xfrm>
            <a:custGeom>
              <a:avLst/>
              <a:gdLst/>
              <a:ahLst/>
              <a:cxnLst/>
              <a:rect l="l" t="t" r="r" b="b"/>
              <a:pathLst>
                <a:path w="514984" h="182880">
                  <a:moveTo>
                    <a:pt x="481065" y="115921"/>
                  </a:moveTo>
                  <a:lnTo>
                    <a:pt x="489965" y="117268"/>
                  </a:lnTo>
                  <a:lnTo>
                    <a:pt x="487283" y="135066"/>
                  </a:lnTo>
                  <a:lnTo>
                    <a:pt x="478383" y="133715"/>
                  </a:lnTo>
                  <a:lnTo>
                    <a:pt x="481065" y="115921"/>
                  </a:lnTo>
                  <a:close/>
                </a:path>
                <a:path w="514984" h="182880">
                  <a:moveTo>
                    <a:pt x="27249" y="47189"/>
                  </a:moveTo>
                  <a:lnTo>
                    <a:pt x="36149" y="48536"/>
                  </a:lnTo>
                </a:path>
                <a:path w="514984" h="182880">
                  <a:moveTo>
                    <a:pt x="489965" y="117268"/>
                  </a:moveTo>
                  <a:lnTo>
                    <a:pt x="481065" y="115921"/>
                  </a:lnTo>
                </a:path>
                <a:path w="514984" h="182880">
                  <a:moveTo>
                    <a:pt x="24536" y="64986"/>
                  </a:moveTo>
                  <a:lnTo>
                    <a:pt x="33436" y="66333"/>
                  </a:lnTo>
                </a:path>
                <a:path w="514984" h="182880">
                  <a:moveTo>
                    <a:pt x="487283" y="135066"/>
                  </a:moveTo>
                  <a:lnTo>
                    <a:pt x="478383" y="133715"/>
                  </a:lnTo>
                </a:path>
                <a:path w="514984" h="182880">
                  <a:moveTo>
                    <a:pt x="36149" y="48536"/>
                  </a:moveTo>
                  <a:lnTo>
                    <a:pt x="33436" y="66333"/>
                  </a:lnTo>
                </a:path>
                <a:path w="514984" h="182880">
                  <a:moveTo>
                    <a:pt x="481065" y="115921"/>
                  </a:moveTo>
                  <a:lnTo>
                    <a:pt x="478383" y="133715"/>
                  </a:lnTo>
                </a:path>
                <a:path w="514984" h="182880">
                  <a:moveTo>
                    <a:pt x="34777" y="57433"/>
                  </a:moveTo>
                  <a:lnTo>
                    <a:pt x="479724" y="124818"/>
                  </a:lnTo>
                </a:path>
                <a:path w="514984" h="182880">
                  <a:moveTo>
                    <a:pt x="16184" y="0"/>
                  </a:moveTo>
                  <a:lnTo>
                    <a:pt x="514502" y="75471"/>
                  </a:lnTo>
                </a:path>
                <a:path w="514984" h="182880">
                  <a:moveTo>
                    <a:pt x="0" y="106783"/>
                  </a:moveTo>
                  <a:lnTo>
                    <a:pt x="498317" y="1822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4" name="object 394"/>
            <p:cNvSpPr/>
            <p:nvPr/>
          </p:nvSpPr>
          <p:spPr>
            <a:xfrm>
              <a:off x="7709966" y="7043813"/>
              <a:ext cx="627380" cy="183515"/>
            </a:xfrm>
            <a:custGeom>
              <a:avLst/>
              <a:gdLst/>
              <a:ahLst/>
              <a:cxnLst/>
              <a:rect l="l" t="t" r="r" b="b"/>
              <a:pathLst>
                <a:path w="627379" h="183515">
                  <a:moveTo>
                    <a:pt x="626973" y="76352"/>
                  </a:moveTo>
                  <a:lnTo>
                    <a:pt x="122961" y="0"/>
                  </a:lnTo>
                  <a:lnTo>
                    <a:pt x="40995" y="60413"/>
                  </a:lnTo>
                  <a:lnTo>
                    <a:pt x="0" y="90614"/>
                  </a:lnTo>
                  <a:lnTo>
                    <a:pt x="610793" y="183121"/>
                  </a:lnTo>
                  <a:lnTo>
                    <a:pt x="616191" y="147523"/>
                  </a:lnTo>
                  <a:lnTo>
                    <a:pt x="626973" y="763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5" name="object 395"/>
            <p:cNvSpPr/>
            <p:nvPr/>
          </p:nvSpPr>
          <p:spPr>
            <a:xfrm>
              <a:off x="7709976" y="7043806"/>
              <a:ext cx="627380" cy="183515"/>
            </a:xfrm>
            <a:custGeom>
              <a:avLst/>
              <a:gdLst/>
              <a:ahLst/>
              <a:cxnLst/>
              <a:rect l="l" t="t" r="r" b="b"/>
              <a:pathLst>
                <a:path w="627379" h="183515">
                  <a:moveTo>
                    <a:pt x="616183" y="147523"/>
                  </a:moveTo>
                  <a:lnTo>
                    <a:pt x="40995" y="60411"/>
                  </a:lnTo>
                </a:path>
                <a:path w="627379" h="183515">
                  <a:moveTo>
                    <a:pt x="610788" y="183123"/>
                  </a:moveTo>
                  <a:lnTo>
                    <a:pt x="0" y="90617"/>
                  </a:lnTo>
                </a:path>
                <a:path w="627379" h="183515">
                  <a:moveTo>
                    <a:pt x="626973" y="76352"/>
                  </a:moveTo>
                  <a:lnTo>
                    <a:pt x="122956" y="0"/>
                  </a:lnTo>
                </a:path>
                <a:path w="627379" h="183515">
                  <a:moveTo>
                    <a:pt x="616183" y="147523"/>
                  </a:moveTo>
                  <a:lnTo>
                    <a:pt x="40995" y="60411"/>
                  </a:lnTo>
                </a:path>
                <a:path w="627379" h="183515">
                  <a:moveTo>
                    <a:pt x="610788" y="183123"/>
                  </a:moveTo>
                  <a:lnTo>
                    <a:pt x="0" y="90617"/>
                  </a:lnTo>
                </a:path>
                <a:path w="627379" h="183515">
                  <a:moveTo>
                    <a:pt x="626973" y="76352"/>
                  </a:moveTo>
                  <a:lnTo>
                    <a:pt x="122956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6" name="object 396"/>
            <p:cNvSpPr/>
            <p:nvPr/>
          </p:nvSpPr>
          <p:spPr>
            <a:xfrm>
              <a:off x="9135161" y="7243483"/>
              <a:ext cx="358775" cy="158750"/>
            </a:xfrm>
            <a:custGeom>
              <a:avLst/>
              <a:gdLst/>
              <a:ahLst/>
              <a:cxnLst/>
              <a:rect l="l" t="t" r="r" b="b"/>
              <a:pathLst>
                <a:path w="358775" h="158750">
                  <a:moveTo>
                    <a:pt x="358228" y="51816"/>
                  </a:moveTo>
                  <a:lnTo>
                    <a:pt x="16179" y="0"/>
                  </a:lnTo>
                  <a:lnTo>
                    <a:pt x="5384" y="71208"/>
                  </a:lnTo>
                  <a:lnTo>
                    <a:pt x="0" y="106807"/>
                  </a:lnTo>
                  <a:lnTo>
                    <a:pt x="342074" y="158584"/>
                  </a:lnTo>
                  <a:lnTo>
                    <a:pt x="347472" y="122986"/>
                  </a:lnTo>
                  <a:lnTo>
                    <a:pt x="358228" y="518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7" name="object 397"/>
            <p:cNvSpPr/>
            <p:nvPr/>
          </p:nvSpPr>
          <p:spPr>
            <a:xfrm>
              <a:off x="9135160" y="7250002"/>
              <a:ext cx="358775" cy="152400"/>
            </a:xfrm>
            <a:custGeom>
              <a:avLst/>
              <a:gdLst/>
              <a:ahLst/>
              <a:cxnLst/>
              <a:rect l="l" t="t" r="r" b="b"/>
              <a:pathLst>
                <a:path w="358775" h="152400">
                  <a:moveTo>
                    <a:pt x="347471" y="116464"/>
                  </a:moveTo>
                  <a:lnTo>
                    <a:pt x="5394" y="64678"/>
                  </a:lnTo>
                </a:path>
                <a:path w="358775" h="152400">
                  <a:moveTo>
                    <a:pt x="342077" y="152064"/>
                  </a:moveTo>
                  <a:lnTo>
                    <a:pt x="0" y="100279"/>
                  </a:lnTo>
                </a:path>
                <a:path w="358775" h="152400">
                  <a:moveTo>
                    <a:pt x="358231" y="45293"/>
                  </a:moveTo>
                  <a:lnTo>
                    <a:pt x="59253" y="0"/>
                  </a:lnTo>
                </a:path>
                <a:path w="358775" h="152400">
                  <a:moveTo>
                    <a:pt x="347471" y="116464"/>
                  </a:moveTo>
                  <a:lnTo>
                    <a:pt x="5394" y="64678"/>
                  </a:lnTo>
                </a:path>
                <a:path w="358775" h="152400">
                  <a:moveTo>
                    <a:pt x="342077" y="152064"/>
                  </a:moveTo>
                  <a:lnTo>
                    <a:pt x="0" y="100279"/>
                  </a:lnTo>
                </a:path>
                <a:path w="358775" h="152400">
                  <a:moveTo>
                    <a:pt x="358231" y="45293"/>
                  </a:moveTo>
                  <a:lnTo>
                    <a:pt x="59253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8" name="object 398"/>
            <p:cNvSpPr/>
            <p:nvPr/>
          </p:nvSpPr>
          <p:spPr>
            <a:xfrm>
              <a:off x="9975545" y="7370775"/>
              <a:ext cx="520065" cy="186055"/>
            </a:xfrm>
            <a:custGeom>
              <a:avLst/>
              <a:gdLst/>
              <a:ahLst/>
              <a:cxnLst/>
              <a:rect l="l" t="t" r="r" b="b"/>
              <a:pathLst>
                <a:path w="520065" h="186054">
                  <a:moveTo>
                    <a:pt x="519658" y="185470"/>
                  </a:moveTo>
                  <a:lnTo>
                    <a:pt x="489458" y="144500"/>
                  </a:lnTo>
                  <a:lnTo>
                    <a:pt x="429069" y="62509"/>
                  </a:lnTo>
                  <a:lnTo>
                    <a:pt x="16154" y="0"/>
                  </a:lnTo>
                  <a:lnTo>
                    <a:pt x="0" y="106768"/>
                  </a:lnTo>
                  <a:lnTo>
                    <a:pt x="519658" y="1854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9" name="object 399"/>
            <p:cNvSpPr/>
            <p:nvPr/>
          </p:nvSpPr>
          <p:spPr>
            <a:xfrm>
              <a:off x="8320765" y="7120158"/>
              <a:ext cx="2174875" cy="436245"/>
            </a:xfrm>
            <a:custGeom>
              <a:avLst/>
              <a:gdLst/>
              <a:ahLst/>
              <a:cxnLst/>
              <a:rect l="l" t="t" r="r" b="b"/>
              <a:pathLst>
                <a:path w="2174875" h="436245">
                  <a:moveTo>
                    <a:pt x="2144237" y="395112"/>
                  </a:moveTo>
                  <a:lnTo>
                    <a:pt x="1660184" y="321777"/>
                  </a:lnTo>
                </a:path>
                <a:path w="2174875" h="436245">
                  <a:moveTo>
                    <a:pt x="2174443" y="436077"/>
                  </a:moveTo>
                  <a:lnTo>
                    <a:pt x="1654789" y="357377"/>
                  </a:lnTo>
                </a:path>
                <a:path w="2174875" h="436245">
                  <a:moveTo>
                    <a:pt x="2083856" y="313121"/>
                  </a:moveTo>
                  <a:lnTo>
                    <a:pt x="1670944" y="250606"/>
                  </a:lnTo>
                </a:path>
                <a:path w="2174875" h="436245">
                  <a:moveTo>
                    <a:pt x="2144237" y="395112"/>
                  </a:moveTo>
                  <a:lnTo>
                    <a:pt x="1660184" y="321777"/>
                  </a:lnTo>
                </a:path>
                <a:path w="2174875" h="436245">
                  <a:moveTo>
                    <a:pt x="2174443" y="436077"/>
                  </a:moveTo>
                  <a:lnTo>
                    <a:pt x="1654789" y="357377"/>
                  </a:lnTo>
                </a:path>
                <a:path w="2174875" h="436245">
                  <a:moveTo>
                    <a:pt x="2083856" y="313121"/>
                  </a:moveTo>
                  <a:lnTo>
                    <a:pt x="1670944" y="250606"/>
                  </a:lnTo>
                </a:path>
                <a:path w="2174875" h="436245">
                  <a:moveTo>
                    <a:pt x="8107" y="53370"/>
                  </a:moveTo>
                  <a:lnTo>
                    <a:pt x="16184" y="0"/>
                  </a:lnTo>
                </a:path>
                <a:path w="2174875" h="436245">
                  <a:moveTo>
                    <a:pt x="822502" y="176723"/>
                  </a:moveTo>
                  <a:lnTo>
                    <a:pt x="830579" y="123322"/>
                  </a:lnTo>
                </a:path>
                <a:path w="2174875" h="436245">
                  <a:moveTo>
                    <a:pt x="8107" y="53370"/>
                  </a:moveTo>
                  <a:lnTo>
                    <a:pt x="0" y="106771"/>
                  </a:lnTo>
                </a:path>
                <a:path w="2174875" h="436245">
                  <a:moveTo>
                    <a:pt x="822502" y="176723"/>
                  </a:moveTo>
                  <a:lnTo>
                    <a:pt x="814395" y="23012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0" name="object 400"/>
            <p:cNvSpPr/>
            <p:nvPr/>
          </p:nvSpPr>
          <p:spPr>
            <a:xfrm>
              <a:off x="8343960" y="7158441"/>
              <a:ext cx="784225" cy="153670"/>
            </a:xfrm>
            <a:custGeom>
              <a:avLst/>
              <a:gdLst/>
              <a:ahLst/>
              <a:cxnLst/>
              <a:rect l="l" t="t" r="r" b="b"/>
              <a:pathLst>
                <a:path w="784225" h="153670">
                  <a:moveTo>
                    <a:pt x="5394" y="0"/>
                  </a:moveTo>
                  <a:lnTo>
                    <a:pt x="0" y="35600"/>
                  </a:lnTo>
                  <a:lnTo>
                    <a:pt x="778794" y="153527"/>
                  </a:lnTo>
                  <a:lnTo>
                    <a:pt x="784189" y="11795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1" name="object 401"/>
            <p:cNvSpPr/>
            <p:nvPr/>
          </p:nvSpPr>
          <p:spPr>
            <a:xfrm>
              <a:off x="8343960" y="7158441"/>
              <a:ext cx="784225" cy="153670"/>
            </a:xfrm>
            <a:custGeom>
              <a:avLst/>
              <a:gdLst/>
              <a:ahLst/>
              <a:cxnLst/>
              <a:rect l="l" t="t" r="r" b="b"/>
              <a:pathLst>
                <a:path w="784225" h="153670">
                  <a:moveTo>
                    <a:pt x="778794" y="153527"/>
                  </a:moveTo>
                  <a:lnTo>
                    <a:pt x="0" y="35600"/>
                  </a:lnTo>
                  <a:lnTo>
                    <a:pt x="5394" y="0"/>
                  </a:lnTo>
                  <a:lnTo>
                    <a:pt x="784189" y="117957"/>
                  </a:lnTo>
                  <a:lnTo>
                    <a:pt x="778794" y="1535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2" name="object 402"/>
            <p:cNvSpPr/>
            <p:nvPr/>
          </p:nvSpPr>
          <p:spPr>
            <a:xfrm>
              <a:off x="9122755" y="7276399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4">
                  <a:moveTo>
                    <a:pt x="5394" y="0"/>
                  </a:moveTo>
                  <a:lnTo>
                    <a:pt x="0" y="35570"/>
                  </a:lnTo>
                  <a:lnTo>
                    <a:pt x="17800" y="38282"/>
                  </a:lnTo>
                  <a:lnTo>
                    <a:pt x="23195" y="268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3" name="object 403"/>
            <p:cNvSpPr/>
            <p:nvPr/>
          </p:nvSpPr>
          <p:spPr>
            <a:xfrm>
              <a:off x="9122755" y="7276399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4">
                  <a:moveTo>
                    <a:pt x="17800" y="38282"/>
                  </a:moveTo>
                  <a:lnTo>
                    <a:pt x="0" y="35570"/>
                  </a:lnTo>
                  <a:lnTo>
                    <a:pt x="5394" y="0"/>
                  </a:lnTo>
                  <a:lnTo>
                    <a:pt x="23195" y="2682"/>
                  </a:lnTo>
                  <a:lnTo>
                    <a:pt x="17800" y="382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4" name="object 404"/>
            <p:cNvSpPr/>
            <p:nvPr/>
          </p:nvSpPr>
          <p:spPr>
            <a:xfrm>
              <a:off x="8326160" y="7155728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4">
                  <a:moveTo>
                    <a:pt x="5394" y="0"/>
                  </a:moveTo>
                  <a:lnTo>
                    <a:pt x="0" y="35600"/>
                  </a:lnTo>
                  <a:lnTo>
                    <a:pt x="17800" y="38313"/>
                  </a:lnTo>
                  <a:lnTo>
                    <a:pt x="23195" y="271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5" name="object 405"/>
            <p:cNvSpPr/>
            <p:nvPr/>
          </p:nvSpPr>
          <p:spPr>
            <a:xfrm>
              <a:off x="8326160" y="7155728"/>
              <a:ext cx="819785" cy="159385"/>
            </a:xfrm>
            <a:custGeom>
              <a:avLst/>
              <a:gdLst/>
              <a:ahLst/>
              <a:cxnLst/>
              <a:rect l="l" t="t" r="r" b="b"/>
              <a:pathLst>
                <a:path w="819784" h="159384">
                  <a:moveTo>
                    <a:pt x="17800" y="38313"/>
                  </a:moveTo>
                  <a:lnTo>
                    <a:pt x="0" y="35600"/>
                  </a:lnTo>
                  <a:lnTo>
                    <a:pt x="5394" y="0"/>
                  </a:lnTo>
                  <a:lnTo>
                    <a:pt x="23195" y="2712"/>
                  </a:lnTo>
                  <a:lnTo>
                    <a:pt x="17800" y="38313"/>
                  </a:lnTo>
                  <a:close/>
                </a:path>
                <a:path w="819784" h="159384">
                  <a:moveTo>
                    <a:pt x="814395" y="158953"/>
                  </a:moveTo>
                  <a:lnTo>
                    <a:pt x="796594" y="156240"/>
                  </a:lnTo>
                </a:path>
                <a:path w="819784" h="159384">
                  <a:moveTo>
                    <a:pt x="0" y="35600"/>
                  </a:moveTo>
                  <a:lnTo>
                    <a:pt x="17800" y="38313"/>
                  </a:lnTo>
                </a:path>
                <a:path w="819784" h="159384">
                  <a:moveTo>
                    <a:pt x="819790" y="123352"/>
                  </a:moveTo>
                  <a:lnTo>
                    <a:pt x="801989" y="120670"/>
                  </a:lnTo>
                </a:path>
                <a:path w="819784" h="159384">
                  <a:moveTo>
                    <a:pt x="5394" y="0"/>
                  </a:moveTo>
                  <a:lnTo>
                    <a:pt x="23195" y="2712"/>
                  </a:lnTo>
                </a:path>
                <a:path w="819784" h="159384">
                  <a:moveTo>
                    <a:pt x="796594" y="156240"/>
                  </a:moveTo>
                  <a:lnTo>
                    <a:pt x="801989" y="120670"/>
                  </a:lnTo>
                </a:path>
                <a:path w="819784" h="159384">
                  <a:moveTo>
                    <a:pt x="17800" y="38313"/>
                  </a:moveTo>
                  <a:lnTo>
                    <a:pt x="23195" y="2712"/>
                  </a:lnTo>
                </a:path>
                <a:path w="819784" h="159384">
                  <a:moveTo>
                    <a:pt x="796594" y="156240"/>
                  </a:moveTo>
                  <a:lnTo>
                    <a:pt x="801989" y="120670"/>
                  </a:lnTo>
                </a:path>
                <a:path w="819784" h="159384">
                  <a:moveTo>
                    <a:pt x="407212" y="97261"/>
                  </a:moveTo>
                  <a:lnTo>
                    <a:pt x="412607" y="616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6" name="object 406"/>
            <p:cNvSpPr/>
            <p:nvPr/>
          </p:nvSpPr>
          <p:spPr>
            <a:xfrm>
              <a:off x="9104955" y="7273686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4">
                  <a:moveTo>
                    <a:pt x="5394" y="0"/>
                  </a:moveTo>
                  <a:lnTo>
                    <a:pt x="0" y="35600"/>
                  </a:lnTo>
                  <a:lnTo>
                    <a:pt x="17800" y="38282"/>
                  </a:lnTo>
                  <a:lnTo>
                    <a:pt x="23195" y="271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7" name="object 407"/>
            <p:cNvSpPr/>
            <p:nvPr/>
          </p:nvSpPr>
          <p:spPr>
            <a:xfrm>
              <a:off x="9104954" y="7273686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4">
                  <a:moveTo>
                    <a:pt x="17800" y="38282"/>
                  </a:moveTo>
                  <a:lnTo>
                    <a:pt x="0" y="35600"/>
                  </a:lnTo>
                  <a:lnTo>
                    <a:pt x="5394" y="0"/>
                  </a:lnTo>
                  <a:lnTo>
                    <a:pt x="23195" y="2712"/>
                  </a:lnTo>
                  <a:lnTo>
                    <a:pt x="17800" y="382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8" name="object 408"/>
            <p:cNvSpPr/>
            <p:nvPr/>
          </p:nvSpPr>
          <p:spPr>
            <a:xfrm>
              <a:off x="8733373" y="7217420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4">
                  <a:moveTo>
                    <a:pt x="5394" y="0"/>
                  </a:moveTo>
                  <a:lnTo>
                    <a:pt x="0" y="35570"/>
                  </a:lnTo>
                  <a:lnTo>
                    <a:pt x="17800" y="38282"/>
                  </a:lnTo>
                  <a:lnTo>
                    <a:pt x="23164" y="268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9" name="object 409"/>
            <p:cNvSpPr/>
            <p:nvPr/>
          </p:nvSpPr>
          <p:spPr>
            <a:xfrm>
              <a:off x="8343960" y="7158441"/>
              <a:ext cx="784225" cy="153670"/>
            </a:xfrm>
            <a:custGeom>
              <a:avLst/>
              <a:gdLst/>
              <a:ahLst/>
              <a:cxnLst/>
              <a:rect l="l" t="t" r="r" b="b"/>
              <a:pathLst>
                <a:path w="784225" h="153670">
                  <a:moveTo>
                    <a:pt x="407212" y="97261"/>
                  </a:moveTo>
                  <a:lnTo>
                    <a:pt x="389412" y="94548"/>
                  </a:lnTo>
                  <a:lnTo>
                    <a:pt x="394807" y="58978"/>
                  </a:lnTo>
                  <a:lnTo>
                    <a:pt x="412577" y="61661"/>
                  </a:lnTo>
                  <a:lnTo>
                    <a:pt x="407212" y="97261"/>
                  </a:lnTo>
                  <a:close/>
                </a:path>
                <a:path w="784225" h="153670">
                  <a:moveTo>
                    <a:pt x="778794" y="153527"/>
                  </a:moveTo>
                  <a:lnTo>
                    <a:pt x="760994" y="150845"/>
                  </a:lnTo>
                </a:path>
                <a:path w="784225" h="153670">
                  <a:moveTo>
                    <a:pt x="389412" y="94548"/>
                  </a:moveTo>
                  <a:lnTo>
                    <a:pt x="407212" y="97261"/>
                  </a:lnTo>
                </a:path>
                <a:path w="784225" h="153670">
                  <a:moveTo>
                    <a:pt x="784189" y="117957"/>
                  </a:moveTo>
                  <a:lnTo>
                    <a:pt x="766389" y="115244"/>
                  </a:lnTo>
                </a:path>
                <a:path w="784225" h="153670">
                  <a:moveTo>
                    <a:pt x="394807" y="58978"/>
                  </a:moveTo>
                  <a:lnTo>
                    <a:pt x="412577" y="61661"/>
                  </a:lnTo>
                </a:path>
                <a:path w="784225" h="153670">
                  <a:moveTo>
                    <a:pt x="760994" y="150845"/>
                  </a:moveTo>
                  <a:lnTo>
                    <a:pt x="766389" y="115244"/>
                  </a:lnTo>
                </a:path>
                <a:path w="784225" h="153670">
                  <a:moveTo>
                    <a:pt x="407212" y="97261"/>
                  </a:moveTo>
                  <a:lnTo>
                    <a:pt x="412577" y="61661"/>
                  </a:lnTo>
                </a:path>
                <a:path w="784225" h="153670">
                  <a:moveTo>
                    <a:pt x="763706" y="133045"/>
                  </a:moveTo>
                  <a:lnTo>
                    <a:pt x="409895" y="79461"/>
                  </a:lnTo>
                </a:path>
                <a:path w="784225" h="153670">
                  <a:moveTo>
                    <a:pt x="389412" y="94548"/>
                  </a:moveTo>
                  <a:lnTo>
                    <a:pt x="394807" y="58978"/>
                  </a:lnTo>
                </a:path>
                <a:path w="784225" h="153670">
                  <a:moveTo>
                    <a:pt x="0" y="35600"/>
                  </a:moveTo>
                  <a:lnTo>
                    <a:pt x="539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0" name="object 410"/>
            <p:cNvSpPr/>
            <p:nvPr/>
          </p:nvSpPr>
          <p:spPr>
            <a:xfrm>
              <a:off x="8715572" y="7214707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4">
                  <a:moveTo>
                    <a:pt x="5394" y="0"/>
                  </a:moveTo>
                  <a:lnTo>
                    <a:pt x="0" y="35600"/>
                  </a:lnTo>
                  <a:lnTo>
                    <a:pt x="17800" y="38282"/>
                  </a:lnTo>
                  <a:lnTo>
                    <a:pt x="23195" y="271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1" name="object 411"/>
            <p:cNvSpPr/>
            <p:nvPr/>
          </p:nvSpPr>
          <p:spPr>
            <a:xfrm>
              <a:off x="8715572" y="7214707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4">
                  <a:moveTo>
                    <a:pt x="17800" y="38282"/>
                  </a:moveTo>
                  <a:lnTo>
                    <a:pt x="0" y="35600"/>
                  </a:lnTo>
                  <a:lnTo>
                    <a:pt x="5394" y="0"/>
                  </a:lnTo>
                  <a:lnTo>
                    <a:pt x="23195" y="2712"/>
                  </a:lnTo>
                  <a:lnTo>
                    <a:pt x="17800" y="382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2" name="object 412"/>
            <p:cNvSpPr/>
            <p:nvPr/>
          </p:nvSpPr>
          <p:spPr>
            <a:xfrm>
              <a:off x="8343960" y="7158441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4">
                  <a:moveTo>
                    <a:pt x="5394" y="0"/>
                  </a:moveTo>
                  <a:lnTo>
                    <a:pt x="0" y="35600"/>
                  </a:lnTo>
                  <a:lnTo>
                    <a:pt x="17800" y="38282"/>
                  </a:lnTo>
                  <a:lnTo>
                    <a:pt x="23195" y="268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3" name="object 413"/>
            <p:cNvSpPr/>
            <p:nvPr/>
          </p:nvSpPr>
          <p:spPr>
            <a:xfrm>
              <a:off x="8320765" y="7120158"/>
              <a:ext cx="830580" cy="230504"/>
            </a:xfrm>
            <a:custGeom>
              <a:avLst/>
              <a:gdLst/>
              <a:ahLst/>
              <a:cxnLst/>
              <a:rect l="l" t="t" r="r" b="b"/>
              <a:pathLst>
                <a:path w="830579" h="230504">
                  <a:moveTo>
                    <a:pt x="40995" y="76565"/>
                  </a:moveTo>
                  <a:lnTo>
                    <a:pt x="23195" y="73883"/>
                  </a:lnTo>
                  <a:lnTo>
                    <a:pt x="28590" y="38282"/>
                  </a:lnTo>
                  <a:lnTo>
                    <a:pt x="46390" y="40965"/>
                  </a:lnTo>
                  <a:lnTo>
                    <a:pt x="40995" y="76565"/>
                  </a:lnTo>
                  <a:close/>
                </a:path>
                <a:path w="830579" h="230504">
                  <a:moveTo>
                    <a:pt x="412607" y="132831"/>
                  </a:moveTo>
                  <a:lnTo>
                    <a:pt x="394807" y="130149"/>
                  </a:lnTo>
                </a:path>
                <a:path w="830579" h="230504">
                  <a:moveTo>
                    <a:pt x="23195" y="73883"/>
                  </a:moveTo>
                  <a:lnTo>
                    <a:pt x="40995" y="76565"/>
                  </a:lnTo>
                </a:path>
                <a:path w="830579" h="230504">
                  <a:moveTo>
                    <a:pt x="418002" y="97261"/>
                  </a:moveTo>
                  <a:lnTo>
                    <a:pt x="400202" y="94548"/>
                  </a:lnTo>
                </a:path>
                <a:path w="830579" h="230504">
                  <a:moveTo>
                    <a:pt x="28590" y="38282"/>
                  </a:moveTo>
                  <a:lnTo>
                    <a:pt x="46390" y="40965"/>
                  </a:lnTo>
                </a:path>
                <a:path w="830579" h="230504">
                  <a:moveTo>
                    <a:pt x="394807" y="130149"/>
                  </a:moveTo>
                  <a:lnTo>
                    <a:pt x="400202" y="94548"/>
                  </a:lnTo>
                </a:path>
                <a:path w="830579" h="230504">
                  <a:moveTo>
                    <a:pt x="40995" y="76565"/>
                  </a:moveTo>
                  <a:lnTo>
                    <a:pt x="46390" y="40965"/>
                  </a:lnTo>
                </a:path>
                <a:path w="830579" h="230504">
                  <a:moveTo>
                    <a:pt x="397489" y="112349"/>
                  </a:moveTo>
                  <a:lnTo>
                    <a:pt x="43677" y="58765"/>
                  </a:lnTo>
                </a:path>
                <a:path w="830579" h="230504">
                  <a:moveTo>
                    <a:pt x="814395" y="230123"/>
                  </a:moveTo>
                  <a:lnTo>
                    <a:pt x="0" y="106771"/>
                  </a:lnTo>
                </a:path>
                <a:path w="830579" h="230504">
                  <a:moveTo>
                    <a:pt x="830579" y="123322"/>
                  </a:moveTo>
                  <a:lnTo>
                    <a:pt x="1618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4" name="object 414"/>
            <p:cNvSpPr/>
            <p:nvPr/>
          </p:nvSpPr>
          <p:spPr>
            <a:xfrm>
              <a:off x="9477237" y="7295296"/>
              <a:ext cx="514984" cy="182245"/>
            </a:xfrm>
            <a:custGeom>
              <a:avLst/>
              <a:gdLst/>
              <a:ahLst/>
              <a:cxnLst/>
              <a:rect l="l" t="t" r="r" b="b"/>
              <a:pathLst>
                <a:path w="514984" h="182245">
                  <a:moveTo>
                    <a:pt x="8077" y="53370"/>
                  </a:moveTo>
                  <a:lnTo>
                    <a:pt x="16154" y="0"/>
                  </a:lnTo>
                </a:path>
                <a:path w="514984" h="182245">
                  <a:moveTo>
                    <a:pt x="506394" y="128869"/>
                  </a:moveTo>
                  <a:lnTo>
                    <a:pt x="514471" y="75468"/>
                  </a:lnTo>
                </a:path>
                <a:path w="514984" h="182245">
                  <a:moveTo>
                    <a:pt x="8077" y="53370"/>
                  </a:moveTo>
                  <a:lnTo>
                    <a:pt x="0" y="106771"/>
                  </a:lnTo>
                </a:path>
                <a:path w="514984" h="182245">
                  <a:moveTo>
                    <a:pt x="506394" y="128869"/>
                  </a:moveTo>
                  <a:lnTo>
                    <a:pt x="498317" y="182239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5" name="object 415"/>
            <p:cNvSpPr/>
            <p:nvPr/>
          </p:nvSpPr>
          <p:spPr>
            <a:xfrm>
              <a:off x="9500402" y="7333579"/>
              <a:ext cx="468630" cy="106045"/>
            </a:xfrm>
            <a:custGeom>
              <a:avLst/>
              <a:gdLst/>
              <a:ahLst/>
              <a:cxnLst/>
              <a:rect l="l" t="t" r="r" b="b"/>
              <a:pathLst>
                <a:path w="468629" h="106045">
                  <a:moveTo>
                    <a:pt x="5394" y="0"/>
                  </a:moveTo>
                  <a:lnTo>
                    <a:pt x="0" y="35600"/>
                  </a:lnTo>
                  <a:lnTo>
                    <a:pt x="462747" y="105674"/>
                  </a:lnTo>
                  <a:lnTo>
                    <a:pt x="468142" y="7007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6" name="object 416"/>
            <p:cNvSpPr/>
            <p:nvPr/>
          </p:nvSpPr>
          <p:spPr>
            <a:xfrm>
              <a:off x="9500402" y="7333579"/>
              <a:ext cx="468630" cy="106045"/>
            </a:xfrm>
            <a:custGeom>
              <a:avLst/>
              <a:gdLst/>
              <a:ahLst/>
              <a:cxnLst/>
              <a:rect l="l" t="t" r="r" b="b"/>
              <a:pathLst>
                <a:path w="468629" h="106045">
                  <a:moveTo>
                    <a:pt x="462747" y="105674"/>
                  </a:moveTo>
                  <a:lnTo>
                    <a:pt x="0" y="35600"/>
                  </a:lnTo>
                  <a:lnTo>
                    <a:pt x="5394" y="0"/>
                  </a:lnTo>
                  <a:lnTo>
                    <a:pt x="468142" y="70073"/>
                  </a:lnTo>
                  <a:lnTo>
                    <a:pt x="462747" y="1056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7" name="object 417"/>
            <p:cNvSpPr/>
            <p:nvPr/>
          </p:nvSpPr>
          <p:spPr>
            <a:xfrm>
              <a:off x="9963150" y="7403653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4">
                  <a:moveTo>
                    <a:pt x="5394" y="0"/>
                  </a:moveTo>
                  <a:lnTo>
                    <a:pt x="0" y="35600"/>
                  </a:lnTo>
                  <a:lnTo>
                    <a:pt x="17800" y="38282"/>
                  </a:lnTo>
                  <a:lnTo>
                    <a:pt x="23164" y="271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8" name="object 418"/>
            <p:cNvSpPr/>
            <p:nvPr/>
          </p:nvSpPr>
          <p:spPr>
            <a:xfrm>
              <a:off x="9963149" y="7403652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4">
                  <a:moveTo>
                    <a:pt x="17800" y="38282"/>
                  </a:moveTo>
                  <a:lnTo>
                    <a:pt x="0" y="35600"/>
                  </a:lnTo>
                  <a:lnTo>
                    <a:pt x="5394" y="0"/>
                  </a:lnTo>
                  <a:lnTo>
                    <a:pt x="23164" y="2712"/>
                  </a:lnTo>
                  <a:lnTo>
                    <a:pt x="17800" y="382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9" name="object 419"/>
            <p:cNvSpPr/>
            <p:nvPr/>
          </p:nvSpPr>
          <p:spPr>
            <a:xfrm>
              <a:off x="9482633" y="7330897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4">
                  <a:moveTo>
                    <a:pt x="5364" y="0"/>
                  </a:moveTo>
                  <a:lnTo>
                    <a:pt x="0" y="35570"/>
                  </a:lnTo>
                  <a:lnTo>
                    <a:pt x="17769" y="38282"/>
                  </a:lnTo>
                  <a:lnTo>
                    <a:pt x="23164" y="2682"/>
                  </a:lnTo>
                  <a:lnTo>
                    <a:pt x="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0" name="object 420"/>
            <p:cNvSpPr/>
            <p:nvPr/>
          </p:nvSpPr>
          <p:spPr>
            <a:xfrm>
              <a:off x="9482632" y="7330897"/>
              <a:ext cx="504190" cy="111125"/>
            </a:xfrm>
            <a:custGeom>
              <a:avLst/>
              <a:gdLst/>
              <a:ahLst/>
              <a:cxnLst/>
              <a:rect l="l" t="t" r="r" b="b"/>
              <a:pathLst>
                <a:path w="504190" h="111125">
                  <a:moveTo>
                    <a:pt x="17769" y="38282"/>
                  </a:moveTo>
                  <a:lnTo>
                    <a:pt x="0" y="35570"/>
                  </a:lnTo>
                  <a:lnTo>
                    <a:pt x="5364" y="0"/>
                  </a:lnTo>
                  <a:lnTo>
                    <a:pt x="23164" y="2682"/>
                  </a:lnTo>
                  <a:lnTo>
                    <a:pt x="17769" y="38282"/>
                  </a:lnTo>
                  <a:close/>
                </a:path>
                <a:path w="504190" h="111125">
                  <a:moveTo>
                    <a:pt x="498317" y="111038"/>
                  </a:moveTo>
                  <a:lnTo>
                    <a:pt x="480517" y="108356"/>
                  </a:lnTo>
                </a:path>
                <a:path w="504190" h="111125">
                  <a:moveTo>
                    <a:pt x="0" y="35570"/>
                  </a:moveTo>
                  <a:lnTo>
                    <a:pt x="17769" y="38282"/>
                  </a:lnTo>
                </a:path>
                <a:path w="504190" h="111125">
                  <a:moveTo>
                    <a:pt x="503681" y="75468"/>
                  </a:moveTo>
                  <a:lnTo>
                    <a:pt x="485912" y="72755"/>
                  </a:lnTo>
                </a:path>
                <a:path w="504190" h="111125">
                  <a:moveTo>
                    <a:pt x="5364" y="0"/>
                  </a:moveTo>
                  <a:lnTo>
                    <a:pt x="23164" y="2682"/>
                  </a:lnTo>
                </a:path>
                <a:path w="504190" h="111125">
                  <a:moveTo>
                    <a:pt x="480517" y="108356"/>
                  </a:moveTo>
                  <a:lnTo>
                    <a:pt x="485912" y="72755"/>
                  </a:lnTo>
                </a:path>
                <a:path w="504190" h="111125">
                  <a:moveTo>
                    <a:pt x="17769" y="38282"/>
                  </a:moveTo>
                  <a:lnTo>
                    <a:pt x="23164" y="2682"/>
                  </a:lnTo>
                </a:path>
                <a:path w="504190" h="111125">
                  <a:moveTo>
                    <a:pt x="481858" y="99456"/>
                  </a:moveTo>
                  <a:lnTo>
                    <a:pt x="484540" y="81655"/>
                  </a:lnTo>
                </a:path>
                <a:path w="504190" h="111125">
                  <a:moveTo>
                    <a:pt x="19141" y="29382"/>
                  </a:moveTo>
                  <a:lnTo>
                    <a:pt x="21823" y="1158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1" name="object 421"/>
            <p:cNvSpPr/>
            <p:nvPr/>
          </p:nvSpPr>
          <p:spPr>
            <a:xfrm>
              <a:off x="9955591" y="7411211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4">
                  <a:moveTo>
                    <a:pt x="2682" y="0"/>
                  </a:moveTo>
                  <a:lnTo>
                    <a:pt x="0" y="17800"/>
                  </a:lnTo>
                  <a:lnTo>
                    <a:pt x="8900" y="19141"/>
                  </a:lnTo>
                  <a:lnTo>
                    <a:pt x="11582" y="1341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2" name="object 422"/>
            <p:cNvSpPr/>
            <p:nvPr/>
          </p:nvSpPr>
          <p:spPr>
            <a:xfrm>
              <a:off x="9955591" y="7411211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4">
                  <a:moveTo>
                    <a:pt x="8900" y="19141"/>
                  </a:moveTo>
                  <a:lnTo>
                    <a:pt x="0" y="17800"/>
                  </a:lnTo>
                  <a:lnTo>
                    <a:pt x="2682" y="0"/>
                  </a:lnTo>
                  <a:lnTo>
                    <a:pt x="11582" y="1341"/>
                  </a:lnTo>
                  <a:lnTo>
                    <a:pt x="8900" y="191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3" name="object 423"/>
            <p:cNvSpPr/>
            <p:nvPr/>
          </p:nvSpPr>
          <p:spPr>
            <a:xfrm>
              <a:off x="9501774" y="7342479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4">
                  <a:moveTo>
                    <a:pt x="2682" y="0"/>
                  </a:moveTo>
                  <a:lnTo>
                    <a:pt x="0" y="17800"/>
                  </a:lnTo>
                  <a:lnTo>
                    <a:pt x="8900" y="19141"/>
                  </a:lnTo>
                  <a:lnTo>
                    <a:pt x="11582" y="1341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4" name="object 424"/>
            <p:cNvSpPr/>
            <p:nvPr/>
          </p:nvSpPr>
          <p:spPr>
            <a:xfrm>
              <a:off x="9477237" y="7295296"/>
              <a:ext cx="514984" cy="182245"/>
            </a:xfrm>
            <a:custGeom>
              <a:avLst/>
              <a:gdLst/>
              <a:ahLst/>
              <a:cxnLst/>
              <a:rect l="l" t="t" r="r" b="b"/>
              <a:pathLst>
                <a:path w="514984" h="182245">
                  <a:moveTo>
                    <a:pt x="33436" y="66324"/>
                  </a:moveTo>
                  <a:lnTo>
                    <a:pt x="24536" y="64983"/>
                  </a:lnTo>
                  <a:lnTo>
                    <a:pt x="27218" y="47183"/>
                  </a:lnTo>
                  <a:lnTo>
                    <a:pt x="36118" y="48524"/>
                  </a:lnTo>
                  <a:lnTo>
                    <a:pt x="33436" y="66324"/>
                  </a:lnTo>
                  <a:close/>
                </a:path>
                <a:path w="514984" h="182245">
                  <a:moveTo>
                    <a:pt x="487253" y="135056"/>
                  </a:moveTo>
                  <a:lnTo>
                    <a:pt x="478353" y="133715"/>
                  </a:lnTo>
                </a:path>
                <a:path w="514984" h="182245">
                  <a:moveTo>
                    <a:pt x="24536" y="64983"/>
                  </a:moveTo>
                  <a:lnTo>
                    <a:pt x="33436" y="66324"/>
                  </a:lnTo>
                </a:path>
                <a:path w="514984" h="182245">
                  <a:moveTo>
                    <a:pt x="489935" y="117256"/>
                  </a:moveTo>
                  <a:lnTo>
                    <a:pt x="481035" y="115915"/>
                  </a:lnTo>
                </a:path>
                <a:path w="514984" h="182245">
                  <a:moveTo>
                    <a:pt x="27218" y="47183"/>
                  </a:moveTo>
                  <a:lnTo>
                    <a:pt x="36118" y="48524"/>
                  </a:lnTo>
                </a:path>
                <a:path w="514984" h="182245">
                  <a:moveTo>
                    <a:pt x="478353" y="133715"/>
                  </a:moveTo>
                  <a:lnTo>
                    <a:pt x="481035" y="115915"/>
                  </a:lnTo>
                </a:path>
                <a:path w="514984" h="182245">
                  <a:moveTo>
                    <a:pt x="33436" y="66324"/>
                  </a:moveTo>
                  <a:lnTo>
                    <a:pt x="36118" y="48524"/>
                  </a:lnTo>
                </a:path>
                <a:path w="514984" h="182245">
                  <a:moveTo>
                    <a:pt x="479694" y="124815"/>
                  </a:moveTo>
                  <a:lnTo>
                    <a:pt x="34777" y="57424"/>
                  </a:lnTo>
                </a:path>
                <a:path w="514984" h="182245">
                  <a:moveTo>
                    <a:pt x="498317" y="182239"/>
                  </a:moveTo>
                  <a:lnTo>
                    <a:pt x="0" y="106771"/>
                  </a:lnTo>
                </a:path>
                <a:path w="514984" h="182245">
                  <a:moveTo>
                    <a:pt x="514471" y="75468"/>
                  </a:moveTo>
                  <a:lnTo>
                    <a:pt x="1615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5" name="object 425"/>
            <p:cNvSpPr/>
            <p:nvPr/>
          </p:nvSpPr>
          <p:spPr>
            <a:xfrm>
              <a:off x="6937146" y="1592325"/>
              <a:ext cx="509905" cy="186690"/>
            </a:xfrm>
            <a:custGeom>
              <a:avLst/>
              <a:gdLst/>
              <a:ahLst/>
              <a:cxnLst/>
              <a:rect l="l" t="t" r="r" b="b"/>
              <a:pathLst>
                <a:path w="509904" h="186689">
                  <a:moveTo>
                    <a:pt x="509841" y="186448"/>
                  </a:moveTo>
                  <a:lnTo>
                    <a:pt x="449427" y="104482"/>
                  </a:lnTo>
                  <a:lnTo>
                    <a:pt x="419227" y="63487"/>
                  </a:lnTo>
                  <a:lnTo>
                    <a:pt x="0" y="0"/>
                  </a:lnTo>
                  <a:lnTo>
                    <a:pt x="37033" y="42024"/>
                  </a:lnTo>
                  <a:lnTo>
                    <a:pt x="111137" y="126060"/>
                  </a:lnTo>
                  <a:lnTo>
                    <a:pt x="509841" y="1864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6" name="object 426"/>
            <p:cNvSpPr/>
            <p:nvPr/>
          </p:nvSpPr>
          <p:spPr>
            <a:xfrm>
              <a:off x="6937156" y="1592320"/>
              <a:ext cx="509905" cy="186690"/>
            </a:xfrm>
            <a:custGeom>
              <a:avLst/>
              <a:gdLst/>
              <a:ahLst/>
              <a:cxnLst/>
              <a:rect l="l" t="t" r="r" b="b"/>
              <a:pathLst>
                <a:path w="509904" h="186689">
                  <a:moveTo>
                    <a:pt x="37033" y="42022"/>
                  </a:moveTo>
                  <a:lnTo>
                    <a:pt x="449427" y="104476"/>
                  </a:lnTo>
                </a:path>
                <a:path w="509904" h="186689">
                  <a:moveTo>
                    <a:pt x="0" y="0"/>
                  </a:moveTo>
                  <a:lnTo>
                    <a:pt x="419221" y="63492"/>
                  </a:lnTo>
                </a:path>
                <a:path w="509904" h="186689">
                  <a:moveTo>
                    <a:pt x="111130" y="126062"/>
                  </a:moveTo>
                  <a:lnTo>
                    <a:pt x="509838" y="186446"/>
                  </a:lnTo>
                </a:path>
                <a:path w="509904" h="186689">
                  <a:moveTo>
                    <a:pt x="37033" y="42022"/>
                  </a:moveTo>
                  <a:lnTo>
                    <a:pt x="449427" y="104476"/>
                  </a:lnTo>
                </a:path>
                <a:path w="509904" h="186689">
                  <a:moveTo>
                    <a:pt x="0" y="0"/>
                  </a:moveTo>
                  <a:lnTo>
                    <a:pt x="419221" y="63492"/>
                  </a:lnTo>
                </a:path>
                <a:path w="509904" h="186689">
                  <a:moveTo>
                    <a:pt x="111130" y="126062"/>
                  </a:moveTo>
                  <a:lnTo>
                    <a:pt x="509838" y="186446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7" name="object 427"/>
            <p:cNvSpPr/>
            <p:nvPr/>
          </p:nvSpPr>
          <p:spPr>
            <a:xfrm>
              <a:off x="7356373" y="1264170"/>
              <a:ext cx="150495" cy="514984"/>
            </a:xfrm>
            <a:custGeom>
              <a:avLst/>
              <a:gdLst/>
              <a:ahLst/>
              <a:cxnLst/>
              <a:rect l="l" t="t" r="r" b="b"/>
              <a:pathLst>
                <a:path w="150495" h="514985">
                  <a:moveTo>
                    <a:pt x="149936" y="122961"/>
                  </a:moveTo>
                  <a:lnTo>
                    <a:pt x="89522" y="40982"/>
                  </a:lnTo>
                  <a:lnTo>
                    <a:pt x="59309" y="0"/>
                  </a:lnTo>
                  <a:lnTo>
                    <a:pt x="0" y="391642"/>
                  </a:lnTo>
                  <a:lnTo>
                    <a:pt x="30200" y="432638"/>
                  </a:lnTo>
                  <a:lnTo>
                    <a:pt x="90614" y="514604"/>
                  </a:lnTo>
                  <a:lnTo>
                    <a:pt x="149936" y="122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8" name="object 428"/>
            <p:cNvSpPr/>
            <p:nvPr/>
          </p:nvSpPr>
          <p:spPr>
            <a:xfrm>
              <a:off x="7356378" y="1264167"/>
              <a:ext cx="150495" cy="514984"/>
            </a:xfrm>
            <a:custGeom>
              <a:avLst/>
              <a:gdLst/>
              <a:ahLst/>
              <a:cxnLst/>
              <a:rect l="l" t="t" r="r" b="b"/>
              <a:pathLst>
                <a:path w="150495" h="514985">
                  <a:moveTo>
                    <a:pt x="30205" y="432630"/>
                  </a:moveTo>
                  <a:lnTo>
                    <a:pt x="89519" y="40986"/>
                  </a:lnTo>
                </a:path>
                <a:path w="150495" h="514985">
                  <a:moveTo>
                    <a:pt x="0" y="391646"/>
                  </a:moveTo>
                  <a:lnTo>
                    <a:pt x="59314" y="0"/>
                  </a:lnTo>
                </a:path>
                <a:path w="150495" h="514985">
                  <a:moveTo>
                    <a:pt x="90617" y="514599"/>
                  </a:moveTo>
                  <a:lnTo>
                    <a:pt x="149931" y="122956"/>
                  </a:lnTo>
                </a:path>
                <a:path w="150495" h="514985">
                  <a:moveTo>
                    <a:pt x="30205" y="432630"/>
                  </a:moveTo>
                  <a:lnTo>
                    <a:pt x="89519" y="40986"/>
                  </a:lnTo>
                </a:path>
                <a:path w="150495" h="514985">
                  <a:moveTo>
                    <a:pt x="0" y="391646"/>
                  </a:moveTo>
                  <a:lnTo>
                    <a:pt x="59314" y="0"/>
                  </a:lnTo>
                </a:path>
                <a:path w="150495" h="514985">
                  <a:moveTo>
                    <a:pt x="90617" y="514599"/>
                  </a:moveTo>
                  <a:lnTo>
                    <a:pt x="149931" y="122956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9" name="object 429"/>
            <p:cNvSpPr/>
            <p:nvPr/>
          </p:nvSpPr>
          <p:spPr>
            <a:xfrm>
              <a:off x="10904575" y="4131932"/>
              <a:ext cx="107314" cy="123189"/>
            </a:xfrm>
            <a:custGeom>
              <a:avLst/>
              <a:gdLst/>
              <a:ahLst/>
              <a:cxnLst/>
              <a:rect l="l" t="t" r="r" b="b"/>
              <a:pathLst>
                <a:path w="107315" h="123189">
                  <a:moveTo>
                    <a:pt x="106807" y="16192"/>
                  </a:moveTo>
                  <a:lnTo>
                    <a:pt x="0" y="0"/>
                  </a:lnTo>
                  <a:lnTo>
                    <a:pt x="60413" y="81991"/>
                  </a:lnTo>
                  <a:lnTo>
                    <a:pt x="90627" y="122961"/>
                  </a:lnTo>
                  <a:lnTo>
                    <a:pt x="96012" y="87388"/>
                  </a:lnTo>
                  <a:lnTo>
                    <a:pt x="106807" y="16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0" name="object 430"/>
            <p:cNvSpPr/>
            <p:nvPr/>
          </p:nvSpPr>
          <p:spPr>
            <a:xfrm>
              <a:off x="10904585" y="4131929"/>
              <a:ext cx="107314" cy="87630"/>
            </a:xfrm>
            <a:custGeom>
              <a:avLst/>
              <a:gdLst/>
              <a:ahLst/>
              <a:cxnLst/>
              <a:rect l="l" t="t" r="r" b="b"/>
              <a:pathLst>
                <a:path w="107315" h="87629">
                  <a:moveTo>
                    <a:pt x="96011" y="87386"/>
                  </a:moveTo>
                  <a:lnTo>
                    <a:pt x="60411" y="81991"/>
                  </a:lnTo>
                </a:path>
                <a:path w="107315" h="87629">
                  <a:moveTo>
                    <a:pt x="106801" y="16184"/>
                  </a:moveTo>
                  <a:lnTo>
                    <a:pt x="0" y="0"/>
                  </a:lnTo>
                </a:path>
                <a:path w="107315" h="87629">
                  <a:moveTo>
                    <a:pt x="96011" y="87386"/>
                  </a:moveTo>
                  <a:lnTo>
                    <a:pt x="60411" y="81991"/>
                  </a:lnTo>
                </a:path>
                <a:path w="107315" h="87629">
                  <a:moveTo>
                    <a:pt x="106801" y="16184"/>
                  </a:moveTo>
                  <a:lnTo>
                    <a:pt x="0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1" name="object 431"/>
            <p:cNvSpPr/>
            <p:nvPr/>
          </p:nvSpPr>
          <p:spPr>
            <a:xfrm>
              <a:off x="10995202" y="4148114"/>
              <a:ext cx="1158240" cy="280035"/>
            </a:xfrm>
            <a:custGeom>
              <a:avLst/>
              <a:gdLst/>
              <a:ahLst/>
              <a:cxnLst/>
              <a:rect l="l" t="t" r="r" b="b"/>
              <a:pathLst>
                <a:path w="1158240" h="280035">
                  <a:moveTo>
                    <a:pt x="1158026" y="172943"/>
                  </a:moveTo>
                  <a:lnTo>
                    <a:pt x="1141872" y="279714"/>
                  </a:lnTo>
                </a:path>
                <a:path w="1158240" h="280035">
                  <a:moveTo>
                    <a:pt x="16184" y="0"/>
                  </a:moveTo>
                  <a:lnTo>
                    <a:pt x="0" y="10677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432" name="object 4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02001" y="4437857"/>
              <a:ext cx="119573" cy="129357"/>
            </a:xfrm>
            <a:prstGeom prst="rect">
              <a:avLst/>
            </a:prstGeom>
          </p:spPr>
        </p:pic>
        <p:sp>
          <p:nvSpPr>
            <p:cNvPr id="433" name="object 433"/>
            <p:cNvSpPr/>
            <p:nvPr/>
          </p:nvSpPr>
          <p:spPr>
            <a:xfrm>
              <a:off x="11766529" y="4264944"/>
              <a:ext cx="386715" cy="163195"/>
            </a:xfrm>
            <a:custGeom>
              <a:avLst/>
              <a:gdLst/>
              <a:ahLst/>
              <a:cxnLst/>
              <a:rect l="l" t="t" r="r" b="b"/>
              <a:pathLst>
                <a:path w="386715" h="163195">
                  <a:moveTo>
                    <a:pt x="8077" y="53370"/>
                  </a:moveTo>
                  <a:lnTo>
                    <a:pt x="16184" y="0"/>
                  </a:lnTo>
                </a:path>
                <a:path w="386715" h="163195">
                  <a:moveTo>
                    <a:pt x="378622" y="109484"/>
                  </a:moveTo>
                  <a:lnTo>
                    <a:pt x="386699" y="56113"/>
                  </a:lnTo>
                </a:path>
                <a:path w="386715" h="163195">
                  <a:moveTo>
                    <a:pt x="8077" y="53370"/>
                  </a:moveTo>
                  <a:lnTo>
                    <a:pt x="0" y="106771"/>
                  </a:lnTo>
                </a:path>
                <a:path w="386715" h="163195">
                  <a:moveTo>
                    <a:pt x="378622" y="109484"/>
                  </a:moveTo>
                  <a:lnTo>
                    <a:pt x="370545" y="162885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4" name="object 434"/>
            <p:cNvSpPr/>
            <p:nvPr/>
          </p:nvSpPr>
          <p:spPr>
            <a:xfrm>
              <a:off x="11771924" y="4300514"/>
              <a:ext cx="376555" cy="92075"/>
            </a:xfrm>
            <a:custGeom>
              <a:avLst/>
              <a:gdLst/>
              <a:ahLst/>
              <a:cxnLst/>
              <a:rect l="l" t="t" r="r" b="b"/>
              <a:pathLst>
                <a:path w="376554" h="92075">
                  <a:moveTo>
                    <a:pt x="370545" y="91714"/>
                  </a:moveTo>
                  <a:lnTo>
                    <a:pt x="375940" y="56113"/>
                  </a:lnTo>
                </a:path>
                <a:path w="376554" h="92075">
                  <a:moveTo>
                    <a:pt x="0" y="35600"/>
                  </a:moveTo>
                  <a:lnTo>
                    <a:pt x="5394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5" name="object 435"/>
            <p:cNvSpPr/>
            <p:nvPr/>
          </p:nvSpPr>
          <p:spPr>
            <a:xfrm>
              <a:off x="12128936" y="4354586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5394" y="0"/>
                  </a:moveTo>
                  <a:lnTo>
                    <a:pt x="0" y="35600"/>
                  </a:lnTo>
                  <a:lnTo>
                    <a:pt x="13533" y="37642"/>
                  </a:lnTo>
                  <a:lnTo>
                    <a:pt x="18928" y="204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6" name="object 436"/>
            <p:cNvSpPr/>
            <p:nvPr/>
          </p:nvSpPr>
          <p:spPr>
            <a:xfrm>
              <a:off x="12128936" y="4354585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3533" y="37642"/>
                  </a:moveTo>
                  <a:lnTo>
                    <a:pt x="0" y="35600"/>
                  </a:lnTo>
                  <a:lnTo>
                    <a:pt x="5394" y="0"/>
                  </a:lnTo>
                  <a:lnTo>
                    <a:pt x="18928" y="2042"/>
                  </a:lnTo>
                  <a:lnTo>
                    <a:pt x="13533" y="3764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7" name="object 437"/>
            <p:cNvSpPr/>
            <p:nvPr/>
          </p:nvSpPr>
          <p:spPr>
            <a:xfrm>
              <a:off x="11771924" y="4300514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5394" y="0"/>
                  </a:moveTo>
                  <a:lnTo>
                    <a:pt x="0" y="35600"/>
                  </a:lnTo>
                  <a:lnTo>
                    <a:pt x="13533" y="37642"/>
                  </a:lnTo>
                  <a:lnTo>
                    <a:pt x="18928" y="207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8" name="object 438"/>
            <p:cNvSpPr/>
            <p:nvPr/>
          </p:nvSpPr>
          <p:spPr>
            <a:xfrm>
              <a:off x="11771924" y="4300514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3533" y="37642"/>
                  </a:moveTo>
                  <a:lnTo>
                    <a:pt x="0" y="35600"/>
                  </a:lnTo>
                  <a:lnTo>
                    <a:pt x="5394" y="0"/>
                  </a:lnTo>
                  <a:lnTo>
                    <a:pt x="18928" y="2072"/>
                  </a:lnTo>
                  <a:lnTo>
                    <a:pt x="13533" y="3764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9" name="object 439"/>
            <p:cNvSpPr/>
            <p:nvPr/>
          </p:nvSpPr>
          <p:spPr>
            <a:xfrm>
              <a:off x="11771924" y="4300514"/>
              <a:ext cx="376555" cy="433705"/>
            </a:xfrm>
            <a:custGeom>
              <a:avLst/>
              <a:gdLst/>
              <a:ahLst/>
              <a:cxnLst/>
              <a:rect l="l" t="t" r="r" b="b"/>
              <a:pathLst>
                <a:path w="376554" h="433704">
                  <a:moveTo>
                    <a:pt x="370545" y="91714"/>
                  </a:moveTo>
                  <a:lnTo>
                    <a:pt x="357012" y="89672"/>
                  </a:lnTo>
                </a:path>
                <a:path w="376554" h="433704">
                  <a:moveTo>
                    <a:pt x="0" y="35600"/>
                  </a:moveTo>
                  <a:lnTo>
                    <a:pt x="13533" y="37642"/>
                  </a:lnTo>
                </a:path>
                <a:path w="376554" h="433704">
                  <a:moveTo>
                    <a:pt x="375940" y="56113"/>
                  </a:moveTo>
                  <a:lnTo>
                    <a:pt x="362407" y="54071"/>
                  </a:lnTo>
                </a:path>
                <a:path w="376554" h="433704">
                  <a:moveTo>
                    <a:pt x="5394" y="0"/>
                  </a:moveTo>
                  <a:lnTo>
                    <a:pt x="18928" y="2072"/>
                  </a:lnTo>
                </a:path>
                <a:path w="376554" h="433704">
                  <a:moveTo>
                    <a:pt x="357012" y="89672"/>
                  </a:moveTo>
                  <a:lnTo>
                    <a:pt x="362407" y="54071"/>
                  </a:lnTo>
                </a:path>
                <a:path w="376554" h="433704">
                  <a:moveTo>
                    <a:pt x="13533" y="37642"/>
                  </a:moveTo>
                  <a:lnTo>
                    <a:pt x="18928" y="2072"/>
                  </a:lnTo>
                </a:path>
                <a:path w="376554" h="433704">
                  <a:moveTo>
                    <a:pt x="13533" y="37642"/>
                  </a:moveTo>
                  <a:lnTo>
                    <a:pt x="9671" y="83237"/>
                  </a:lnTo>
                  <a:lnTo>
                    <a:pt x="11799" y="128564"/>
                  </a:lnTo>
                  <a:lnTo>
                    <a:pt x="19773" y="173054"/>
                  </a:lnTo>
                  <a:lnTo>
                    <a:pt x="33453" y="216133"/>
                  </a:lnTo>
                  <a:lnTo>
                    <a:pt x="52695" y="257232"/>
                  </a:lnTo>
                  <a:lnTo>
                    <a:pt x="77358" y="295777"/>
                  </a:lnTo>
                  <a:lnTo>
                    <a:pt x="106862" y="330735"/>
                  </a:lnTo>
                  <a:lnTo>
                    <a:pt x="140415" y="361277"/>
                  </a:lnTo>
                  <a:lnTo>
                    <a:pt x="177511" y="387095"/>
                  </a:lnTo>
                  <a:lnTo>
                    <a:pt x="217642" y="407885"/>
                  </a:lnTo>
                  <a:lnTo>
                    <a:pt x="260302" y="423339"/>
                  </a:lnTo>
                  <a:lnTo>
                    <a:pt x="304982" y="43315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0" name="object 440"/>
            <p:cNvSpPr/>
            <p:nvPr/>
          </p:nvSpPr>
          <p:spPr>
            <a:xfrm>
              <a:off x="12061088" y="4387778"/>
              <a:ext cx="67945" cy="346075"/>
            </a:xfrm>
            <a:custGeom>
              <a:avLst/>
              <a:gdLst/>
              <a:ahLst/>
              <a:cxnLst/>
              <a:rect l="l" t="t" r="r" b="b"/>
              <a:pathLst>
                <a:path w="67945" h="346075">
                  <a:moveTo>
                    <a:pt x="52029" y="0"/>
                  </a:moveTo>
                  <a:lnTo>
                    <a:pt x="0" y="343509"/>
                  </a:lnTo>
                  <a:lnTo>
                    <a:pt x="15819" y="345887"/>
                  </a:lnTo>
                  <a:lnTo>
                    <a:pt x="67848" y="2407"/>
                  </a:lnTo>
                  <a:lnTo>
                    <a:pt x="520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1" name="object 441"/>
            <p:cNvSpPr/>
            <p:nvPr/>
          </p:nvSpPr>
          <p:spPr>
            <a:xfrm>
              <a:off x="12061088" y="4387778"/>
              <a:ext cx="67945" cy="346075"/>
            </a:xfrm>
            <a:custGeom>
              <a:avLst/>
              <a:gdLst/>
              <a:ahLst/>
              <a:cxnLst/>
              <a:rect l="l" t="t" r="r" b="b"/>
              <a:pathLst>
                <a:path w="67945" h="346075">
                  <a:moveTo>
                    <a:pt x="67848" y="2407"/>
                  </a:moveTo>
                  <a:lnTo>
                    <a:pt x="15819" y="345887"/>
                  </a:lnTo>
                  <a:lnTo>
                    <a:pt x="0" y="343509"/>
                  </a:lnTo>
                  <a:lnTo>
                    <a:pt x="52029" y="0"/>
                  </a:lnTo>
                  <a:lnTo>
                    <a:pt x="67848" y="2407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2" name="object 442"/>
            <p:cNvSpPr/>
            <p:nvPr/>
          </p:nvSpPr>
          <p:spPr>
            <a:xfrm>
              <a:off x="12137074" y="4321058"/>
              <a:ext cx="788035" cy="224154"/>
            </a:xfrm>
            <a:custGeom>
              <a:avLst/>
              <a:gdLst/>
              <a:ahLst/>
              <a:cxnLst/>
              <a:rect l="l" t="t" r="r" b="b"/>
              <a:pathLst>
                <a:path w="788034" h="224154">
                  <a:moveTo>
                    <a:pt x="8077" y="53370"/>
                  </a:moveTo>
                  <a:lnTo>
                    <a:pt x="16154" y="0"/>
                  </a:lnTo>
                </a:path>
                <a:path w="788034" h="224154">
                  <a:moveTo>
                    <a:pt x="779404" y="170200"/>
                  </a:moveTo>
                  <a:lnTo>
                    <a:pt x="787481" y="116799"/>
                  </a:lnTo>
                </a:path>
                <a:path w="788034" h="224154">
                  <a:moveTo>
                    <a:pt x="8077" y="53370"/>
                  </a:moveTo>
                  <a:lnTo>
                    <a:pt x="0" y="106771"/>
                  </a:lnTo>
                </a:path>
                <a:path w="788034" h="224154">
                  <a:moveTo>
                    <a:pt x="779404" y="170200"/>
                  </a:moveTo>
                  <a:lnTo>
                    <a:pt x="771326" y="22360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3" name="object 443"/>
            <p:cNvSpPr/>
            <p:nvPr/>
          </p:nvSpPr>
          <p:spPr>
            <a:xfrm>
              <a:off x="12160270" y="4359341"/>
              <a:ext cx="741680" cy="147320"/>
            </a:xfrm>
            <a:custGeom>
              <a:avLst/>
              <a:gdLst/>
              <a:ahLst/>
              <a:cxnLst/>
              <a:rect l="l" t="t" r="r" b="b"/>
              <a:pathLst>
                <a:path w="741679" h="147320">
                  <a:moveTo>
                    <a:pt x="5364" y="0"/>
                  </a:moveTo>
                  <a:lnTo>
                    <a:pt x="0" y="35600"/>
                  </a:lnTo>
                  <a:lnTo>
                    <a:pt x="735728" y="147005"/>
                  </a:lnTo>
                  <a:lnTo>
                    <a:pt x="741126" y="111434"/>
                  </a:lnTo>
                  <a:lnTo>
                    <a:pt x="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4" name="object 444"/>
            <p:cNvSpPr/>
            <p:nvPr/>
          </p:nvSpPr>
          <p:spPr>
            <a:xfrm>
              <a:off x="12160270" y="4359341"/>
              <a:ext cx="741680" cy="147320"/>
            </a:xfrm>
            <a:custGeom>
              <a:avLst/>
              <a:gdLst/>
              <a:ahLst/>
              <a:cxnLst/>
              <a:rect l="l" t="t" r="r" b="b"/>
              <a:pathLst>
                <a:path w="741679" h="147320">
                  <a:moveTo>
                    <a:pt x="735726" y="147005"/>
                  </a:moveTo>
                  <a:lnTo>
                    <a:pt x="0" y="35600"/>
                  </a:lnTo>
                  <a:lnTo>
                    <a:pt x="5364" y="0"/>
                  </a:lnTo>
                  <a:lnTo>
                    <a:pt x="741121" y="111434"/>
                  </a:lnTo>
                  <a:lnTo>
                    <a:pt x="735726" y="1470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5" name="object 445"/>
            <p:cNvSpPr/>
            <p:nvPr/>
          </p:nvSpPr>
          <p:spPr>
            <a:xfrm>
              <a:off x="12895999" y="4470776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7" y="0"/>
                  </a:moveTo>
                  <a:lnTo>
                    <a:pt x="0" y="35570"/>
                  </a:lnTo>
                  <a:lnTo>
                    <a:pt x="17792" y="38282"/>
                  </a:lnTo>
                  <a:lnTo>
                    <a:pt x="23164" y="2682"/>
                  </a:lnTo>
                  <a:lnTo>
                    <a:pt x="53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6" name="object 446"/>
            <p:cNvSpPr/>
            <p:nvPr/>
          </p:nvSpPr>
          <p:spPr>
            <a:xfrm>
              <a:off x="12895996" y="4470775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17800" y="38282"/>
                  </a:moveTo>
                  <a:lnTo>
                    <a:pt x="0" y="35570"/>
                  </a:lnTo>
                  <a:lnTo>
                    <a:pt x="5394" y="0"/>
                  </a:lnTo>
                  <a:lnTo>
                    <a:pt x="23164" y="2682"/>
                  </a:lnTo>
                  <a:lnTo>
                    <a:pt x="17800" y="382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7" name="object 447"/>
            <p:cNvSpPr/>
            <p:nvPr/>
          </p:nvSpPr>
          <p:spPr>
            <a:xfrm>
              <a:off x="12142469" y="4356628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0" y="35600"/>
                  </a:lnTo>
                  <a:lnTo>
                    <a:pt x="17800" y="38313"/>
                  </a:lnTo>
                  <a:lnTo>
                    <a:pt x="23164" y="271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8" name="object 448"/>
            <p:cNvSpPr/>
            <p:nvPr/>
          </p:nvSpPr>
          <p:spPr>
            <a:xfrm>
              <a:off x="12142469" y="4356628"/>
              <a:ext cx="777240" cy="153035"/>
            </a:xfrm>
            <a:custGeom>
              <a:avLst/>
              <a:gdLst/>
              <a:ahLst/>
              <a:cxnLst/>
              <a:rect l="l" t="t" r="r" b="b"/>
              <a:pathLst>
                <a:path w="777240" h="153035">
                  <a:moveTo>
                    <a:pt x="17800" y="38313"/>
                  </a:moveTo>
                  <a:lnTo>
                    <a:pt x="0" y="35600"/>
                  </a:lnTo>
                  <a:lnTo>
                    <a:pt x="5394" y="0"/>
                  </a:lnTo>
                  <a:lnTo>
                    <a:pt x="23164" y="2712"/>
                  </a:lnTo>
                  <a:lnTo>
                    <a:pt x="17800" y="38313"/>
                  </a:lnTo>
                  <a:close/>
                </a:path>
                <a:path w="777240" h="153035">
                  <a:moveTo>
                    <a:pt x="771326" y="152430"/>
                  </a:moveTo>
                  <a:lnTo>
                    <a:pt x="753526" y="149717"/>
                  </a:lnTo>
                </a:path>
                <a:path w="777240" h="153035">
                  <a:moveTo>
                    <a:pt x="0" y="35600"/>
                  </a:moveTo>
                  <a:lnTo>
                    <a:pt x="17800" y="38313"/>
                  </a:lnTo>
                </a:path>
                <a:path w="777240" h="153035">
                  <a:moveTo>
                    <a:pt x="776691" y="116829"/>
                  </a:moveTo>
                  <a:lnTo>
                    <a:pt x="758921" y="114147"/>
                  </a:lnTo>
                </a:path>
                <a:path w="777240" h="153035">
                  <a:moveTo>
                    <a:pt x="5394" y="0"/>
                  </a:moveTo>
                  <a:lnTo>
                    <a:pt x="23164" y="2712"/>
                  </a:lnTo>
                </a:path>
                <a:path w="777240" h="153035">
                  <a:moveTo>
                    <a:pt x="753526" y="149717"/>
                  </a:moveTo>
                  <a:lnTo>
                    <a:pt x="758921" y="114147"/>
                  </a:lnTo>
                </a:path>
                <a:path w="777240" h="153035">
                  <a:moveTo>
                    <a:pt x="17800" y="38313"/>
                  </a:moveTo>
                  <a:lnTo>
                    <a:pt x="23164" y="2712"/>
                  </a:lnTo>
                </a:path>
                <a:path w="777240" h="153035">
                  <a:moveTo>
                    <a:pt x="753526" y="149717"/>
                  </a:moveTo>
                  <a:lnTo>
                    <a:pt x="758921" y="114147"/>
                  </a:lnTo>
                </a:path>
                <a:path w="777240" h="153035">
                  <a:moveTo>
                    <a:pt x="385663" y="94030"/>
                  </a:moveTo>
                  <a:lnTo>
                    <a:pt x="391027" y="584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9" name="object 449"/>
            <p:cNvSpPr/>
            <p:nvPr/>
          </p:nvSpPr>
          <p:spPr>
            <a:xfrm>
              <a:off x="12878194" y="4468063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7" y="0"/>
                  </a:moveTo>
                  <a:lnTo>
                    <a:pt x="0" y="35600"/>
                  </a:lnTo>
                  <a:lnTo>
                    <a:pt x="17805" y="38282"/>
                  </a:lnTo>
                  <a:lnTo>
                    <a:pt x="23202" y="2712"/>
                  </a:lnTo>
                  <a:lnTo>
                    <a:pt x="53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0" name="object 450"/>
            <p:cNvSpPr/>
            <p:nvPr/>
          </p:nvSpPr>
          <p:spPr>
            <a:xfrm>
              <a:off x="12878195" y="4468063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17800" y="38282"/>
                  </a:moveTo>
                  <a:lnTo>
                    <a:pt x="0" y="35600"/>
                  </a:lnTo>
                  <a:lnTo>
                    <a:pt x="5394" y="0"/>
                  </a:lnTo>
                  <a:lnTo>
                    <a:pt x="23195" y="2712"/>
                  </a:lnTo>
                  <a:lnTo>
                    <a:pt x="17800" y="382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1" name="object 451"/>
            <p:cNvSpPr/>
            <p:nvPr/>
          </p:nvSpPr>
          <p:spPr>
            <a:xfrm>
              <a:off x="12528133" y="4415058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64" y="0"/>
                  </a:moveTo>
                  <a:lnTo>
                    <a:pt x="0" y="35600"/>
                  </a:lnTo>
                  <a:lnTo>
                    <a:pt x="17769" y="38282"/>
                  </a:lnTo>
                  <a:lnTo>
                    <a:pt x="23164" y="2682"/>
                  </a:lnTo>
                  <a:lnTo>
                    <a:pt x="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2" name="object 452"/>
            <p:cNvSpPr/>
            <p:nvPr/>
          </p:nvSpPr>
          <p:spPr>
            <a:xfrm>
              <a:off x="12160270" y="4359341"/>
              <a:ext cx="741680" cy="147320"/>
            </a:xfrm>
            <a:custGeom>
              <a:avLst/>
              <a:gdLst/>
              <a:ahLst/>
              <a:cxnLst/>
              <a:rect l="l" t="t" r="r" b="b"/>
              <a:pathLst>
                <a:path w="741679" h="147320">
                  <a:moveTo>
                    <a:pt x="385632" y="94000"/>
                  </a:moveTo>
                  <a:lnTo>
                    <a:pt x="367863" y="91318"/>
                  </a:lnTo>
                  <a:lnTo>
                    <a:pt x="373227" y="55717"/>
                  </a:lnTo>
                  <a:lnTo>
                    <a:pt x="391027" y="58399"/>
                  </a:lnTo>
                  <a:lnTo>
                    <a:pt x="385632" y="94000"/>
                  </a:lnTo>
                  <a:close/>
                </a:path>
                <a:path w="741679" h="147320">
                  <a:moveTo>
                    <a:pt x="735726" y="147005"/>
                  </a:moveTo>
                  <a:lnTo>
                    <a:pt x="717925" y="144322"/>
                  </a:lnTo>
                </a:path>
                <a:path w="741679" h="147320">
                  <a:moveTo>
                    <a:pt x="367863" y="91318"/>
                  </a:moveTo>
                  <a:lnTo>
                    <a:pt x="385632" y="94000"/>
                  </a:lnTo>
                </a:path>
                <a:path w="741679" h="147320">
                  <a:moveTo>
                    <a:pt x="741121" y="111434"/>
                  </a:moveTo>
                  <a:lnTo>
                    <a:pt x="723320" y="108722"/>
                  </a:lnTo>
                </a:path>
                <a:path w="741679" h="147320">
                  <a:moveTo>
                    <a:pt x="373227" y="55717"/>
                  </a:moveTo>
                  <a:lnTo>
                    <a:pt x="391027" y="58399"/>
                  </a:lnTo>
                </a:path>
                <a:path w="741679" h="147320">
                  <a:moveTo>
                    <a:pt x="717925" y="144322"/>
                  </a:moveTo>
                  <a:lnTo>
                    <a:pt x="723320" y="108722"/>
                  </a:lnTo>
                </a:path>
                <a:path w="741679" h="147320">
                  <a:moveTo>
                    <a:pt x="385632" y="94000"/>
                  </a:moveTo>
                  <a:lnTo>
                    <a:pt x="391027" y="58399"/>
                  </a:lnTo>
                </a:path>
                <a:path w="741679" h="147320">
                  <a:moveTo>
                    <a:pt x="720608" y="126522"/>
                  </a:moveTo>
                  <a:lnTo>
                    <a:pt x="388345" y="76199"/>
                  </a:lnTo>
                </a:path>
                <a:path w="741679" h="147320">
                  <a:moveTo>
                    <a:pt x="367863" y="91318"/>
                  </a:moveTo>
                  <a:lnTo>
                    <a:pt x="373227" y="55717"/>
                  </a:lnTo>
                </a:path>
                <a:path w="741679" h="147320">
                  <a:moveTo>
                    <a:pt x="0" y="35600"/>
                  </a:moveTo>
                  <a:lnTo>
                    <a:pt x="53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3" name="object 453"/>
            <p:cNvSpPr/>
            <p:nvPr/>
          </p:nvSpPr>
          <p:spPr>
            <a:xfrm>
              <a:off x="12510332" y="4412345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0" y="35600"/>
                  </a:lnTo>
                  <a:lnTo>
                    <a:pt x="17800" y="38313"/>
                  </a:lnTo>
                  <a:lnTo>
                    <a:pt x="23164" y="271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4" name="object 454"/>
            <p:cNvSpPr/>
            <p:nvPr/>
          </p:nvSpPr>
          <p:spPr>
            <a:xfrm>
              <a:off x="12510332" y="4412345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17800" y="38313"/>
                  </a:moveTo>
                  <a:lnTo>
                    <a:pt x="0" y="35600"/>
                  </a:lnTo>
                  <a:lnTo>
                    <a:pt x="5394" y="0"/>
                  </a:lnTo>
                  <a:lnTo>
                    <a:pt x="23164" y="2712"/>
                  </a:lnTo>
                  <a:lnTo>
                    <a:pt x="17800" y="383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5" name="object 455"/>
            <p:cNvSpPr/>
            <p:nvPr/>
          </p:nvSpPr>
          <p:spPr>
            <a:xfrm>
              <a:off x="12160270" y="4359341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64" y="0"/>
                  </a:moveTo>
                  <a:lnTo>
                    <a:pt x="0" y="35600"/>
                  </a:lnTo>
                  <a:lnTo>
                    <a:pt x="17769" y="38282"/>
                  </a:lnTo>
                  <a:lnTo>
                    <a:pt x="23164" y="2682"/>
                  </a:lnTo>
                  <a:lnTo>
                    <a:pt x="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6" name="object 456"/>
            <p:cNvSpPr/>
            <p:nvPr/>
          </p:nvSpPr>
          <p:spPr>
            <a:xfrm>
              <a:off x="12137074" y="4321058"/>
              <a:ext cx="788035" cy="224154"/>
            </a:xfrm>
            <a:custGeom>
              <a:avLst/>
              <a:gdLst/>
              <a:ahLst/>
              <a:cxnLst/>
              <a:rect l="l" t="t" r="r" b="b"/>
              <a:pathLst>
                <a:path w="788034" h="224154">
                  <a:moveTo>
                    <a:pt x="40965" y="76565"/>
                  </a:moveTo>
                  <a:lnTo>
                    <a:pt x="23195" y="73883"/>
                  </a:lnTo>
                  <a:lnTo>
                    <a:pt x="28559" y="38282"/>
                  </a:lnTo>
                  <a:lnTo>
                    <a:pt x="46360" y="40965"/>
                  </a:lnTo>
                  <a:lnTo>
                    <a:pt x="40965" y="76565"/>
                  </a:lnTo>
                  <a:close/>
                </a:path>
                <a:path w="788034" h="224154">
                  <a:moveTo>
                    <a:pt x="391058" y="129600"/>
                  </a:moveTo>
                  <a:lnTo>
                    <a:pt x="373258" y="126888"/>
                  </a:lnTo>
                </a:path>
                <a:path w="788034" h="224154">
                  <a:moveTo>
                    <a:pt x="23195" y="73883"/>
                  </a:moveTo>
                  <a:lnTo>
                    <a:pt x="40965" y="76565"/>
                  </a:lnTo>
                </a:path>
                <a:path w="788034" h="224154">
                  <a:moveTo>
                    <a:pt x="396422" y="94000"/>
                  </a:moveTo>
                  <a:lnTo>
                    <a:pt x="378653" y="91287"/>
                  </a:lnTo>
                </a:path>
                <a:path w="788034" h="224154">
                  <a:moveTo>
                    <a:pt x="28559" y="38282"/>
                  </a:moveTo>
                  <a:lnTo>
                    <a:pt x="46360" y="40965"/>
                  </a:lnTo>
                </a:path>
                <a:path w="788034" h="224154">
                  <a:moveTo>
                    <a:pt x="373258" y="126888"/>
                  </a:moveTo>
                  <a:lnTo>
                    <a:pt x="378653" y="91287"/>
                  </a:lnTo>
                </a:path>
                <a:path w="788034" h="224154">
                  <a:moveTo>
                    <a:pt x="40965" y="76565"/>
                  </a:moveTo>
                  <a:lnTo>
                    <a:pt x="46360" y="40965"/>
                  </a:lnTo>
                </a:path>
                <a:path w="788034" h="224154">
                  <a:moveTo>
                    <a:pt x="375940" y="109087"/>
                  </a:moveTo>
                  <a:lnTo>
                    <a:pt x="43677" y="58765"/>
                  </a:lnTo>
                </a:path>
                <a:path w="788034" h="224154">
                  <a:moveTo>
                    <a:pt x="771326" y="223601"/>
                  </a:moveTo>
                  <a:lnTo>
                    <a:pt x="0" y="106771"/>
                  </a:lnTo>
                </a:path>
                <a:path w="788034" h="224154">
                  <a:moveTo>
                    <a:pt x="787481" y="116799"/>
                  </a:moveTo>
                  <a:lnTo>
                    <a:pt x="1615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7" name="object 457"/>
            <p:cNvSpPr/>
            <p:nvPr/>
          </p:nvSpPr>
          <p:spPr>
            <a:xfrm>
              <a:off x="10995202" y="4148114"/>
              <a:ext cx="788035" cy="224154"/>
            </a:xfrm>
            <a:custGeom>
              <a:avLst/>
              <a:gdLst/>
              <a:ahLst/>
              <a:cxnLst/>
              <a:rect l="l" t="t" r="r" b="b"/>
              <a:pathLst>
                <a:path w="788034" h="224154">
                  <a:moveTo>
                    <a:pt x="8107" y="53400"/>
                  </a:moveTo>
                  <a:lnTo>
                    <a:pt x="16184" y="0"/>
                  </a:lnTo>
                </a:path>
                <a:path w="788034" h="224154">
                  <a:moveTo>
                    <a:pt x="779404" y="170200"/>
                  </a:moveTo>
                  <a:lnTo>
                    <a:pt x="787511" y="116829"/>
                  </a:lnTo>
                </a:path>
                <a:path w="788034" h="224154">
                  <a:moveTo>
                    <a:pt x="8107" y="53400"/>
                  </a:moveTo>
                  <a:lnTo>
                    <a:pt x="0" y="106771"/>
                  </a:lnTo>
                </a:path>
                <a:path w="788034" h="224154">
                  <a:moveTo>
                    <a:pt x="779404" y="170200"/>
                  </a:moveTo>
                  <a:lnTo>
                    <a:pt x="771326" y="22360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8" name="object 458"/>
            <p:cNvSpPr/>
            <p:nvPr/>
          </p:nvSpPr>
          <p:spPr>
            <a:xfrm>
              <a:off x="11018398" y="4186397"/>
              <a:ext cx="741680" cy="147320"/>
            </a:xfrm>
            <a:custGeom>
              <a:avLst/>
              <a:gdLst/>
              <a:ahLst/>
              <a:cxnLst/>
              <a:rect l="l" t="t" r="r" b="b"/>
              <a:pathLst>
                <a:path w="741679" h="147320">
                  <a:moveTo>
                    <a:pt x="5394" y="0"/>
                  </a:moveTo>
                  <a:lnTo>
                    <a:pt x="0" y="35600"/>
                  </a:lnTo>
                  <a:lnTo>
                    <a:pt x="735726" y="147035"/>
                  </a:lnTo>
                  <a:lnTo>
                    <a:pt x="741121" y="111434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9" name="object 459"/>
            <p:cNvSpPr/>
            <p:nvPr/>
          </p:nvSpPr>
          <p:spPr>
            <a:xfrm>
              <a:off x="11018397" y="4186397"/>
              <a:ext cx="741680" cy="147320"/>
            </a:xfrm>
            <a:custGeom>
              <a:avLst/>
              <a:gdLst/>
              <a:ahLst/>
              <a:cxnLst/>
              <a:rect l="l" t="t" r="r" b="b"/>
              <a:pathLst>
                <a:path w="741679" h="147320">
                  <a:moveTo>
                    <a:pt x="735726" y="147035"/>
                  </a:moveTo>
                  <a:lnTo>
                    <a:pt x="0" y="35600"/>
                  </a:lnTo>
                  <a:lnTo>
                    <a:pt x="5394" y="0"/>
                  </a:lnTo>
                  <a:lnTo>
                    <a:pt x="741121" y="111434"/>
                  </a:lnTo>
                  <a:lnTo>
                    <a:pt x="735726" y="1470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0" name="object 460"/>
            <p:cNvSpPr/>
            <p:nvPr/>
          </p:nvSpPr>
          <p:spPr>
            <a:xfrm>
              <a:off x="11754124" y="4297832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0" y="35600"/>
                  </a:lnTo>
                  <a:lnTo>
                    <a:pt x="17800" y="38282"/>
                  </a:lnTo>
                  <a:lnTo>
                    <a:pt x="23195" y="268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1" name="object 461"/>
            <p:cNvSpPr/>
            <p:nvPr/>
          </p:nvSpPr>
          <p:spPr>
            <a:xfrm>
              <a:off x="11754123" y="4297832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17800" y="38282"/>
                  </a:moveTo>
                  <a:lnTo>
                    <a:pt x="0" y="35600"/>
                  </a:lnTo>
                  <a:lnTo>
                    <a:pt x="5394" y="0"/>
                  </a:lnTo>
                  <a:lnTo>
                    <a:pt x="23195" y="2682"/>
                  </a:lnTo>
                  <a:lnTo>
                    <a:pt x="17800" y="382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2" name="object 462"/>
            <p:cNvSpPr/>
            <p:nvPr/>
          </p:nvSpPr>
          <p:spPr>
            <a:xfrm>
              <a:off x="11000597" y="4183715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0" y="35600"/>
                  </a:lnTo>
                  <a:lnTo>
                    <a:pt x="17800" y="38282"/>
                  </a:lnTo>
                  <a:lnTo>
                    <a:pt x="23195" y="268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3" name="object 463"/>
            <p:cNvSpPr/>
            <p:nvPr/>
          </p:nvSpPr>
          <p:spPr>
            <a:xfrm>
              <a:off x="11000597" y="4183715"/>
              <a:ext cx="777240" cy="152400"/>
            </a:xfrm>
            <a:custGeom>
              <a:avLst/>
              <a:gdLst/>
              <a:ahLst/>
              <a:cxnLst/>
              <a:rect l="l" t="t" r="r" b="b"/>
              <a:pathLst>
                <a:path w="777240" h="152400">
                  <a:moveTo>
                    <a:pt x="17800" y="38282"/>
                  </a:moveTo>
                  <a:lnTo>
                    <a:pt x="0" y="35600"/>
                  </a:lnTo>
                  <a:lnTo>
                    <a:pt x="5394" y="0"/>
                  </a:lnTo>
                  <a:lnTo>
                    <a:pt x="23195" y="2682"/>
                  </a:lnTo>
                  <a:lnTo>
                    <a:pt x="17800" y="38282"/>
                  </a:lnTo>
                  <a:close/>
                </a:path>
                <a:path w="777240" h="152400">
                  <a:moveTo>
                    <a:pt x="771326" y="152399"/>
                  </a:moveTo>
                  <a:lnTo>
                    <a:pt x="753526" y="149717"/>
                  </a:lnTo>
                </a:path>
                <a:path w="777240" h="152400">
                  <a:moveTo>
                    <a:pt x="0" y="35600"/>
                  </a:moveTo>
                  <a:lnTo>
                    <a:pt x="17800" y="38282"/>
                  </a:lnTo>
                </a:path>
                <a:path w="777240" h="152400">
                  <a:moveTo>
                    <a:pt x="776721" y="116799"/>
                  </a:moveTo>
                  <a:lnTo>
                    <a:pt x="758921" y="114117"/>
                  </a:lnTo>
                </a:path>
                <a:path w="777240" h="152400">
                  <a:moveTo>
                    <a:pt x="5394" y="0"/>
                  </a:moveTo>
                  <a:lnTo>
                    <a:pt x="23195" y="2682"/>
                  </a:lnTo>
                </a:path>
                <a:path w="777240" h="152400">
                  <a:moveTo>
                    <a:pt x="753526" y="149717"/>
                  </a:moveTo>
                  <a:lnTo>
                    <a:pt x="758921" y="114117"/>
                  </a:lnTo>
                </a:path>
                <a:path w="777240" h="152400">
                  <a:moveTo>
                    <a:pt x="17800" y="38282"/>
                  </a:moveTo>
                  <a:lnTo>
                    <a:pt x="23195" y="2682"/>
                  </a:lnTo>
                </a:path>
                <a:path w="777240" h="152400">
                  <a:moveTo>
                    <a:pt x="753526" y="149717"/>
                  </a:moveTo>
                  <a:lnTo>
                    <a:pt x="758921" y="114117"/>
                  </a:lnTo>
                </a:path>
                <a:path w="777240" h="152400">
                  <a:moveTo>
                    <a:pt x="385663" y="94000"/>
                  </a:moveTo>
                  <a:lnTo>
                    <a:pt x="391058" y="5839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4" name="object 464"/>
            <p:cNvSpPr/>
            <p:nvPr/>
          </p:nvSpPr>
          <p:spPr>
            <a:xfrm>
              <a:off x="11736324" y="4295119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0" y="35600"/>
                  </a:lnTo>
                  <a:lnTo>
                    <a:pt x="17800" y="38313"/>
                  </a:lnTo>
                  <a:lnTo>
                    <a:pt x="23195" y="271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5" name="object 465"/>
            <p:cNvSpPr/>
            <p:nvPr/>
          </p:nvSpPr>
          <p:spPr>
            <a:xfrm>
              <a:off x="11736323" y="4295119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17800" y="38313"/>
                  </a:moveTo>
                  <a:lnTo>
                    <a:pt x="0" y="35600"/>
                  </a:lnTo>
                  <a:lnTo>
                    <a:pt x="5394" y="0"/>
                  </a:lnTo>
                  <a:lnTo>
                    <a:pt x="23195" y="2712"/>
                  </a:lnTo>
                  <a:lnTo>
                    <a:pt x="17800" y="383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6" name="object 466"/>
            <p:cNvSpPr/>
            <p:nvPr/>
          </p:nvSpPr>
          <p:spPr>
            <a:xfrm>
              <a:off x="11386261" y="4242114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0" y="35600"/>
                  </a:lnTo>
                  <a:lnTo>
                    <a:pt x="17800" y="38282"/>
                  </a:lnTo>
                  <a:lnTo>
                    <a:pt x="23195" y="268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7" name="object 467"/>
            <p:cNvSpPr/>
            <p:nvPr/>
          </p:nvSpPr>
          <p:spPr>
            <a:xfrm>
              <a:off x="11018397" y="4186397"/>
              <a:ext cx="741680" cy="147320"/>
            </a:xfrm>
            <a:custGeom>
              <a:avLst/>
              <a:gdLst/>
              <a:ahLst/>
              <a:cxnLst/>
              <a:rect l="l" t="t" r="r" b="b"/>
              <a:pathLst>
                <a:path w="741679" h="147320">
                  <a:moveTo>
                    <a:pt x="385663" y="94000"/>
                  </a:moveTo>
                  <a:lnTo>
                    <a:pt x="367863" y="91318"/>
                  </a:lnTo>
                  <a:lnTo>
                    <a:pt x="373258" y="55717"/>
                  </a:lnTo>
                  <a:lnTo>
                    <a:pt x="391058" y="58399"/>
                  </a:lnTo>
                  <a:lnTo>
                    <a:pt x="385663" y="94000"/>
                  </a:lnTo>
                  <a:close/>
                </a:path>
                <a:path w="741679" h="147320">
                  <a:moveTo>
                    <a:pt x="735726" y="147035"/>
                  </a:moveTo>
                  <a:lnTo>
                    <a:pt x="717925" y="144322"/>
                  </a:lnTo>
                </a:path>
                <a:path w="741679" h="147320">
                  <a:moveTo>
                    <a:pt x="367863" y="91318"/>
                  </a:moveTo>
                  <a:lnTo>
                    <a:pt x="385663" y="94000"/>
                  </a:lnTo>
                </a:path>
                <a:path w="741679" h="147320">
                  <a:moveTo>
                    <a:pt x="741121" y="111434"/>
                  </a:moveTo>
                  <a:lnTo>
                    <a:pt x="723320" y="108722"/>
                  </a:lnTo>
                </a:path>
                <a:path w="741679" h="147320">
                  <a:moveTo>
                    <a:pt x="373258" y="55717"/>
                  </a:moveTo>
                  <a:lnTo>
                    <a:pt x="391058" y="58399"/>
                  </a:lnTo>
                </a:path>
                <a:path w="741679" h="147320">
                  <a:moveTo>
                    <a:pt x="717925" y="144322"/>
                  </a:moveTo>
                  <a:lnTo>
                    <a:pt x="723320" y="108722"/>
                  </a:lnTo>
                </a:path>
                <a:path w="741679" h="147320">
                  <a:moveTo>
                    <a:pt x="385663" y="94000"/>
                  </a:moveTo>
                  <a:lnTo>
                    <a:pt x="391058" y="58399"/>
                  </a:lnTo>
                </a:path>
                <a:path w="741679" h="147320">
                  <a:moveTo>
                    <a:pt x="720638" y="126522"/>
                  </a:moveTo>
                  <a:lnTo>
                    <a:pt x="388345" y="76199"/>
                  </a:lnTo>
                </a:path>
                <a:path w="741679" h="147320">
                  <a:moveTo>
                    <a:pt x="367863" y="91318"/>
                  </a:moveTo>
                  <a:lnTo>
                    <a:pt x="373258" y="55717"/>
                  </a:lnTo>
                </a:path>
                <a:path w="741679" h="147320">
                  <a:moveTo>
                    <a:pt x="0" y="35600"/>
                  </a:moveTo>
                  <a:lnTo>
                    <a:pt x="539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8" name="object 468"/>
            <p:cNvSpPr/>
            <p:nvPr/>
          </p:nvSpPr>
          <p:spPr>
            <a:xfrm>
              <a:off x="11368460" y="4239432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0" y="35570"/>
                  </a:lnTo>
                  <a:lnTo>
                    <a:pt x="17800" y="38282"/>
                  </a:lnTo>
                  <a:lnTo>
                    <a:pt x="23195" y="268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9" name="object 469"/>
            <p:cNvSpPr/>
            <p:nvPr/>
          </p:nvSpPr>
          <p:spPr>
            <a:xfrm>
              <a:off x="11368460" y="4239432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17800" y="38282"/>
                  </a:moveTo>
                  <a:lnTo>
                    <a:pt x="0" y="35570"/>
                  </a:lnTo>
                  <a:lnTo>
                    <a:pt x="5394" y="0"/>
                  </a:lnTo>
                  <a:lnTo>
                    <a:pt x="23195" y="2682"/>
                  </a:lnTo>
                  <a:lnTo>
                    <a:pt x="17800" y="382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0" name="object 470"/>
            <p:cNvSpPr/>
            <p:nvPr/>
          </p:nvSpPr>
          <p:spPr>
            <a:xfrm>
              <a:off x="11018398" y="4186397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5">
                  <a:moveTo>
                    <a:pt x="5394" y="0"/>
                  </a:moveTo>
                  <a:lnTo>
                    <a:pt x="0" y="35600"/>
                  </a:lnTo>
                  <a:lnTo>
                    <a:pt x="17800" y="38282"/>
                  </a:lnTo>
                  <a:lnTo>
                    <a:pt x="23195" y="271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1" name="object 471"/>
            <p:cNvSpPr/>
            <p:nvPr/>
          </p:nvSpPr>
          <p:spPr>
            <a:xfrm>
              <a:off x="10995202" y="4148114"/>
              <a:ext cx="788035" cy="224154"/>
            </a:xfrm>
            <a:custGeom>
              <a:avLst/>
              <a:gdLst/>
              <a:ahLst/>
              <a:cxnLst/>
              <a:rect l="l" t="t" r="r" b="b"/>
              <a:pathLst>
                <a:path w="788034" h="224154">
                  <a:moveTo>
                    <a:pt x="40995" y="76565"/>
                  </a:moveTo>
                  <a:lnTo>
                    <a:pt x="23195" y="73883"/>
                  </a:lnTo>
                  <a:lnTo>
                    <a:pt x="28590" y="38282"/>
                  </a:lnTo>
                  <a:lnTo>
                    <a:pt x="46390" y="40995"/>
                  </a:lnTo>
                  <a:lnTo>
                    <a:pt x="40995" y="76565"/>
                  </a:lnTo>
                  <a:close/>
                </a:path>
                <a:path w="788034" h="224154">
                  <a:moveTo>
                    <a:pt x="391058" y="129600"/>
                  </a:moveTo>
                  <a:lnTo>
                    <a:pt x="373258" y="126888"/>
                  </a:lnTo>
                </a:path>
                <a:path w="788034" h="224154">
                  <a:moveTo>
                    <a:pt x="23195" y="73883"/>
                  </a:moveTo>
                  <a:lnTo>
                    <a:pt x="40995" y="76565"/>
                  </a:lnTo>
                </a:path>
                <a:path w="788034" h="224154">
                  <a:moveTo>
                    <a:pt x="396453" y="94000"/>
                  </a:moveTo>
                  <a:lnTo>
                    <a:pt x="378653" y="91318"/>
                  </a:lnTo>
                </a:path>
                <a:path w="788034" h="224154">
                  <a:moveTo>
                    <a:pt x="28590" y="38282"/>
                  </a:moveTo>
                  <a:lnTo>
                    <a:pt x="46390" y="40995"/>
                  </a:lnTo>
                </a:path>
                <a:path w="788034" h="224154">
                  <a:moveTo>
                    <a:pt x="373258" y="126888"/>
                  </a:moveTo>
                  <a:lnTo>
                    <a:pt x="378653" y="91318"/>
                  </a:lnTo>
                </a:path>
                <a:path w="788034" h="224154">
                  <a:moveTo>
                    <a:pt x="40995" y="76565"/>
                  </a:moveTo>
                  <a:lnTo>
                    <a:pt x="46390" y="40995"/>
                  </a:lnTo>
                </a:path>
                <a:path w="788034" h="224154">
                  <a:moveTo>
                    <a:pt x="375970" y="109087"/>
                  </a:moveTo>
                  <a:lnTo>
                    <a:pt x="43677" y="58765"/>
                  </a:lnTo>
                </a:path>
                <a:path w="788034" h="224154">
                  <a:moveTo>
                    <a:pt x="771326" y="223601"/>
                  </a:moveTo>
                  <a:lnTo>
                    <a:pt x="0" y="106771"/>
                  </a:lnTo>
                </a:path>
                <a:path w="788034" h="224154">
                  <a:moveTo>
                    <a:pt x="787511" y="116829"/>
                  </a:moveTo>
                  <a:lnTo>
                    <a:pt x="1618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2" name="object 472"/>
            <p:cNvSpPr/>
            <p:nvPr/>
          </p:nvSpPr>
          <p:spPr>
            <a:xfrm>
              <a:off x="10404615" y="4851653"/>
              <a:ext cx="497840" cy="2705100"/>
            </a:xfrm>
            <a:custGeom>
              <a:avLst/>
              <a:gdLst/>
              <a:ahLst/>
              <a:cxnLst/>
              <a:rect l="l" t="t" r="r" b="b"/>
              <a:pathLst>
                <a:path w="497840" h="2705100">
                  <a:moveTo>
                    <a:pt x="497776" y="16192"/>
                  </a:moveTo>
                  <a:lnTo>
                    <a:pt x="462165" y="10795"/>
                  </a:lnTo>
                  <a:lnTo>
                    <a:pt x="390969" y="0"/>
                  </a:lnTo>
                  <a:lnTo>
                    <a:pt x="0" y="2581630"/>
                  </a:lnTo>
                  <a:lnTo>
                    <a:pt x="60388" y="2663621"/>
                  </a:lnTo>
                  <a:lnTo>
                    <a:pt x="90589" y="2704592"/>
                  </a:lnTo>
                  <a:lnTo>
                    <a:pt x="497776" y="16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3" name="object 473"/>
            <p:cNvSpPr/>
            <p:nvPr/>
          </p:nvSpPr>
          <p:spPr>
            <a:xfrm>
              <a:off x="10404621" y="4851654"/>
              <a:ext cx="497840" cy="2705100"/>
            </a:xfrm>
            <a:custGeom>
              <a:avLst/>
              <a:gdLst/>
              <a:ahLst/>
              <a:cxnLst/>
              <a:rect l="l" t="t" r="r" b="b"/>
              <a:pathLst>
                <a:path w="497840" h="2705100">
                  <a:moveTo>
                    <a:pt x="462168" y="10789"/>
                  </a:moveTo>
                  <a:lnTo>
                    <a:pt x="60380" y="2663616"/>
                  </a:lnTo>
                </a:path>
                <a:path w="497840" h="2705100">
                  <a:moveTo>
                    <a:pt x="497768" y="16184"/>
                  </a:moveTo>
                  <a:lnTo>
                    <a:pt x="90586" y="2704581"/>
                  </a:lnTo>
                </a:path>
                <a:path w="497840" h="2705100">
                  <a:moveTo>
                    <a:pt x="367893" y="152339"/>
                  </a:moveTo>
                  <a:lnTo>
                    <a:pt x="0" y="2581625"/>
                  </a:lnTo>
                </a:path>
                <a:path w="497840" h="2705100">
                  <a:moveTo>
                    <a:pt x="390966" y="0"/>
                  </a:moveTo>
                  <a:lnTo>
                    <a:pt x="367893" y="152339"/>
                  </a:lnTo>
                </a:path>
                <a:path w="497840" h="2705100">
                  <a:moveTo>
                    <a:pt x="462168" y="10789"/>
                  </a:moveTo>
                  <a:lnTo>
                    <a:pt x="60380" y="2663616"/>
                  </a:lnTo>
                </a:path>
                <a:path w="497840" h="2705100">
                  <a:moveTo>
                    <a:pt x="497768" y="16184"/>
                  </a:moveTo>
                  <a:lnTo>
                    <a:pt x="90586" y="2704581"/>
                  </a:lnTo>
                </a:path>
                <a:path w="497840" h="2705100">
                  <a:moveTo>
                    <a:pt x="357134" y="223540"/>
                  </a:moveTo>
                  <a:lnTo>
                    <a:pt x="0" y="2581625"/>
                  </a:lnTo>
                </a:path>
                <a:path w="497840" h="2705100">
                  <a:moveTo>
                    <a:pt x="390966" y="0"/>
                  </a:moveTo>
                  <a:lnTo>
                    <a:pt x="367893" y="152339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4" name="object 474"/>
            <p:cNvSpPr/>
            <p:nvPr/>
          </p:nvSpPr>
          <p:spPr>
            <a:xfrm>
              <a:off x="10851692" y="4131932"/>
              <a:ext cx="143510" cy="365760"/>
            </a:xfrm>
            <a:custGeom>
              <a:avLst/>
              <a:gdLst/>
              <a:ahLst/>
              <a:cxnLst/>
              <a:rect l="l" t="t" r="r" b="b"/>
              <a:pathLst>
                <a:path w="143509" h="365760">
                  <a:moveTo>
                    <a:pt x="143510" y="122961"/>
                  </a:moveTo>
                  <a:lnTo>
                    <a:pt x="113296" y="81991"/>
                  </a:lnTo>
                  <a:lnTo>
                    <a:pt x="52882" y="0"/>
                  </a:lnTo>
                  <a:lnTo>
                    <a:pt x="0" y="349186"/>
                  </a:lnTo>
                  <a:lnTo>
                    <a:pt x="106807" y="365366"/>
                  </a:lnTo>
                  <a:lnTo>
                    <a:pt x="143510" y="122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5" name="object 475"/>
            <p:cNvSpPr/>
            <p:nvPr/>
          </p:nvSpPr>
          <p:spPr>
            <a:xfrm>
              <a:off x="10795589" y="4131929"/>
              <a:ext cx="200025" cy="735965"/>
            </a:xfrm>
            <a:custGeom>
              <a:avLst/>
              <a:gdLst/>
              <a:ahLst/>
              <a:cxnLst/>
              <a:rect l="l" t="t" r="r" b="b"/>
              <a:pathLst>
                <a:path w="200025" h="735964">
                  <a:moveTo>
                    <a:pt x="169407" y="81991"/>
                  </a:moveTo>
                  <a:lnTo>
                    <a:pt x="127314" y="359968"/>
                  </a:lnTo>
                </a:path>
                <a:path w="200025" h="735964">
                  <a:moveTo>
                    <a:pt x="199613" y="122956"/>
                  </a:moveTo>
                  <a:lnTo>
                    <a:pt x="162915" y="365363"/>
                  </a:lnTo>
                </a:path>
                <a:path w="200025" h="735964">
                  <a:moveTo>
                    <a:pt x="108996" y="0"/>
                  </a:moveTo>
                  <a:lnTo>
                    <a:pt x="56113" y="349178"/>
                  </a:lnTo>
                </a:path>
                <a:path w="200025" h="735964">
                  <a:moveTo>
                    <a:pt x="169407" y="81991"/>
                  </a:moveTo>
                  <a:lnTo>
                    <a:pt x="127314" y="359968"/>
                  </a:lnTo>
                </a:path>
                <a:path w="200025" h="735964">
                  <a:moveTo>
                    <a:pt x="199613" y="122956"/>
                  </a:moveTo>
                  <a:lnTo>
                    <a:pt x="162915" y="365363"/>
                  </a:lnTo>
                </a:path>
                <a:path w="200025" h="735964">
                  <a:moveTo>
                    <a:pt x="108996" y="0"/>
                  </a:moveTo>
                  <a:lnTo>
                    <a:pt x="56113" y="349178"/>
                  </a:lnTo>
                </a:path>
                <a:path w="200025" h="735964">
                  <a:moveTo>
                    <a:pt x="53400" y="727801"/>
                  </a:moveTo>
                  <a:lnTo>
                    <a:pt x="0" y="719724"/>
                  </a:lnTo>
                </a:path>
                <a:path w="200025" h="735964">
                  <a:moveTo>
                    <a:pt x="109514" y="357286"/>
                  </a:moveTo>
                  <a:lnTo>
                    <a:pt x="56113" y="349178"/>
                  </a:lnTo>
                </a:path>
                <a:path w="200025" h="735964">
                  <a:moveTo>
                    <a:pt x="53400" y="727801"/>
                  </a:moveTo>
                  <a:lnTo>
                    <a:pt x="106801" y="735909"/>
                  </a:lnTo>
                </a:path>
                <a:path w="200025" h="735964">
                  <a:moveTo>
                    <a:pt x="109514" y="357286"/>
                  </a:moveTo>
                  <a:lnTo>
                    <a:pt x="162915" y="36536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6" name="object 476"/>
            <p:cNvSpPr/>
            <p:nvPr/>
          </p:nvSpPr>
          <p:spPr>
            <a:xfrm>
              <a:off x="10831189" y="4486503"/>
              <a:ext cx="92075" cy="376555"/>
            </a:xfrm>
            <a:custGeom>
              <a:avLst/>
              <a:gdLst/>
              <a:ahLst/>
              <a:cxnLst/>
              <a:rect l="l" t="t" r="r" b="b"/>
              <a:pathLst>
                <a:path w="92075" h="376554">
                  <a:moveTo>
                    <a:pt x="91714" y="5394"/>
                  </a:moveTo>
                  <a:lnTo>
                    <a:pt x="56113" y="0"/>
                  </a:lnTo>
                </a:path>
                <a:path w="92075" h="376554">
                  <a:moveTo>
                    <a:pt x="35600" y="375940"/>
                  </a:moveTo>
                  <a:lnTo>
                    <a:pt x="0" y="37054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7" name="object 477"/>
            <p:cNvSpPr/>
            <p:nvPr/>
          </p:nvSpPr>
          <p:spPr>
            <a:xfrm>
              <a:off x="10885261" y="4486503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2042" y="0"/>
                  </a:moveTo>
                  <a:lnTo>
                    <a:pt x="0" y="13533"/>
                  </a:lnTo>
                  <a:lnTo>
                    <a:pt x="35600" y="18928"/>
                  </a:lnTo>
                  <a:lnTo>
                    <a:pt x="37642" y="5394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8" name="object 478"/>
            <p:cNvSpPr/>
            <p:nvPr/>
          </p:nvSpPr>
          <p:spPr>
            <a:xfrm>
              <a:off x="10885261" y="4486503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37642" y="5394"/>
                  </a:moveTo>
                  <a:lnTo>
                    <a:pt x="35600" y="18928"/>
                  </a:lnTo>
                  <a:lnTo>
                    <a:pt x="0" y="13533"/>
                  </a:lnTo>
                  <a:lnTo>
                    <a:pt x="2042" y="0"/>
                  </a:lnTo>
                  <a:lnTo>
                    <a:pt x="37642" y="53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9" name="object 479"/>
            <p:cNvSpPr/>
            <p:nvPr/>
          </p:nvSpPr>
          <p:spPr>
            <a:xfrm>
              <a:off x="10831190" y="4843515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2042" y="0"/>
                  </a:moveTo>
                  <a:lnTo>
                    <a:pt x="0" y="13533"/>
                  </a:lnTo>
                  <a:lnTo>
                    <a:pt x="35600" y="18928"/>
                  </a:lnTo>
                  <a:lnTo>
                    <a:pt x="37642" y="5394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0" name="object 480"/>
            <p:cNvSpPr/>
            <p:nvPr/>
          </p:nvSpPr>
          <p:spPr>
            <a:xfrm>
              <a:off x="10831189" y="4843515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37642" y="5394"/>
                  </a:moveTo>
                  <a:lnTo>
                    <a:pt x="35600" y="18928"/>
                  </a:lnTo>
                  <a:lnTo>
                    <a:pt x="0" y="13533"/>
                  </a:lnTo>
                  <a:lnTo>
                    <a:pt x="2042" y="0"/>
                  </a:lnTo>
                  <a:lnTo>
                    <a:pt x="37642" y="53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1" name="object 481"/>
            <p:cNvSpPr/>
            <p:nvPr/>
          </p:nvSpPr>
          <p:spPr>
            <a:xfrm>
              <a:off x="10831189" y="4486503"/>
              <a:ext cx="433705" cy="376555"/>
            </a:xfrm>
            <a:custGeom>
              <a:avLst/>
              <a:gdLst/>
              <a:ahLst/>
              <a:cxnLst/>
              <a:rect l="l" t="t" r="r" b="b"/>
              <a:pathLst>
                <a:path w="433704" h="376554">
                  <a:moveTo>
                    <a:pt x="91714" y="5394"/>
                  </a:moveTo>
                  <a:lnTo>
                    <a:pt x="89672" y="18928"/>
                  </a:lnTo>
                </a:path>
                <a:path w="433704" h="376554">
                  <a:moveTo>
                    <a:pt x="35600" y="375940"/>
                  </a:moveTo>
                  <a:lnTo>
                    <a:pt x="37642" y="362407"/>
                  </a:lnTo>
                </a:path>
                <a:path w="433704" h="376554">
                  <a:moveTo>
                    <a:pt x="56113" y="0"/>
                  </a:moveTo>
                  <a:lnTo>
                    <a:pt x="54071" y="13533"/>
                  </a:lnTo>
                </a:path>
                <a:path w="433704" h="376554">
                  <a:moveTo>
                    <a:pt x="0" y="370545"/>
                  </a:moveTo>
                  <a:lnTo>
                    <a:pt x="2042" y="357012"/>
                  </a:lnTo>
                </a:path>
                <a:path w="433704" h="376554">
                  <a:moveTo>
                    <a:pt x="89672" y="18928"/>
                  </a:moveTo>
                  <a:lnTo>
                    <a:pt x="54071" y="13533"/>
                  </a:lnTo>
                </a:path>
                <a:path w="433704" h="376554">
                  <a:moveTo>
                    <a:pt x="37642" y="362407"/>
                  </a:moveTo>
                  <a:lnTo>
                    <a:pt x="2042" y="357012"/>
                  </a:lnTo>
                </a:path>
                <a:path w="433704" h="376554">
                  <a:moveTo>
                    <a:pt x="37642" y="362407"/>
                  </a:moveTo>
                  <a:lnTo>
                    <a:pt x="84462" y="366264"/>
                  </a:lnTo>
                  <a:lnTo>
                    <a:pt x="130384" y="363809"/>
                  </a:lnTo>
                  <a:lnTo>
                    <a:pt x="174921" y="355401"/>
                  </a:lnTo>
                  <a:lnTo>
                    <a:pt x="217587" y="341398"/>
                  </a:lnTo>
                  <a:lnTo>
                    <a:pt x="257895" y="322158"/>
                  </a:lnTo>
                  <a:lnTo>
                    <a:pt x="295358" y="298041"/>
                  </a:lnTo>
                  <a:lnTo>
                    <a:pt x="329490" y="269403"/>
                  </a:lnTo>
                  <a:lnTo>
                    <a:pt x="359805" y="236603"/>
                  </a:lnTo>
                  <a:lnTo>
                    <a:pt x="385814" y="200001"/>
                  </a:lnTo>
                  <a:lnTo>
                    <a:pt x="407033" y="159953"/>
                  </a:lnTo>
                  <a:lnTo>
                    <a:pt x="422974" y="116819"/>
                  </a:lnTo>
                  <a:lnTo>
                    <a:pt x="433151" y="7095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2" name="object 482"/>
            <p:cNvSpPr/>
            <p:nvPr/>
          </p:nvSpPr>
          <p:spPr>
            <a:xfrm>
              <a:off x="10918453" y="4505431"/>
              <a:ext cx="346075" cy="67945"/>
            </a:xfrm>
            <a:custGeom>
              <a:avLst/>
              <a:gdLst/>
              <a:ahLst/>
              <a:cxnLst/>
              <a:rect l="l" t="t" r="r" b="b"/>
              <a:pathLst>
                <a:path w="346075" h="67945">
                  <a:moveTo>
                    <a:pt x="2407" y="0"/>
                  </a:moveTo>
                  <a:lnTo>
                    <a:pt x="0" y="15819"/>
                  </a:lnTo>
                  <a:lnTo>
                    <a:pt x="343479" y="67848"/>
                  </a:lnTo>
                  <a:lnTo>
                    <a:pt x="345887" y="52029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3" name="object 483"/>
            <p:cNvSpPr/>
            <p:nvPr/>
          </p:nvSpPr>
          <p:spPr>
            <a:xfrm>
              <a:off x="10918453" y="4505431"/>
              <a:ext cx="346075" cy="67945"/>
            </a:xfrm>
            <a:custGeom>
              <a:avLst/>
              <a:gdLst/>
              <a:ahLst/>
              <a:cxnLst/>
              <a:rect l="l" t="t" r="r" b="b"/>
              <a:pathLst>
                <a:path w="346075" h="67945">
                  <a:moveTo>
                    <a:pt x="2407" y="0"/>
                  </a:moveTo>
                  <a:lnTo>
                    <a:pt x="345887" y="52029"/>
                  </a:lnTo>
                  <a:lnTo>
                    <a:pt x="343479" y="67848"/>
                  </a:lnTo>
                  <a:lnTo>
                    <a:pt x="0" y="15819"/>
                  </a:lnTo>
                  <a:lnTo>
                    <a:pt x="2407" y="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4" name="object 484"/>
            <p:cNvSpPr/>
            <p:nvPr/>
          </p:nvSpPr>
          <p:spPr>
            <a:xfrm>
              <a:off x="4252138" y="988364"/>
              <a:ext cx="153670" cy="2099310"/>
            </a:xfrm>
            <a:custGeom>
              <a:avLst/>
              <a:gdLst/>
              <a:ahLst/>
              <a:cxnLst/>
              <a:rect l="l" t="t" r="r" b="b"/>
              <a:pathLst>
                <a:path w="153670" h="2099310">
                  <a:moveTo>
                    <a:pt x="153530" y="1988413"/>
                  </a:moveTo>
                  <a:lnTo>
                    <a:pt x="105333" y="0"/>
                  </a:lnTo>
                  <a:lnTo>
                    <a:pt x="70231" y="36855"/>
                  </a:lnTo>
                  <a:lnTo>
                    <a:pt x="0" y="110578"/>
                  </a:lnTo>
                  <a:lnTo>
                    <a:pt x="48158" y="2098992"/>
                  </a:lnTo>
                  <a:lnTo>
                    <a:pt x="118414" y="2025269"/>
                  </a:lnTo>
                  <a:lnTo>
                    <a:pt x="153530" y="19884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5" name="object 485"/>
            <p:cNvSpPr/>
            <p:nvPr/>
          </p:nvSpPr>
          <p:spPr>
            <a:xfrm>
              <a:off x="4290273" y="988353"/>
              <a:ext cx="115570" cy="2099310"/>
            </a:xfrm>
            <a:custGeom>
              <a:avLst/>
              <a:gdLst/>
              <a:ahLst/>
              <a:cxnLst/>
              <a:rect l="l" t="t" r="r" b="b"/>
              <a:pathLst>
                <a:path w="115570" h="2099310">
                  <a:moveTo>
                    <a:pt x="32095" y="36862"/>
                  </a:moveTo>
                  <a:lnTo>
                    <a:pt x="80284" y="2025277"/>
                  </a:lnTo>
                </a:path>
                <a:path w="115570" h="2099310">
                  <a:moveTo>
                    <a:pt x="67208" y="0"/>
                  </a:moveTo>
                  <a:lnTo>
                    <a:pt x="115397" y="1988417"/>
                  </a:lnTo>
                </a:path>
                <a:path w="115570" h="2099310">
                  <a:moveTo>
                    <a:pt x="7680" y="2002188"/>
                  </a:moveTo>
                  <a:lnTo>
                    <a:pt x="10027" y="2099002"/>
                  </a:lnTo>
                </a:path>
                <a:path w="115570" h="2099310">
                  <a:moveTo>
                    <a:pt x="0" y="1685123"/>
                  </a:moveTo>
                  <a:lnTo>
                    <a:pt x="6644" y="195864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6" name="object 486"/>
            <p:cNvSpPr/>
            <p:nvPr/>
          </p:nvSpPr>
          <p:spPr>
            <a:xfrm>
              <a:off x="4292437" y="1092537"/>
              <a:ext cx="0" cy="1544320"/>
            </a:xfrm>
            <a:custGeom>
              <a:avLst/>
              <a:gdLst/>
              <a:ahLst/>
              <a:cxnLst/>
              <a:rect l="l" t="t" r="r" b="b"/>
              <a:pathLst>
                <a:path h="1544320">
                  <a:moveTo>
                    <a:pt x="0" y="0"/>
                  </a:moveTo>
                  <a:lnTo>
                    <a:pt x="0" y="1543793"/>
                  </a:lnTo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7" name="object 487"/>
            <p:cNvSpPr/>
            <p:nvPr/>
          </p:nvSpPr>
          <p:spPr>
            <a:xfrm>
              <a:off x="4290273" y="988353"/>
              <a:ext cx="115570" cy="2099310"/>
            </a:xfrm>
            <a:custGeom>
              <a:avLst/>
              <a:gdLst/>
              <a:ahLst/>
              <a:cxnLst/>
              <a:rect l="l" t="t" r="r" b="b"/>
              <a:pathLst>
                <a:path w="115570" h="2099310">
                  <a:moveTo>
                    <a:pt x="32095" y="36862"/>
                  </a:moveTo>
                  <a:lnTo>
                    <a:pt x="80284" y="2025277"/>
                  </a:lnTo>
                </a:path>
                <a:path w="115570" h="2099310">
                  <a:moveTo>
                    <a:pt x="67208" y="0"/>
                  </a:moveTo>
                  <a:lnTo>
                    <a:pt x="115397" y="1988417"/>
                  </a:lnTo>
                </a:path>
                <a:path w="115570" h="2099310">
                  <a:moveTo>
                    <a:pt x="7680" y="2002188"/>
                  </a:moveTo>
                  <a:lnTo>
                    <a:pt x="10027" y="2099002"/>
                  </a:lnTo>
                </a:path>
                <a:path w="115570" h="2099310">
                  <a:moveTo>
                    <a:pt x="0" y="1685123"/>
                  </a:moveTo>
                  <a:lnTo>
                    <a:pt x="6644" y="195864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8" name="object 488"/>
            <p:cNvSpPr/>
            <p:nvPr/>
          </p:nvSpPr>
          <p:spPr>
            <a:xfrm>
              <a:off x="4292437" y="1092537"/>
              <a:ext cx="0" cy="1544320"/>
            </a:xfrm>
            <a:custGeom>
              <a:avLst/>
              <a:gdLst/>
              <a:ahLst/>
              <a:cxnLst/>
              <a:rect l="l" t="t" r="r" b="b"/>
              <a:pathLst>
                <a:path h="1544320">
                  <a:moveTo>
                    <a:pt x="0" y="0"/>
                  </a:moveTo>
                  <a:lnTo>
                    <a:pt x="0" y="1543793"/>
                  </a:lnTo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9" name="object 489"/>
            <p:cNvSpPr/>
            <p:nvPr/>
          </p:nvSpPr>
          <p:spPr>
            <a:xfrm>
              <a:off x="4300296" y="2948939"/>
              <a:ext cx="1254760" cy="138430"/>
            </a:xfrm>
            <a:custGeom>
              <a:avLst/>
              <a:gdLst/>
              <a:ahLst/>
              <a:cxnLst/>
              <a:rect l="l" t="t" r="r" b="b"/>
              <a:pathLst>
                <a:path w="1254760" h="138430">
                  <a:moveTo>
                    <a:pt x="1254163" y="0"/>
                  </a:moveTo>
                  <a:lnTo>
                    <a:pt x="105371" y="27838"/>
                  </a:lnTo>
                  <a:lnTo>
                    <a:pt x="70256" y="64693"/>
                  </a:lnTo>
                  <a:lnTo>
                    <a:pt x="0" y="138417"/>
                  </a:lnTo>
                  <a:lnTo>
                    <a:pt x="1148791" y="110578"/>
                  </a:lnTo>
                  <a:lnTo>
                    <a:pt x="1219022" y="36868"/>
                  </a:lnTo>
                  <a:lnTo>
                    <a:pt x="1254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0" name="object 490"/>
            <p:cNvSpPr/>
            <p:nvPr/>
          </p:nvSpPr>
          <p:spPr>
            <a:xfrm>
              <a:off x="4370557" y="2985796"/>
              <a:ext cx="1149350" cy="27940"/>
            </a:xfrm>
            <a:custGeom>
              <a:avLst/>
              <a:gdLst/>
              <a:ahLst/>
              <a:cxnLst/>
              <a:rect l="l" t="t" r="r" b="b"/>
              <a:pathLst>
                <a:path w="1149350" h="27939">
                  <a:moveTo>
                    <a:pt x="0" y="27834"/>
                  </a:moveTo>
                  <a:lnTo>
                    <a:pt x="1148760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1" name="object 491"/>
            <p:cNvSpPr/>
            <p:nvPr/>
          </p:nvSpPr>
          <p:spPr>
            <a:xfrm>
              <a:off x="4399267" y="2928619"/>
              <a:ext cx="1162050" cy="54610"/>
            </a:xfrm>
            <a:custGeom>
              <a:avLst/>
              <a:gdLst/>
              <a:ahLst/>
              <a:cxnLst/>
              <a:rect l="l" t="t" r="r" b="b"/>
              <a:pathLst>
                <a:path w="1162050" h="54610">
                  <a:moveTo>
                    <a:pt x="1161592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0" y="34239"/>
                  </a:lnTo>
                  <a:lnTo>
                    <a:pt x="0" y="54559"/>
                  </a:lnTo>
                  <a:lnTo>
                    <a:pt x="1161592" y="54559"/>
                  </a:lnTo>
                  <a:lnTo>
                    <a:pt x="1161592" y="34239"/>
                  </a:lnTo>
                  <a:lnTo>
                    <a:pt x="1161592" y="20320"/>
                  </a:lnTo>
                  <a:lnTo>
                    <a:pt x="1161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2" name="object 492"/>
            <p:cNvSpPr/>
            <p:nvPr/>
          </p:nvSpPr>
          <p:spPr>
            <a:xfrm>
              <a:off x="4300301" y="2985796"/>
              <a:ext cx="1219200" cy="101600"/>
            </a:xfrm>
            <a:custGeom>
              <a:avLst/>
              <a:gdLst/>
              <a:ahLst/>
              <a:cxnLst/>
              <a:rect l="l" t="t" r="r" b="b"/>
              <a:pathLst>
                <a:path w="1219200" h="101600">
                  <a:moveTo>
                    <a:pt x="929274" y="79043"/>
                  </a:moveTo>
                  <a:lnTo>
                    <a:pt x="1148791" y="73721"/>
                  </a:lnTo>
                </a:path>
                <a:path w="1219200" h="101600">
                  <a:moveTo>
                    <a:pt x="0" y="101559"/>
                  </a:moveTo>
                  <a:lnTo>
                    <a:pt x="885718" y="80098"/>
                  </a:lnTo>
                </a:path>
                <a:path w="1219200" h="101600">
                  <a:moveTo>
                    <a:pt x="70256" y="27834"/>
                  </a:moveTo>
                  <a:lnTo>
                    <a:pt x="1219017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3" name="object 493"/>
            <p:cNvSpPr/>
            <p:nvPr/>
          </p:nvSpPr>
          <p:spPr>
            <a:xfrm>
              <a:off x="4399267" y="2928619"/>
              <a:ext cx="1162050" cy="54610"/>
            </a:xfrm>
            <a:custGeom>
              <a:avLst/>
              <a:gdLst/>
              <a:ahLst/>
              <a:cxnLst/>
              <a:rect l="l" t="t" r="r" b="b"/>
              <a:pathLst>
                <a:path w="1162050" h="54610">
                  <a:moveTo>
                    <a:pt x="1161592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0" y="34239"/>
                  </a:lnTo>
                  <a:lnTo>
                    <a:pt x="0" y="54559"/>
                  </a:lnTo>
                  <a:lnTo>
                    <a:pt x="1161592" y="54559"/>
                  </a:lnTo>
                  <a:lnTo>
                    <a:pt x="1161592" y="34239"/>
                  </a:lnTo>
                  <a:lnTo>
                    <a:pt x="1161592" y="20320"/>
                  </a:lnTo>
                  <a:lnTo>
                    <a:pt x="1161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4" name="object 494"/>
            <p:cNvSpPr/>
            <p:nvPr/>
          </p:nvSpPr>
          <p:spPr>
            <a:xfrm>
              <a:off x="4300301" y="3059518"/>
              <a:ext cx="1149350" cy="27940"/>
            </a:xfrm>
            <a:custGeom>
              <a:avLst/>
              <a:gdLst/>
              <a:ahLst/>
              <a:cxnLst/>
              <a:rect l="l" t="t" r="r" b="b"/>
              <a:pathLst>
                <a:path w="1149350" h="27939">
                  <a:moveTo>
                    <a:pt x="929274" y="5321"/>
                  </a:moveTo>
                  <a:lnTo>
                    <a:pt x="1148791" y="0"/>
                  </a:lnTo>
                </a:path>
                <a:path w="1149350" h="27939">
                  <a:moveTo>
                    <a:pt x="0" y="27837"/>
                  </a:moveTo>
                  <a:lnTo>
                    <a:pt x="885718" y="6376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5" name="object 495"/>
            <p:cNvSpPr/>
            <p:nvPr/>
          </p:nvSpPr>
          <p:spPr>
            <a:xfrm>
              <a:off x="6738213" y="3382517"/>
              <a:ext cx="353695" cy="114300"/>
            </a:xfrm>
            <a:custGeom>
              <a:avLst/>
              <a:gdLst/>
              <a:ahLst/>
              <a:cxnLst/>
              <a:rect l="l" t="t" r="r" b="b"/>
              <a:pathLst>
                <a:path w="353695" h="114300">
                  <a:moveTo>
                    <a:pt x="353441" y="105346"/>
                  </a:moveTo>
                  <a:lnTo>
                    <a:pt x="279704" y="35115"/>
                  </a:lnTo>
                  <a:lnTo>
                    <a:pt x="242824" y="0"/>
                  </a:lnTo>
                  <a:lnTo>
                    <a:pt x="0" y="5892"/>
                  </a:lnTo>
                  <a:lnTo>
                    <a:pt x="2616" y="113842"/>
                  </a:lnTo>
                  <a:lnTo>
                    <a:pt x="353441" y="10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6" name="object 496"/>
            <p:cNvSpPr/>
            <p:nvPr/>
          </p:nvSpPr>
          <p:spPr>
            <a:xfrm>
              <a:off x="6738213" y="3382517"/>
              <a:ext cx="353695" cy="114300"/>
            </a:xfrm>
            <a:custGeom>
              <a:avLst/>
              <a:gdLst/>
              <a:ahLst/>
              <a:cxnLst/>
              <a:rect l="l" t="t" r="r" b="b"/>
              <a:pathLst>
                <a:path w="353695" h="114300">
                  <a:moveTo>
                    <a:pt x="883" y="41849"/>
                  </a:moveTo>
                  <a:lnTo>
                    <a:pt x="279714" y="35112"/>
                  </a:lnTo>
                </a:path>
                <a:path w="353695" h="114300">
                  <a:moveTo>
                    <a:pt x="0" y="5882"/>
                  </a:moveTo>
                  <a:lnTo>
                    <a:pt x="242834" y="0"/>
                  </a:lnTo>
                </a:path>
                <a:path w="353695" h="114300">
                  <a:moveTo>
                    <a:pt x="2621" y="113842"/>
                  </a:moveTo>
                  <a:lnTo>
                    <a:pt x="353446" y="105338"/>
                  </a:lnTo>
                </a:path>
                <a:path w="353695" h="114300">
                  <a:moveTo>
                    <a:pt x="883" y="41849"/>
                  </a:moveTo>
                  <a:lnTo>
                    <a:pt x="279714" y="35112"/>
                  </a:lnTo>
                </a:path>
                <a:path w="353695" h="114300">
                  <a:moveTo>
                    <a:pt x="0" y="5882"/>
                  </a:moveTo>
                  <a:lnTo>
                    <a:pt x="242834" y="0"/>
                  </a:lnTo>
                </a:path>
                <a:path w="353695" h="114300">
                  <a:moveTo>
                    <a:pt x="2621" y="113842"/>
                  </a:moveTo>
                  <a:lnTo>
                    <a:pt x="353446" y="105338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7" name="object 497"/>
            <p:cNvSpPr/>
            <p:nvPr/>
          </p:nvSpPr>
          <p:spPr>
            <a:xfrm>
              <a:off x="5460428" y="3416350"/>
              <a:ext cx="126364" cy="111125"/>
            </a:xfrm>
            <a:custGeom>
              <a:avLst/>
              <a:gdLst/>
              <a:ahLst/>
              <a:cxnLst/>
              <a:rect l="l" t="t" r="r" b="b"/>
              <a:pathLst>
                <a:path w="126364" h="111125">
                  <a:moveTo>
                    <a:pt x="125882" y="108000"/>
                  </a:moveTo>
                  <a:lnTo>
                    <a:pt x="124117" y="36004"/>
                  </a:lnTo>
                  <a:lnTo>
                    <a:pt x="123253" y="0"/>
                  </a:lnTo>
                  <a:lnTo>
                    <a:pt x="105371" y="457"/>
                  </a:lnTo>
                  <a:lnTo>
                    <a:pt x="70218" y="37312"/>
                  </a:lnTo>
                  <a:lnTo>
                    <a:pt x="0" y="111048"/>
                  </a:lnTo>
                  <a:lnTo>
                    <a:pt x="125882" y="10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8" name="object 498"/>
            <p:cNvSpPr/>
            <p:nvPr/>
          </p:nvSpPr>
          <p:spPr>
            <a:xfrm>
              <a:off x="5524256" y="3449802"/>
              <a:ext cx="67310" cy="7620"/>
            </a:xfrm>
            <a:custGeom>
              <a:avLst/>
              <a:gdLst/>
              <a:ahLst/>
              <a:cxnLst/>
              <a:rect l="l" t="t" r="r" b="b"/>
              <a:pathLst>
                <a:path w="67310" h="7620">
                  <a:moveTo>
                    <a:pt x="0" y="0"/>
                  </a:moveTo>
                  <a:lnTo>
                    <a:pt x="66690" y="0"/>
                  </a:lnTo>
                </a:path>
                <a:path w="67310" h="7620">
                  <a:moveTo>
                    <a:pt x="0" y="7056"/>
                  </a:moveTo>
                  <a:lnTo>
                    <a:pt x="66690" y="7056"/>
                  </a:lnTo>
                </a:path>
              </a:pathLst>
            </a:custGeom>
            <a:ln w="7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9" name="object 499"/>
            <p:cNvSpPr/>
            <p:nvPr/>
          </p:nvSpPr>
          <p:spPr>
            <a:xfrm>
              <a:off x="5565800" y="3416579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292" y="0"/>
                  </a:lnTo>
                </a:path>
              </a:pathLst>
            </a:custGeom>
            <a:ln w="13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0" name="object 500"/>
            <p:cNvSpPr/>
            <p:nvPr/>
          </p:nvSpPr>
          <p:spPr>
            <a:xfrm>
              <a:off x="5460430" y="3525865"/>
              <a:ext cx="132715" cy="0"/>
            </a:xfrm>
            <a:custGeom>
              <a:avLst/>
              <a:gdLst/>
              <a:ahLst/>
              <a:cxnLst/>
              <a:rect l="l" t="t" r="r" b="b"/>
              <a:pathLst>
                <a:path w="132714">
                  <a:moveTo>
                    <a:pt x="0" y="0"/>
                  </a:moveTo>
                  <a:lnTo>
                    <a:pt x="132283" y="0"/>
                  </a:lnTo>
                </a:path>
              </a:pathLst>
            </a:custGeom>
            <a:ln w="15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1" name="object 501"/>
            <p:cNvSpPr/>
            <p:nvPr/>
          </p:nvSpPr>
          <p:spPr>
            <a:xfrm>
              <a:off x="5524256" y="3449802"/>
              <a:ext cx="67310" cy="7620"/>
            </a:xfrm>
            <a:custGeom>
              <a:avLst/>
              <a:gdLst/>
              <a:ahLst/>
              <a:cxnLst/>
              <a:rect l="l" t="t" r="r" b="b"/>
              <a:pathLst>
                <a:path w="67310" h="7620">
                  <a:moveTo>
                    <a:pt x="0" y="0"/>
                  </a:moveTo>
                  <a:lnTo>
                    <a:pt x="66690" y="0"/>
                  </a:lnTo>
                </a:path>
                <a:path w="67310" h="7620">
                  <a:moveTo>
                    <a:pt x="0" y="7056"/>
                  </a:moveTo>
                  <a:lnTo>
                    <a:pt x="66690" y="7056"/>
                  </a:lnTo>
                </a:path>
              </a:pathLst>
            </a:custGeom>
            <a:ln w="7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2" name="object 502"/>
            <p:cNvSpPr/>
            <p:nvPr/>
          </p:nvSpPr>
          <p:spPr>
            <a:xfrm>
              <a:off x="5583692" y="3388400"/>
              <a:ext cx="1157605" cy="136525"/>
            </a:xfrm>
            <a:custGeom>
              <a:avLst/>
              <a:gdLst/>
              <a:ahLst/>
              <a:cxnLst/>
              <a:rect l="l" t="t" r="r" b="b"/>
              <a:pathLst>
                <a:path w="1157604" h="136525">
                  <a:moveTo>
                    <a:pt x="2621" y="135940"/>
                  </a:moveTo>
                  <a:lnTo>
                    <a:pt x="0" y="27950"/>
                  </a:lnTo>
                </a:path>
                <a:path w="1157604" h="136525">
                  <a:moveTo>
                    <a:pt x="1157142" y="107960"/>
                  </a:moveTo>
                  <a:lnTo>
                    <a:pt x="1154521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3" name="object 503"/>
            <p:cNvSpPr/>
            <p:nvPr/>
          </p:nvSpPr>
          <p:spPr>
            <a:xfrm>
              <a:off x="5565800" y="3416579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292" y="0"/>
                  </a:lnTo>
                </a:path>
              </a:pathLst>
            </a:custGeom>
            <a:ln w="13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4" name="object 504"/>
            <p:cNvSpPr/>
            <p:nvPr/>
          </p:nvSpPr>
          <p:spPr>
            <a:xfrm>
              <a:off x="5460430" y="3525865"/>
              <a:ext cx="132715" cy="0"/>
            </a:xfrm>
            <a:custGeom>
              <a:avLst/>
              <a:gdLst/>
              <a:ahLst/>
              <a:cxnLst/>
              <a:rect l="l" t="t" r="r" b="b"/>
              <a:pathLst>
                <a:path w="132714">
                  <a:moveTo>
                    <a:pt x="0" y="0"/>
                  </a:moveTo>
                  <a:lnTo>
                    <a:pt x="132283" y="0"/>
                  </a:lnTo>
                </a:path>
              </a:pathLst>
            </a:custGeom>
            <a:ln w="15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5" name="object 505"/>
            <p:cNvSpPr/>
            <p:nvPr/>
          </p:nvSpPr>
          <p:spPr>
            <a:xfrm>
              <a:off x="5583692" y="3407298"/>
              <a:ext cx="377825" cy="117475"/>
            </a:xfrm>
            <a:custGeom>
              <a:avLst/>
              <a:gdLst/>
              <a:ahLst/>
              <a:cxnLst/>
              <a:rect l="l" t="t" r="r" b="b"/>
              <a:pathLst>
                <a:path w="377825" h="117475">
                  <a:moveTo>
                    <a:pt x="375940" y="53980"/>
                  </a:moveTo>
                  <a:lnTo>
                    <a:pt x="377250" y="107960"/>
                  </a:lnTo>
                </a:path>
                <a:path w="377825" h="117475">
                  <a:moveTo>
                    <a:pt x="1310" y="63063"/>
                  </a:moveTo>
                  <a:lnTo>
                    <a:pt x="2621" y="117043"/>
                  </a:lnTo>
                </a:path>
                <a:path w="377825" h="117475">
                  <a:moveTo>
                    <a:pt x="375940" y="53980"/>
                  </a:moveTo>
                  <a:lnTo>
                    <a:pt x="374629" y="0"/>
                  </a:lnTo>
                </a:path>
                <a:path w="377825" h="117475">
                  <a:moveTo>
                    <a:pt x="1310" y="63063"/>
                  </a:moveTo>
                  <a:lnTo>
                    <a:pt x="0" y="9052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6" name="object 506"/>
            <p:cNvSpPr/>
            <p:nvPr/>
          </p:nvSpPr>
          <p:spPr>
            <a:xfrm>
              <a:off x="5584545" y="3443264"/>
              <a:ext cx="375920" cy="45085"/>
            </a:xfrm>
            <a:custGeom>
              <a:avLst/>
              <a:gdLst/>
              <a:ahLst/>
              <a:cxnLst/>
              <a:rect l="l" t="t" r="r" b="b"/>
              <a:pathLst>
                <a:path w="375920" h="45085">
                  <a:moveTo>
                    <a:pt x="0" y="9083"/>
                  </a:moveTo>
                  <a:lnTo>
                    <a:pt x="883" y="45079"/>
                  </a:lnTo>
                </a:path>
                <a:path w="375920" h="45085">
                  <a:moveTo>
                    <a:pt x="374660" y="0"/>
                  </a:moveTo>
                  <a:lnTo>
                    <a:pt x="375544" y="35996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7" name="object 507"/>
            <p:cNvSpPr/>
            <p:nvPr/>
          </p:nvSpPr>
          <p:spPr>
            <a:xfrm>
              <a:off x="5584545" y="3452012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3685" y="0"/>
                  </a:moveTo>
                  <a:lnTo>
                    <a:pt x="0" y="335"/>
                  </a:lnTo>
                  <a:lnTo>
                    <a:pt x="883" y="36332"/>
                  </a:lnTo>
                  <a:lnTo>
                    <a:pt x="14569" y="35996"/>
                  </a:lnTo>
                  <a:lnTo>
                    <a:pt x="136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8" name="object 508"/>
            <p:cNvSpPr/>
            <p:nvPr/>
          </p:nvSpPr>
          <p:spPr>
            <a:xfrm>
              <a:off x="5584545" y="3452012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0" y="335"/>
                  </a:moveTo>
                  <a:lnTo>
                    <a:pt x="13685" y="0"/>
                  </a:lnTo>
                  <a:lnTo>
                    <a:pt x="14569" y="35996"/>
                  </a:lnTo>
                  <a:lnTo>
                    <a:pt x="883" y="36332"/>
                  </a:lnTo>
                  <a:lnTo>
                    <a:pt x="0" y="3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9" name="object 509"/>
            <p:cNvSpPr/>
            <p:nvPr/>
          </p:nvSpPr>
          <p:spPr>
            <a:xfrm>
              <a:off x="5945520" y="3443264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13685" y="0"/>
                  </a:moveTo>
                  <a:lnTo>
                    <a:pt x="0" y="335"/>
                  </a:lnTo>
                  <a:lnTo>
                    <a:pt x="883" y="36332"/>
                  </a:lnTo>
                  <a:lnTo>
                    <a:pt x="14569" y="35996"/>
                  </a:lnTo>
                  <a:lnTo>
                    <a:pt x="136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0" name="object 510"/>
            <p:cNvSpPr/>
            <p:nvPr/>
          </p:nvSpPr>
          <p:spPr>
            <a:xfrm>
              <a:off x="5945520" y="3443264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29">
                  <a:moveTo>
                    <a:pt x="0" y="335"/>
                  </a:moveTo>
                  <a:lnTo>
                    <a:pt x="13685" y="0"/>
                  </a:lnTo>
                  <a:lnTo>
                    <a:pt x="14569" y="35996"/>
                  </a:lnTo>
                  <a:lnTo>
                    <a:pt x="883" y="36332"/>
                  </a:lnTo>
                  <a:lnTo>
                    <a:pt x="0" y="3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1" name="object 511"/>
            <p:cNvSpPr/>
            <p:nvPr/>
          </p:nvSpPr>
          <p:spPr>
            <a:xfrm>
              <a:off x="5584545" y="3104723"/>
              <a:ext cx="375920" cy="384175"/>
            </a:xfrm>
            <a:custGeom>
              <a:avLst/>
              <a:gdLst/>
              <a:ahLst/>
              <a:cxnLst/>
              <a:rect l="l" t="t" r="r" b="b"/>
              <a:pathLst>
                <a:path w="375920" h="384175">
                  <a:moveTo>
                    <a:pt x="0" y="347624"/>
                  </a:moveTo>
                  <a:lnTo>
                    <a:pt x="13685" y="347289"/>
                  </a:lnTo>
                </a:path>
                <a:path w="375920" h="384175">
                  <a:moveTo>
                    <a:pt x="374660" y="338541"/>
                  </a:moveTo>
                  <a:lnTo>
                    <a:pt x="360974" y="338876"/>
                  </a:lnTo>
                </a:path>
                <a:path w="375920" h="384175">
                  <a:moveTo>
                    <a:pt x="883" y="383621"/>
                  </a:moveTo>
                  <a:lnTo>
                    <a:pt x="14569" y="383285"/>
                  </a:lnTo>
                </a:path>
                <a:path w="375920" h="384175">
                  <a:moveTo>
                    <a:pt x="375544" y="374538"/>
                  </a:moveTo>
                  <a:lnTo>
                    <a:pt x="361858" y="374873"/>
                  </a:lnTo>
                </a:path>
                <a:path w="375920" h="384175">
                  <a:moveTo>
                    <a:pt x="13685" y="347289"/>
                  </a:moveTo>
                  <a:lnTo>
                    <a:pt x="14569" y="383285"/>
                  </a:lnTo>
                </a:path>
                <a:path w="375920" h="384175">
                  <a:moveTo>
                    <a:pt x="360974" y="338876"/>
                  </a:moveTo>
                  <a:lnTo>
                    <a:pt x="361858" y="374873"/>
                  </a:lnTo>
                </a:path>
                <a:path w="375920" h="384175">
                  <a:moveTo>
                    <a:pt x="360974" y="338876"/>
                  </a:moveTo>
                  <a:lnTo>
                    <a:pt x="356647" y="292099"/>
                  </a:lnTo>
                  <a:lnTo>
                    <a:pt x="346259" y="247303"/>
                  </a:lnTo>
                  <a:lnTo>
                    <a:pt x="330247" y="204904"/>
                  </a:lnTo>
                  <a:lnTo>
                    <a:pt x="309050" y="165320"/>
                  </a:lnTo>
                  <a:lnTo>
                    <a:pt x="283104" y="128968"/>
                  </a:lnTo>
                  <a:lnTo>
                    <a:pt x="252846" y="96264"/>
                  </a:lnTo>
                  <a:lnTo>
                    <a:pt x="218716" y="67625"/>
                  </a:lnTo>
                  <a:lnTo>
                    <a:pt x="181149" y="43469"/>
                  </a:lnTo>
                  <a:lnTo>
                    <a:pt x="140584" y="24211"/>
                  </a:lnTo>
                  <a:lnTo>
                    <a:pt x="97458" y="10269"/>
                  </a:lnTo>
                  <a:lnTo>
                    <a:pt x="52208" y="2059"/>
                  </a:lnTo>
                  <a:lnTo>
                    <a:pt x="5273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2" name="object 512"/>
            <p:cNvSpPr/>
            <p:nvPr/>
          </p:nvSpPr>
          <p:spPr>
            <a:xfrm>
              <a:off x="5589818" y="3104335"/>
              <a:ext cx="24765" cy="347980"/>
            </a:xfrm>
            <a:custGeom>
              <a:avLst/>
              <a:gdLst/>
              <a:ahLst/>
              <a:cxnLst/>
              <a:rect l="l" t="t" r="r" b="b"/>
              <a:pathLst>
                <a:path w="24764" h="347979">
                  <a:moveTo>
                    <a:pt x="16002" y="0"/>
                  </a:moveTo>
                  <a:lnTo>
                    <a:pt x="0" y="387"/>
                  </a:lnTo>
                  <a:lnTo>
                    <a:pt x="8412" y="347676"/>
                  </a:lnTo>
                  <a:lnTo>
                    <a:pt x="24414" y="347310"/>
                  </a:lnTo>
                  <a:lnTo>
                    <a:pt x="16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3" name="object 513"/>
            <p:cNvSpPr/>
            <p:nvPr/>
          </p:nvSpPr>
          <p:spPr>
            <a:xfrm>
              <a:off x="5589818" y="3104336"/>
              <a:ext cx="24765" cy="347980"/>
            </a:xfrm>
            <a:custGeom>
              <a:avLst/>
              <a:gdLst/>
              <a:ahLst/>
              <a:cxnLst/>
              <a:rect l="l" t="t" r="r" b="b"/>
              <a:pathLst>
                <a:path w="24764" h="347979">
                  <a:moveTo>
                    <a:pt x="8412" y="347676"/>
                  </a:moveTo>
                  <a:lnTo>
                    <a:pt x="0" y="387"/>
                  </a:lnTo>
                  <a:lnTo>
                    <a:pt x="16001" y="0"/>
                  </a:lnTo>
                  <a:lnTo>
                    <a:pt x="24414" y="347310"/>
                  </a:lnTo>
                  <a:lnTo>
                    <a:pt x="8412" y="347676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4" name="object 514"/>
            <p:cNvSpPr/>
            <p:nvPr/>
          </p:nvSpPr>
          <p:spPr>
            <a:xfrm>
              <a:off x="5958321" y="3388400"/>
              <a:ext cx="782955" cy="127000"/>
            </a:xfrm>
            <a:custGeom>
              <a:avLst/>
              <a:gdLst/>
              <a:ahLst/>
              <a:cxnLst/>
              <a:rect l="l" t="t" r="r" b="b"/>
              <a:pathLst>
                <a:path w="782954" h="127000">
                  <a:moveTo>
                    <a:pt x="781202" y="53980"/>
                  </a:moveTo>
                  <a:lnTo>
                    <a:pt x="782513" y="107960"/>
                  </a:lnTo>
                </a:path>
                <a:path w="782954" h="127000">
                  <a:moveTo>
                    <a:pt x="1310" y="72877"/>
                  </a:moveTo>
                  <a:lnTo>
                    <a:pt x="2621" y="126857"/>
                  </a:lnTo>
                </a:path>
                <a:path w="782954" h="127000">
                  <a:moveTo>
                    <a:pt x="781202" y="53980"/>
                  </a:moveTo>
                  <a:lnTo>
                    <a:pt x="779891" y="0"/>
                  </a:lnTo>
                </a:path>
                <a:path w="782954" h="127000">
                  <a:moveTo>
                    <a:pt x="1310" y="72877"/>
                  </a:moveTo>
                  <a:lnTo>
                    <a:pt x="0" y="18897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5" name="object 515"/>
            <p:cNvSpPr/>
            <p:nvPr/>
          </p:nvSpPr>
          <p:spPr>
            <a:xfrm>
              <a:off x="5977188" y="3424824"/>
              <a:ext cx="744855" cy="54610"/>
            </a:xfrm>
            <a:custGeom>
              <a:avLst/>
              <a:gdLst/>
              <a:ahLst/>
              <a:cxnLst/>
              <a:rect l="l" t="t" r="r" b="b"/>
              <a:pathLst>
                <a:path w="744854" h="54610">
                  <a:moveTo>
                    <a:pt x="743925" y="0"/>
                  </a:moveTo>
                  <a:lnTo>
                    <a:pt x="0" y="18013"/>
                  </a:lnTo>
                  <a:lnTo>
                    <a:pt x="883" y="54010"/>
                  </a:lnTo>
                  <a:lnTo>
                    <a:pt x="744778" y="35966"/>
                  </a:lnTo>
                  <a:lnTo>
                    <a:pt x="7439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6" name="object 516"/>
            <p:cNvSpPr/>
            <p:nvPr/>
          </p:nvSpPr>
          <p:spPr>
            <a:xfrm>
              <a:off x="5977188" y="3424824"/>
              <a:ext cx="744855" cy="54610"/>
            </a:xfrm>
            <a:custGeom>
              <a:avLst/>
              <a:gdLst/>
              <a:ahLst/>
              <a:cxnLst/>
              <a:rect l="l" t="t" r="r" b="b"/>
              <a:pathLst>
                <a:path w="744854" h="54610">
                  <a:moveTo>
                    <a:pt x="0" y="18013"/>
                  </a:moveTo>
                  <a:lnTo>
                    <a:pt x="743925" y="0"/>
                  </a:lnTo>
                  <a:lnTo>
                    <a:pt x="744778" y="35966"/>
                  </a:lnTo>
                  <a:lnTo>
                    <a:pt x="883" y="54010"/>
                  </a:lnTo>
                  <a:lnTo>
                    <a:pt x="0" y="180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7" name="object 517"/>
            <p:cNvSpPr/>
            <p:nvPr/>
          </p:nvSpPr>
          <p:spPr>
            <a:xfrm>
              <a:off x="5959205" y="3442837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7983" y="0"/>
                  </a:moveTo>
                  <a:lnTo>
                    <a:pt x="0" y="426"/>
                  </a:lnTo>
                  <a:lnTo>
                    <a:pt x="883" y="36423"/>
                  </a:lnTo>
                  <a:lnTo>
                    <a:pt x="18867" y="35996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8" name="object 518"/>
            <p:cNvSpPr/>
            <p:nvPr/>
          </p:nvSpPr>
          <p:spPr>
            <a:xfrm>
              <a:off x="5959205" y="3442837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0" y="426"/>
                  </a:moveTo>
                  <a:lnTo>
                    <a:pt x="17983" y="0"/>
                  </a:lnTo>
                  <a:lnTo>
                    <a:pt x="18867" y="35996"/>
                  </a:lnTo>
                  <a:lnTo>
                    <a:pt x="883" y="36423"/>
                  </a:lnTo>
                  <a:lnTo>
                    <a:pt x="0" y="4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9" name="object 519"/>
            <p:cNvSpPr/>
            <p:nvPr/>
          </p:nvSpPr>
          <p:spPr>
            <a:xfrm>
              <a:off x="6721114" y="3424367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7983" y="0"/>
                  </a:moveTo>
                  <a:lnTo>
                    <a:pt x="0" y="457"/>
                  </a:lnTo>
                  <a:lnTo>
                    <a:pt x="853" y="36423"/>
                  </a:lnTo>
                  <a:lnTo>
                    <a:pt x="18867" y="35996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0" name="object 520"/>
            <p:cNvSpPr/>
            <p:nvPr/>
          </p:nvSpPr>
          <p:spPr>
            <a:xfrm>
              <a:off x="5959205" y="3424366"/>
              <a:ext cx="781050" cy="55244"/>
            </a:xfrm>
            <a:custGeom>
              <a:avLst/>
              <a:gdLst/>
              <a:ahLst/>
              <a:cxnLst/>
              <a:rect l="l" t="t" r="r" b="b"/>
              <a:pathLst>
                <a:path w="781050" h="55245">
                  <a:moveTo>
                    <a:pt x="761908" y="457"/>
                  </a:moveTo>
                  <a:lnTo>
                    <a:pt x="779891" y="0"/>
                  </a:lnTo>
                  <a:lnTo>
                    <a:pt x="780775" y="35996"/>
                  </a:lnTo>
                  <a:lnTo>
                    <a:pt x="762761" y="36423"/>
                  </a:lnTo>
                  <a:lnTo>
                    <a:pt x="761908" y="457"/>
                  </a:lnTo>
                  <a:close/>
                </a:path>
                <a:path w="781050" h="55245">
                  <a:moveTo>
                    <a:pt x="0" y="18897"/>
                  </a:moveTo>
                  <a:lnTo>
                    <a:pt x="17983" y="18470"/>
                  </a:lnTo>
                </a:path>
                <a:path w="781050" h="55245">
                  <a:moveTo>
                    <a:pt x="779891" y="0"/>
                  </a:moveTo>
                  <a:lnTo>
                    <a:pt x="761908" y="457"/>
                  </a:lnTo>
                </a:path>
                <a:path w="781050" h="55245">
                  <a:moveTo>
                    <a:pt x="883" y="54894"/>
                  </a:moveTo>
                  <a:lnTo>
                    <a:pt x="18867" y="54467"/>
                  </a:lnTo>
                </a:path>
                <a:path w="781050" h="55245">
                  <a:moveTo>
                    <a:pt x="780775" y="35996"/>
                  </a:moveTo>
                  <a:lnTo>
                    <a:pt x="762761" y="36423"/>
                  </a:lnTo>
                </a:path>
                <a:path w="781050" h="55245">
                  <a:moveTo>
                    <a:pt x="17983" y="18470"/>
                  </a:moveTo>
                  <a:lnTo>
                    <a:pt x="18867" y="54467"/>
                  </a:lnTo>
                </a:path>
                <a:path w="781050" h="55245">
                  <a:moveTo>
                    <a:pt x="761908" y="457"/>
                  </a:moveTo>
                  <a:lnTo>
                    <a:pt x="762761" y="36423"/>
                  </a:lnTo>
                </a:path>
                <a:path w="781050" h="55245">
                  <a:moveTo>
                    <a:pt x="17983" y="18470"/>
                  </a:moveTo>
                  <a:lnTo>
                    <a:pt x="18867" y="54467"/>
                  </a:lnTo>
                </a:path>
                <a:path w="781050" h="55245">
                  <a:moveTo>
                    <a:pt x="389961" y="9448"/>
                  </a:moveTo>
                  <a:lnTo>
                    <a:pt x="390814" y="454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1" name="object 521"/>
            <p:cNvSpPr/>
            <p:nvPr/>
          </p:nvSpPr>
          <p:spPr>
            <a:xfrm>
              <a:off x="5977188" y="3442411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8013" y="0"/>
                  </a:moveTo>
                  <a:lnTo>
                    <a:pt x="0" y="426"/>
                  </a:lnTo>
                  <a:lnTo>
                    <a:pt x="883" y="36423"/>
                  </a:lnTo>
                  <a:lnTo>
                    <a:pt x="18867" y="35996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2" name="object 522"/>
            <p:cNvSpPr/>
            <p:nvPr/>
          </p:nvSpPr>
          <p:spPr>
            <a:xfrm>
              <a:off x="5977188" y="3442411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0" y="426"/>
                  </a:moveTo>
                  <a:lnTo>
                    <a:pt x="18013" y="0"/>
                  </a:lnTo>
                  <a:lnTo>
                    <a:pt x="18867" y="35996"/>
                  </a:lnTo>
                  <a:lnTo>
                    <a:pt x="883" y="36423"/>
                  </a:lnTo>
                  <a:lnTo>
                    <a:pt x="0" y="4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3" name="object 523"/>
            <p:cNvSpPr/>
            <p:nvPr/>
          </p:nvSpPr>
          <p:spPr>
            <a:xfrm>
              <a:off x="6331153" y="3433815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8013" y="0"/>
                  </a:moveTo>
                  <a:lnTo>
                    <a:pt x="0" y="457"/>
                  </a:lnTo>
                  <a:lnTo>
                    <a:pt x="883" y="36423"/>
                  </a:lnTo>
                  <a:lnTo>
                    <a:pt x="18867" y="35996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4" name="object 524"/>
            <p:cNvSpPr/>
            <p:nvPr/>
          </p:nvSpPr>
          <p:spPr>
            <a:xfrm>
              <a:off x="5977188" y="3424824"/>
              <a:ext cx="744855" cy="54610"/>
            </a:xfrm>
            <a:custGeom>
              <a:avLst/>
              <a:gdLst/>
              <a:ahLst/>
              <a:cxnLst/>
              <a:rect l="l" t="t" r="r" b="b"/>
              <a:pathLst>
                <a:path w="744854" h="54610">
                  <a:moveTo>
                    <a:pt x="353964" y="9448"/>
                  </a:moveTo>
                  <a:lnTo>
                    <a:pt x="371977" y="8991"/>
                  </a:lnTo>
                  <a:lnTo>
                    <a:pt x="372831" y="44988"/>
                  </a:lnTo>
                  <a:lnTo>
                    <a:pt x="354848" y="45415"/>
                  </a:lnTo>
                  <a:lnTo>
                    <a:pt x="353964" y="9448"/>
                  </a:lnTo>
                  <a:close/>
                </a:path>
                <a:path w="744854" h="54610">
                  <a:moveTo>
                    <a:pt x="0" y="18013"/>
                  </a:moveTo>
                  <a:lnTo>
                    <a:pt x="18013" y="17586"/>
                  </a:lnTo>
                </a:path>
                <a:path w="744854" h="54610">
                  <a:moveTo>
                    <a:pt x="371977" y="8991"/>
                  </a:moveTo>
                  <a:lnTo>
                    <a:pt x="353964" y="9448"/>
                  </a:lnTo>
                </a:path>
                <a:path w="744854" h="54610">
                  <a:moveTo>
                    <a:pt x="883" y="54010"/>
                  </a:moveTo>
                  <a:lnTo>
                    <a:pt x="18867" y="53583"/>
                  </a:lnTo>
                </a:path>
                <a:path w="744854" h="54610">
                  <a:moveTo>
                    <a:pt x="372831" y="44988"/>
                  </a:moveTo>
                  <a:lnTo>
                    <a:pt x="354848" y="45415"/>
                  </a:lnTo>
                </a:path>
                <a:path w="744854" h="54610">
                  <a:moveTo>
                    <a:pt x="18013" y="17586"/>
                  </a:moveTo>
                  <a:lnTo>
                    <a:pt x="18867" y="53583"/>
                  </a:lnTo>
                </a:path>
                <a:path w="744854" h="54610">
                  <a:moveTo>
                    <a:pt x="353964" y="9448"/>
                  </a:moveTo>
                  <a:lnTo>
                    <a:pt x="354848" y="45415"/>
                  </a:lnTo>
                </a:path>
                <a:path w="744854" h="54610">
                  <a:moveTo>
                    <a:pt x="18440" y="35570"/>
                  </a:moveTo>
                  <a:lnTo>
                    <a:pt x="354421" y="27431"/>
                  </a:lnTo>
                </a:path>
                <a:path w="744854" h="54610">
                  <a:moveTo>
                    <a:pt x="371977" y="8991"/>
                  </a:moveTo>
                  <a:lnTo>
                    <a:pt x="372831" y="44988"/>
                  </a:lnTo>
                </a:path>
                <a:path w="744854" h="54610">
                  <a:moveTo>
                    <a:pt x="743925" y="0"/>
                  </a:moveTo>
                  <a:lnTo>
                    <a:pt x="744778" y="359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5" name="object 525"/>
            <p:cNvSpPr/>
            <p:nvPr/>
          </p:nvSpPr>
          <p:spPr>
            <a:xfrm>
              <a:off x="6349167" y="3433389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7983" y="0"/>
                  </a:moveTo>
                  <a:lnTo>
                    <a:pt x="0" y="426"/>
                  </a:lnTo>
                  <a:lnTo>
                    <a:pt x="853" y="36423"/>
                  </a:lnTo>
                  <a:lnTo>
                    <a:pt x="18867" y="35996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6" name="object 526"/>
            <p:cNvSpPr/>
            <p:nvPr/>
          </p:nvSpPr>
          <p:spPr>
            <a:xfrm>
              <a:off x="6349166" y="3433389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0" y="426"/>
                  </a:moveTo>
                  <a:lnTo>
                    <a:pt x="17983" y="0"/>
                  </a:lnTo>
                  <a:lnTo>
                    <a:pt x="18867" y="35996"/>
                  </a:lnTo>
                  <a:lnTo>
                    <a:pt x="853" y="36423"/>
                  </a:lnTo>
                  <a:lnTo>
                    <a:pt x="0" y="4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7" name="object 527"/>
            <p:cNvSpPr/>
            <p:nvPr/>
          </p:nvSpPr>
          <p:spPr>
            <a:xfrm>
              <a:off x="6703100" y="3424824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8013" y="0"/>
                  </a:moveTo>
                  <a:lnTo>
                    <a:pt x="0" y="426"/>
                  </a:lnTo>
                  <a:lnTo>
                    <a:pt x="883" y="36423"/>
                  </a:lnTo>
                  <a:lnTo>
                    <a:pt x="18867" y="35966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8" name="object 528"/>
            <p:cNvSpPr/>
            <p:nvPr/>
          </p:nvSpPr>
          <p:spPr>
            <a:xfrm>
              <a:off x="5958321" y="3388400"/>
              <a:ext cx="782955" cy="127000"/>
            </a:xfrm>
            <a:custGeom>
              <a:avLst/>
              <a:gdLst/>
              <a:ahLst/>
              <a:cxnLst/>
              <a:rect l="l" t="t" r="r" b="b"/>
              <a:pathLst>
                <a:path w="782954" h="127000">
                  <a:moveTo>
                    <a:pt x="744778" y="36850"/>
                  </a:moveTo>
                  <a:lnTo>
                    <a:pt x="762792" y="36423"/>
                  </a:lnTo>
                  <a:lnTo>
                    <a:pt x="763645" y="72389"/>
                  </a:lnTo>
                  <a:lnTo>
                    <a:pt x="745662" y="72847"/>
                  </a:lnTo>
                  <a:lnTo>
                    <a:pt x="744778" y="36850"/>
                  </a:lnTo>
                  <a:close/>
                </a:path>
                <a:path w="782954" h="127000">
                  <a:moveTo>
                    <a:pt x="390845" y="45415"/>
                  </a:moveTo>
                  <a:lnTo>
                    <a:pt x="408828" y="44988"/>
                  </a:lnTo>
                </a:path>
                <a:path w="782954" h="127000">
                  <a:moveTo>
                    <a:pt x="762792" y="36423"/>
                  </a:moveTo>
                  <a:lnTo>
                    <a:pt x="744778" y="36850"/>
                  </a:lnTo>
                </a:path>
                <a:path w="782954" h="127000">
                  <a:moveTo>
                    <a:pt x="391698" y="81412"/>
                  </a:moveTo>
                  <a:lnTo>
                    <a:pt x="409712" y="80985"/>
                  </a:lnTo>
                </a:path>
                <a:path w="782954" h="127000">
                  <a:moveTo>
                    <a:pt x="763645" y="72389"/>
                  </a:moveTo>
                  <a:lnTo>
                    <a:pt x="745662" y="72847"/>
                  </a:lnTo>
                </a:path>
                <a:path w="782954" h="127000">
                  <a:moveTo>
                    <a:pt x="408828" y="44988"/>
                  </a:moveTo>
                  <a:lnTo>
                    <a:pt x="409712" y="80985"/>
                  </a:lnTo>
                </a:path>
                <a:path w="782954" h="127000">
                  <a:moveTo>
                    <a:pt x="744778" y="36850"/>
                  </a:moveTo>
                  <a:lnTo>
                    <a:pt x="745662" y="72847"/>
                  </a:lnTo>
                </a:path>
                <a:path w="782954" h="127000">
                  <a:moveTo>
                    <a:pt x="409254" y="62971"/>
                  </a:moveTo>
                  <a:lnTo>
                    <a:pt x="745235" y="54833"/>
                  </a:lnTo>
                </a:path>
                <a:path w="782954" h="127000">
                  <a:moveTo>
                    <a:pt x="0" y="18897"/>
                  </a:moveTo>
                  <a:lnTo>
                    <a:pt x="779891" y="0"/>
                  </a:lnTo>
                </a:path>
                <a:path w="782954" h="127000">
                  <a:moveTo>
                    <a:pt x="2621" y="126857"/>
                  </a:moveTo>
                  <a:lnTo>
                    <a:pt x="782513" y="1079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9" name="object 529"/>
            <p:cNvSpPr/>
            <p:nvPr/>
          </p:nvSpPr>
          <p:spPr>
            <a:xfrm>
              <a:off x="6937146" y="1592325"/>
              <a:ext cx="154940" cy="1896110"/>
            </a:xfrm>
            <a:custGeom>
              <a:avLst/>
              <a:gdLst/>
              <a:ahLst/>
              <a:cxnLst/>
              <a:rect l="l" t="t" r="r" b="b"/>
              <a:pathLst>
                <a:path w="154940" h="1896110">
                  <a:moveTo>
                    <a:pt x="154508" y="1895538"/>
                  </a:moveTo>
                  <a:lnTo>
                    <a:pt x="111137" y="126060"/>
                  </a:lnTo>
                  <a:lnTo>
                    <a:pt x="37033" y="42024"/>
                  </a:lnTo>
                  <a:lnTo>
                    <a:pt x="0" y="0"/>
                  </a:lnTo>
                  <a:lnTo>
                    <a:pt x="43891" y="1790192"/>
                  </a:lnTo>
                  <a:lnTo>
                    <a:pt x="154508" y="18955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0" name="object 530"/>
            <p:cNvSpPr/>
            <p:nvPr/>
          </p:nvSpPr>
          <p:spPr>
            <a:xfrm>
              <a:off x="6937156" y="1592320"/>
              <a:ext cx="154940" cy="1896110"/>
            </a:xfrm>
            <a:custGeom>
              <a:avLst/>
              <a:gdLst/>
              <a:ahLst/>
              <a:cxnLst/>
              <a:rect l="l" t="t" r="r" b="b"/>
              <a:pathLst>
                <a:path w="154940" h="1896110">
                  <a:moveTo>
                    <a:pt x="80771" y="1825309"/>
                  </a:moveTo>
                  <a:lnTo>
                    <a:pt x="37033" y="42022"/>
                  </a:lnTo>
                </a:path>
                <a:path w="154940" h="1896110">
                  <a:moveTo>
                    <a:pt x="43891" y="1790197"/>
                  </a:moveTo>
                  <a:lnTo>
                    <a:pt x="0" y="0"/>
                  </a:lnTo>
                </a:path>
                <a:path w="154940" h="1896110">
                  <a:moveTo>
                    <a:pt x="120335" y="502011"/>
                  </a:moveTo>
                  <a:lnTo>
                    <a:pt x="111130" y="126062"/>
                  </a:lnTo>
                </a:path>
                <a:path w="154940" h="1896110">
                  <a:moveTo>
                    <a:pt x="137556" y="1204334"/>
                  </a:moveTo>
                  <a:lnTo>
                    <a:pt x="121432" y="546232"/>
                  </a:lnTo>
                </a:path>
                <a:path w="154940" h="1896110">
                  <a:moveTo>
                    <a:pt x="154503" y="1895535"/>
                  </a:moveTo>
                  <a:lnTo>
                    <a:pt x="138623" y="1247881"/>
                  </a:lnTo>
                </a:path>
                <a:path w="154940" h="1896110">
                  <a:moveTo>
                    <a:pt x="80771" y="1825309"/>
                  </a:moveTo>
                  <a:lnTo>
                    <a:pt x="37033" y="42022"/>
                  </a:lnTo>
                </a:path>
                <a:path w="154940" h="1896110">
                  <a:moveTo>
                    <a:pt x="43891" y="1790197"/>
                  </a:moveTo>
                  <a:lnTo>
                    <a:pt x="0" y="0"/>
                  </a:lnTo>
                </a:path>
                <a:path w="154940" h="1896110">
                  <a:moveTo>
                    <a:pt x="120335" y="502011"/>
                  </a:moveTo>
                  <a:lnTo>
                    <a:pt x="111130" y="126062"/>
                  </a:lnTo>
                </a:path>
                <a:path w="154940" h="1896110">
                  <a:moveTo>
                    <a:pt x="137556" y="1204334"/>
                  </a:moveTo>
                  <a:lnTo>
                    <a:pt x="121432" y="546232"/>
                  </a:lnTo>
                </a:path>
                <a:path w="154940" h="1896110">
                  <a:moveTo>
                    <a:pt x="154503" y="1895535"/>
                  </a:moveTo>
                  <a:lnTo>
                    <a:pt x="138623" y="124788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1" name="object 531"/>
            <p:cNvSpPr/>
            <p:nvPr/>
          </p:nvSpPr>
          <p:spPr>
            <a:xfrm>
              <a:off x="5449087" y="2948939"/>
              <a:ext cx="116839" cy="578485"/>
            </a:xfrm>
            <a:custGeom>
              <a:avLst/>
              <a:gdLst/>
              <a:ahLst/>
              <a:cxnLst/>
              <a:rect l="l" t="t" r="r" b="b"/>
              <a:pathLst>
                <a:path w="116839" h="578485">
                  <a:moveTo>
                    <a:pt x="116713" y="467868"/>
                  </a:moveTo>
                  <a:lnTo>
                    <a:pt x="105371" y="0"/>
                  </a:lnTo>
                  <a:lnTo>
                    <a:pt x="70231" y="36868"/>
                  </a:lnTo>
                  <a:lnTo>
                    <a:pt x="0" y="110578"/>
                  </a:lnTo>
                  <a:lnTo>
                    <a:pt x="11341" y="578459"/>
                  </a:lnTo>
                  <a:lnTo>
                    <a:pt x="116713" y="4678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2" name="object 532"/>
            <p:cNvSpPr/>
            <p:nvPr/>
          </p:nvSpPr>
          <p:spPr>
            <a:xfrm>
              <a:off x="5449092" y="2948936"/>
              <a:ext cx="116839" cy="578485"/>
            </a:xfrm>
            <a:custGeom>
              <a:avLst/>
              <a:gdLst/>
              <a:ahLst/>
              <a:cxnLst/>
              <a:rect l="l" t="t" r="r" b="b"/>
              <a:pathLst>
                <a:path w="116839" h="578485">
                  <a:moveTo>
                    <a:pt x="70225" y="36859"/>
                  </a:moveTo>
                  <a:lnTo>
                    <a:pt x="81564" y="504721"/>
                  </a:lnTo>
                </a:path>
                <a:path w="116839" h="578485">
                  <a:moveTo>
                    <a:pt x="105369" y="0"/>
                  </a:moveTo>
                  <a:lnTo>
                    <a:pt x="116707" y="467871"/>
                  </a:lnTo>
                </a:path>
                <a:path w="116839" h="578485">
                  <a:moveTo>
                    <a:pt x="0" y="110581"/>
                  </a:moveTo>
                  <a:lnTo>
                    <a:pt x="11338" y="578452"/>
                  </a:lnTo>
                </a:path>
                <a:path w="116839" h="578485">
                  <a:moveTo>
                    <a:pt x="70225" y="36859"/>
                  </a:moveTo>
                  <a:lnTo>
                    <a:pt x="81564" y="504721"/>
                  </a:lnTo>
                </a:path>
                <a:path w="116839" h="578485">
                  <a:moveTo>
                    <a:pt x="105369" y="0"/>
                  </a:moveTo>
                  <a:lnTo>
                    <a:pt x="116707" y="467871"/>
                  </a:lnTo>
                </a:path>
                <a:path w="116839" h="578485">
                  <a:moveTo>
                    <a:pt x="0" y="110581"/>
                  </a:moveTo>
                  <a:lnTo>
                    <a:pt x="11338" y="578452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3" name="object 533"/>
            <p:cNvSpPr/>
            <p:nvPr/>
          </p:nvSpPr>
          <p:spPr>
            <a:xfrm>
              <a:off x="7119544" y="6466890"/>
              <a:ext cx="71120" cy="116839"/>
            </a:xfrm>
            <a:custGeom>
              <a:avLst/>
              <a:gdLst/>
              <a:ahLst/>
              <a:cxnLst/>
              <a:rect l="l" t="t" r="r" b="b"/>
              <a:pathLst>
                <a:path w="71120" h="116840">
                  <a:moveTo>
                    <a:pt x="71081" y="9753"/>
                  </a:moveTo>
                  <a:lnTo>
                    <a:pt x="6832" y="0"/>
                  </a:lnTo>
                  <a:lnTo>
                    <a:pt x="2260" y="72136"/>
                  </a:lnTo>
                  <a:lnTo>
                    <a:pt x="0" y="108204"/>
                  </a:lnTo>
                  <a:lnTo>
                    <a:pt x="54889" y="116522"/>
                  </a:lnTo>
                  <a:lnTo>
                    <a:pt x="60286" y="80924"/>
                  </a:lnTo>
                  <a:lnTo>
                    <a:pt x="71081" y="97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4" name="object 534"/>
            <p:cNvSpPr/>
            <p:nvPr/>
          </p:nvSpPr>
          <p:spPr>
            <a:xfrm>
              <a:off x="7119548" y="6466880"/>
              <a:ext cx="71120" cy="116839"/>
            </a:xfrm>
            <a:custGeom>
              <a:avLst/>
              <a:gdLst/>
              <a:ahLst/>
              <a:cxnLst/>
              <a:rect l="l" t="t" r="r" b="b"/>
              <a:pathLst>
                <a:path w="71120" h="116840">
                  <a:moveTo>
                    <a:pt x="60289" y="80924"/>
                  </a:moveTo>
                  <a:lnTo>
                    <a:pt x="2255" y="72146"/>
                  </a:lnTo>
                </a:path>
                <a:path w="71120" h="116840">
                  <a:moveTo>
                    <a:pt x="54894" y="116525"/>
                  </a:moveTo>
                  <a:lnTo>
                    <a:pt x="0" y="108203"/>
                  </a:lnTo>
                </a:path>
                <a:path w="71120" h="116840">
                  <a:moveTo>
                    <a:pt x="71079" y="9753"/>
                  </a:moveTo>
                  <a:lnTo>
                    <a:pt x="6827" y="0"/>
                  </a:lnTo>
                </a:path>
                <a:path w="71120" h="116840">
                  <a:moveTo>
                    <a:pt x="60289" y="80924"/>
                  </a:moveTo>
                  <a:lnTo>
                    <a:pt x="2255" y="72146"/>
                  </a:lnTo>
                </a:path>
                <a:path w="71120" h="116840">
                  <a:moveTo>
                    <a:pt x="54894" y="116525"/>
                  </a:moveTo>
                  <a:lnTo>
                    <a:pt x="0" y="108203"/>
                  </a:lnTo>
                </a:path>
                <a:path w="71120" h="116840">
                  <a:moveTo>
                    <a:pt x="71079" y="9753"/>
                  </a:moveTo>
                  <a:lnTo>
                    <a:pt x="6827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5" name="object 535"/>
            <p:cNvSpPr/>
            <p:nvPr/>
          </p:nvSpPr>
          <p:spPr>
            <a:xfrm>
              <a:off x="7779563" y="6568262"/>
              <a:ext cx="123189" cy="107314"/>
            </a:xfrm>
            <a:custGeom>
              <a:avLst/>
              <a:gdLst/>
              <a:ahLst/>
              <a:cxnLst/>
              <a:rect l="l" t="t" r="r" b="b"/>
              <a:pathLst>
                <a:path w="123190" h="107315">
                  <a:moveTo>
                    <a:pt x="122948" y="16179"/>
                  </a:moveTo>
                  <a:lnTo>
                    <a:pt x="16154" y="0"/>
                  </a:lnTo>
                  <a:lnTo>
                    <a:pt x="5384" y="71196"/>
                  </a:lnTo>
                  <a:lnTo>
                    <a:pt x="0" y="106807"/>
                  </a:lnTo>
                  <a:lnTo>
                    <a:pt x="122948" y="16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6" name="object 536"/>
            <p:cNvSpPr/>
            <p:nvPr/>
          </p:nvSpPr>
          <p:spPr>
            <a:xfrm>
              <a:off x="7174443" y="6476634"/>
              <a:ext cx="728345" cy="198755"/>
            </a:xfrm>
            <a:custGeom>
              <a:avLst/>
              <a:gdLst/>
              <a:ahLst/>
              <a:cxnLst/>
              <a:rect l="l" t="t" r="r" b="b"/>
              <a:pathLst>
                <a:path w="728345" h="198754">
                  <a:moveTo>
                    <a:pt x="646084" y="168219"/>
                  </a:moveTo>
                  <a:lnTo>
                    <a:pt x="610514" y="162824"/>
                  </a:lnTo>
                </a:path>
                <a:path w="728345" h="198754">
                  <a:moveTo>
                    <a:pt x="728075" y="107807"/>
                  </a:moveTo>
                  <a:lnTo>
                    <a:pt x="621273" y="91622"/>
                  </a:lnTo>
                </a:path>
                <a:path w="728345" h="198754">
                  <a:moveTo>
                    <a:pt x="646084" y="168219"/>
                  </a:moveTo>
                  <a:lnTo>
                    <a:pt x="610514" y="162824"/>
                  </a:lnTo>
                </a:path>
                <a:path w="728345" h="198754">
                  <a:moveTo>
                    <a:pt x="728075" y="107807"/>
                  </a:moveTo>
                  <a:lnTo>
                    <a:pt x="621273" y="91622"/>
                  </a:lnTo>
                </a:path>
                <a:path w="728345" h="198754">
                  <a:moveTo>
                    <a:pt x="8107" y="53370"/>
                  </a:moveTo>
                  <a:lnTo>
                    <a:pt x="16184" y="0"/>
                  </a:lnTo>
                </a:path>
                <a:path w="728345" h="198754">
                  <a:moveTo>
                    <a:pt x="613196" y="145023"/>
                  </a:moveTo>
                  <a:lnTo>
                    <a:pt x="621273" y="91622"/>
                  </a:lnTo>
                </a:path>
                <a:path w="728345" h="198754">
                  <a:moveTo>
                    <a:pt x="8107" y="53370"/>
                  </a:moveTo>
                  <a:lnTo>
                    <a:pt x="0" y="106771"/>
                  </a:lnTo>
                </a:path>
                <a:path w="728345" h="198754">
                  <a:moveTo>
                    <a:pt x="613196" y="145023"/>
                  </a:moveTo>
                  <a:lnTo>
                    <a:pt x="605119" y="198424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7" name="object 537"/>
            <p:cNvSpPr/>
            <p:nvPr/>
          </p:nvSpPr>
          <p:spPr>
            <a:xfrm>
              <a:off x="7197638" y="6514917"/>
              <a:ext cx="575310" cy="121920"/>
            </a:xfrm>
            <a:custGeom>
              <a:avLst/>
              <a:gdLst/>
              <a:ahLst/>
              <a:cxnLst/>
              <a:rect l="l" t="t" r="r" b="b"/>
              <a:pathLst>
                <a:path w="575309" h="121920">
                  <a:moveTo>
                    <a:pt x="5394" y="0"/>
                  </a:moveTo>
                  <a:lnTo>
                    <a:pt x="0" y="35600"/>
                  </a:lnTo>
                  <a:lnTo>
                    <a:pt x="569518" y="121828"/>
                  </a:lnTo>
                  <a:lnTo>
                    <a:pt x="574913" y="86258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8" name="object 538"/>
            <p:cNvSpPr/>
            <p:nvPr/>
          </p:nvSpPr>
          <p:spPr>
            <a:xfrm>
              <a:off x="7197638" y="6514916"/>
              <a:ext cx="575310" cy="121920"/>
            </a:xfrm>
            <a:custGeom>
              <a:avLst/>
              <a:gdLst/>
              <a:ahLst/>
              <a:cxnLst/>
              <a:rect l="l" t="t" r="r" b="b"/>
              <a:pathLst>
                <a:path w="575309" h="121920">
                  <a:moveTo>
                    <a:pt x="569518" y="121828"/>
                  </a:moveTo>
                  <a:lnTo>
                    <a:pt x="0" y="35600"/>
                  </a:lnTo>
                  <a:lnTo>
                    <a:pt x="5394" y="0"/>
                  </a:lnTo>
                  <a:lnTo>
                    <a:pt x="574913" y="86258"/>
                  </a:lnTo>
                  <a:lnTo>
                    <a:pt x="569518" y="1218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9" name="object 539"/>
            <p:cNvSpPr/>
            <p:nvPr/>
          </p:nvSpPr>
          <p:spPr>
            <a:xfrm>
              <a:off x="7767157" y="6601175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4">
                  <a:moveTo>
                    <a:pt x="5394" y="0"/>
                  </a:moveTo>
                  <a:lnTo>
                    <a:pt x="0" y="35570"/>
                  </a:lnTo>
                  <a:lnTo>
                    <a:pt x="17800" y="38282"/>
                  </a:lnTo>
                  <a:lnTo>
                    <a:pt x="23164" y="268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0" name="object 540"/>
            <p:cNvSpPr/>
            <p:nvPr/>
          </p:nvSpPr>
          <p:spPr>
            <a:xfrm>
              <a:off x="7767157" y="6601175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4">
                  <a:moveTo>
                    <a:pt x="17800" y="38282"/>
                  </a:moveTo>
                  <a:lnTo>
                    <a:pt x="0" y="35570"/>
                  </a:lnTo>
                  <a:lnTo>
                    <a:pt x="5394" y="0"/>
                  </a:lnTo>
                  <a:lnTo>
                    <a:pt x="23164" y="2682"/>
                  </a:lnTo>
                  <a:lnTo>
                    <a:pt x="17800" y="382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1" name="object 541"/>
            <p:cNvSpPr/>
            <p:nvPr/>
          </p:nvSpPr>
          <p:spPr>
            <a:xfrm>
              <a:off x="7179838" y="6512204"/>
              <a:ext cx="23495" cy="38735"/>
            </a:xfrm>
            <a:custGeom>
              <a:avLst/>
              <a:gdLst/>
              <a:ahLst/>
              <a:cxnLst/>
              <a:rect l="l" t="t" r="r" b="b"/>
              <a:pathLst>
                <a:path w="23495" h="38734">
                  <a:moveTo>
                    <a:pt x="5394" y="0"/>
                  </a:moveTo>
                  <a:lnTo>
                    <a:pt x="0" y="35600"/>
                  </a:lnTo>
                  <a:lnTo>
                    <a:pt x="17800" y="38313"/>
                  </a:lnTo>
                  <a:lnTo>
                    <a:pt x="23195" y="2712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2" name="object 542"/>
            <p:cNvSpPr/>
            <p:nvPr/>
          </p:nvSpPr>
          <p:spPr>
            <a:xfrm>
              <a:off x="7179838" y="6512204"/>
              <a:ext cx="610870" cy="127635"/>
            </a:xfrm>
            <a:custGeom>
              <a:avLst/>
              <a:gdLst/>
              <a:ahLst/>
              <a:cxnLst/>
              <a:rect l="l" t="t" r="r" b="b"/>
              <a:pathLst>
                <a:path w="610870" h="127634">
                  <a:moveTo>
                    <a:pt x="17800" y="38313"/>
                  </a:moveTo>
                  <a:lnTo>
                    <a:pt x="0" y="35600"/>
                  </a:lnTo>
                  <a:lnTo>
                    <a:pt x="5394" y="0"/>
                  </a:lnTo>
                  <a:lnTo>
                    <a:pt x="23195" y="2712"/>
                  </a:lnTo>
                  <a:lnTo>
                    <a:pt x="17800" y="38313"/>
                  </a:lnTo>
                  <a:close/>
                </a:path>
                <a:path w="610870" h="127634">
                  <a:moveTo>
                    <a:pt x="605119" y="127253"/>
                  </a:moveTo>
                  <a:lnTo>
                    <a:pt x="587319" y="124541"/>
                  </a:lnTo>
                </a:path>
                <a:path w="610870" h="127634">
                  <a:moveTo>
                    <a:pt x="0" y="35600"/>
                  </a:moveTo>
                  <a:lnTo>
                    <a:pt x="17800" y="38313"/>
                  </a:lnTo>
                </a:path>
                <a:path w="610870" h="127634">
                  <a:moveTo>
                    <a:pt x="610483" y="91653"/>
                  </a:moveTo>
                  <a:lnTo>
                    <a:pt x="592714" y="88971"/>
                  </a:lnTo>
                </a:path>
                <a:path w="610870" h="127634">
                  <a:moveTo>
                    <a:pt x="5394" y="0"/>
                  </a:moveTo>
                  <a:lnTo>
                    <a:pt x="23195" y="2712"/>
                  </a:lnTo>
                </a:path>
                <a:path w="610870" h="127634">
                  <a:moveTo>
                    <a:pt x="587319" y="124541"/>
                  </a:moveTo>
                  <a:lnTo>
                    <a:pt x="592714" y="88971"/>
                  </a:lnTo>
                </a:path>
                <a:path w="610870" h="127634">
                  <a:moveTo>
                    <a:pt x="17800" y="38313"/>
                  </a:moveTo>
                  <a:lnTo>
                    <a:pt x="23195" y="2712"/>
                  </a:lnTo>
                </a:path>
                <a:path w="610870" h="127634">
                  <a:moveTo>
                    <a:pt x="588660" y="115641"/>
                  </a:moveTo>
                  <a:lnTo>
                    <a:pt x="591342" y="97871"/>
                  </a:lnTo>
                </a:path>
                <a:path w="610870" h="127634">
                  <a:moveTo>
                    <a:pt x="19141" y="29413"/>
                  </a:moveTo>
                  <a:lnTo>
                    <a:pt x="21854" y="116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3" name="object 543"/>
            <p:cNvSpPr/>
            <p:nvPr/>
          </p:nvSpPr>
          <p:spPr>
            <a:xfrm>
              <a:off x="7759598" y="6608704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4">
                  <a:moveTo>
                    <a:pt x="2682" y="0"/>
                  </a:moveTo>
                  <a:lnTo>
                    <a:pt x="0" y="17800"/>
                  </a:lnTo>
                  <a:lnTo>
                    <a:pt x="8900" y="19141"/>
                  </a:lnTo>
                  <a:lnTo>
                    <a:pt x="11582" y="1371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4" name="object 544"/>
            <p:cNvSpPr/>
            <p:nvPr/>
          </p:nvSpPr>
          <p:spPr>
            <a:xfrm>
              <a:off x="7759597" y="6608703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4">
                  <a:moveTo>
                    <a:pt x="8900" y="19141"/>
                  </a:moveTo>
                  <a:lnTo>
                    <a:pt x="0" y="17800"/>
                  </a:lnTo>
                  <a:lnTo>
                    <a:pt x="2682" y="0"/>
                  </a:lnTo>
                  <a:lnTo>
                    <a:pt x="11582" y="1371"/>
                  </a:lnTo>
                  <a:lnTo>
                    <a:pt x="8900" y="191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5" name="object 545"/>
            <p:cNvSpPr/>
            <p:nvPr/>
          </p:nvSpPr>
          <p:spPr>
            <a:xfrm>
              <a:off x="7198979" y="6523817"/>
              <a:ext cx="12065" cy="19685"/>
            </a:xfrm>
            <a:custGeom>
              <a:avLst/>
              <a:gdLst/>
              <a:ahLst/>
              <a:cxnLst/>
              <a:rect l="l" t="t" r="r" b="b"/>
              <a:pathLst>
                <a:path w="12065" h="19684">
                  <a:moveTo>
                    <a:pt x="2712" y="0"/>
                  </a:moveTo>
                  <a:lnTo>
                    <a:pt x="0" y="17800"/>
                  </a:lnTo>
                  <a:lnTo>
                    <a:pt x="8900" y="19141"/>
                  </a:lnTo>
                  <a:lnTo>
                    <a:pt x="11612" y="1341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6" name="object 546"/>
            <p:cNvSpPr/>
            <p:nvPr/>
          </p:nvSpPr>
          <p:spPr>
            <a:xfrm>
              <a:off x="7174443" y="6476634"/>
              <a:ext cx="621665" cy="198755"/>
            </a:xfrm>
            <a:custGeom>
              <a:avLst/>
              <a:gdLst/>
              <a:ahLst/>
              <a:cxnLst/>
              <a:rect l="l" t="t" r="r" b="b"/>
              <a:pathLst>
                <a:path w="621665" h="198754">
                  <a:moveTo>
                    <a:pt x="33436" y="66324"/>
                  </a:moveTo>
                  <a:lnTo>
                    <a:pt x="24536" y="64983"/>
                  </a:lnTo>
                  <a:lnTo>
                    <a:pt x="27249" y="47183"/>
                  </a:lnTo>
                  <a:lnTo>
                    <a:pt x="36149" y="48524"/>
                  </a:lnTo>
                  <a:lnTo>
                    <a:pt x="33436" y="66324"/>
                  </a:lnTo>
                  <a:close/>
                </a:path>
                <a:path w="621665" h="198754">
                  <a:moveTo>
                    <a:pt x="594055" y="151211"/>
                  </a:moveTo>
                  <a:lnTo>
                    <a:pt x="585155" y="149870"/>
                  </a:lnTo>
                </a:path>
                <a:path w="621665" h="198754">
                  <a:moveTo>
                    <a:pt x="24536" y="64983"/>
                  </a:moveTo>
                  <a:lnTo>
                    <a:pt x="33436" y="66324"/>
                  </a:lnTo>
                </a:path>
                <a:path w="621665" h="198754">
                  <a:moveTo>
                    <a:pt x="596737" y="133441"/>
                  </a:moveTo>
                  <a:lnTo>
                    <a:pt x="587837" y="132069"/>
                  </a:lnTo>
                </a:path>
                <a:path w="621665" h="198754">
                  <a:moveTo>
                    <a:pt x="27249" y="47183"/>
                  </a:moveTo>
                  <a:lnTo>
                    <a:pt x="36149" y="48524"/>
                  </a:lnTo>
                </a:path>
                <a:path w="621665" h="198754">
                  <a:moveTo>
                    <a:pt x="585155" y="149870"/>
                  </a:moveTo>
                  <a:lnTo>
                    <a:pt x="587837" y="132069"/>
                  </a:lnTo>
                </a:path>
                <a:path w="621665" h="198754">
                  <a:moveTo>
                    <a:pt x="33436" y="66324"/>
                  </a:moveTo>
                  <a:lnTo>
                    <a:pt x="36149" y="48524"/>
                  </a:lnTo>
                </a:path>
                <a:path w="621665" h="198754">
                  <a:moveTo>
                    <a:pt x="586496" y="140969"/>
                  </a:moveTo>
                  <a:lnTo>
                    <a:pt x="34777" y="57424"/>
                  </a:lnTo>
                </a:path>
                <a:path w="621665" h="198754">
                  <a:moveTo>
                    <a:pt x="605119" y="198424"/>
                  </a:moveTo>
                  <a:lnTo>
                    <a:pt x="0" y="106771"/>
                  </a:lnTo>
                </a:path>
                <a:path w="621665" h="198754">
                  <a:moveTo>
                    <a:pt x="621273" y="91622"/>
                  </a:moveTo>
                  <a:lnTo>
                    <a:pt x="1618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7" name="object 547"/>
            <p:cNvSpPr/>
            <p:nvPr/>
          </p:nvSpPr>
          <p:spPr>
            <a:xfrm>
              <a:off x="6228283" y="6486029"/>
              <a:ext cx="111125" cy="108585"/>
            </a:xfrm>
            <a:custGeom>
              <a:avLst/>
              <a:gdLst/>
              <a:ahLst/>
              <a:cxnLst/>
              <a:rect l="l" t="t" r="r" b="b"/>
              <a:pathLst>
                <a:path w="111125" h="108584">
                  <a:moveTo>
                    <a:pt x="110578" y="107988"/>
                  </a:moveTo>
                  <a:lnTo>
                    <a:pt x="109689" y="71996"/>
                  </a:lnTo>
                  <a:lnTo>
                    <a:pt x="107950" y="0"/>
                  </a:lnTo>
                  <a:lnTo>
                    <a:pt x="0" y="2616"/>
                  </a:lnTo>
                  <a:lnTo>
                    <a:pt x="73698" y="72872"/>
                  </a:lnTo>
                  <a:lnTo>
                    <a:pt x="110578" y="1079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8" name="object 548"/>
            <p:cNvSpPr/>
            <p:nvPr/>
          </p:nvSpPr>
          <p:spPr>
            <a:xfrm>
              <a:off x="6228282" y="6486022"/>
              <a:ext cx="109855" cy="73025"/>
            </a:xfrm>
            <a:custGeom>
              <a:avLst/>
              <a:gdLst/>
              <a:ahLst/>
              <a:cxnLst/>
              <a:rect l="l" t="t" r="r" b="b"/>
              <a:pathLst>
                <a:path w="109854" h="73025">
                  <a:moveTo>
                    <a:pt x="109697" y="71993"/>
                  </a:moveTo>
                  <a:lnTo>
                    <a:pt x="73700" y="72877"/>
                  </a:lnTo>
                </a:path>
                <a:path w="109854" h="73025">
                  <a:moveTo>
                    <a:pt x="107960" y="0"/>
                  </a:moveTo>
                  <a:lnTo>
                    <a:pt x="0" y="2621"/>
                  </a:lnTo>
                </a:path>
                <a:path w="109854" h="73025">
                  <a:moveTo>
                    <a:pt x="109697" y="71993"/>
                  </a:moveTo>
                  <a:lnTo>
                    <a:pt x="73700" y="72877"/>
                  </a:lnTo>
                </a:path>
                <a:path w="109854" h="73025">
                  <a:moveTo>
                    <a:pt x="107960" y="0"/>
                  </a:moveTo>
                  <a:lnTo>
                    <a:pt x="0" y="262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9" name="object 549"/>
            <p:cNvSpPr/>
            <p:nvPr/>
          </p:nvSpPr>
          <p:spPr>
            <a:xfrm>
              <a:off x="7087692" y="6466890"/>
              <a:ext cx="38735" cy="109220"/>
            </a:xfrm>
            <a:custGeom>
              <a:avLst/>
              <a:gdLst/>
              <a:ahLst/>
              <a:cxnLst/>
              <a:rect l="l" t="t" r="r" b="b"/>
              <a:pathLst>
                <a:path w="38734" h="109220">
                  <a:moveTo>
                    <a:pt x="38684" y="0"/>
                  </a:moveTo>
                  <a:lnTo>
                    <a:pt x="0" y="939"/>
                  </a:lnTo>
                  <a:lnTo>
                    <a:pt x="1739" y="72936"/>
                  </a:lnTo>
                  <a:lnTo>
                    <a:pt x="2616" y="108902"/>
                  </a:lnTo>
                  <a:lnTo>
                    <a:pt x="31851" y="108204"/>
                  </a:lnTo>
                  <a:lnTo>
                    <a:pt x="38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0" name="object 550"/>
            <p:cNvSpPr/>
            <p:nvPr/>
          </p:nvSpPr>
          <p:spPr>
            <a:xfrm>
              <a:off x="6336243" y="6466880"/>
              <a:ext cx="790575" cy="127635"/>
            </a:xfrm>
            <a:custGeom>
              <a:avLst/>
              <a:gdLst/>
              <a:ahLst/>
              <a:cxnLst/>
              <a:rect l="l" t="t" r="r" b="b"/>
              <a:pathLst>
                <a:path w="790575" h="127634">
                  <a:moveTo>
                    <a:pt x="785561" y="72146"/>
                  </a:moveTo>
                  <a:lnTo>
                    <a:pt x="753191" y="72938"/>
                  </a:lnTo>
                </a:path>
                <a:path w="790575" h="127634">
                  <a:moveTo>
                    <a:pt x="783305" y="108203"/>
                  </a:moveTo>
                  <a:lnTo>
                    <a:pt x="754075" y="108905"/>
                  </a:lnTo>
                </a:path>
                <a:path w="790575" h="127634">
                  <a:moveTo>
                    <a:pt x="790133" y="0"/>
                  </a:moveTo>
                  <a:lnTo>
                    <a:pt x="751453" y="944"/>
                  </a:lnTo>
                </a:path>
                <a:path w="790575" h="127634">
                  <a:moveTo>
                    <a:pt x="785561" y="72146"/>
                  </a:moveTo>
                  <a:lnTo>
                    <a:pt x="753191" y="72938"/>
                  </a:lnTo>
                </a:path>
                <a:path w="790575" h="127634">
                  <a:moveTo>
                    <a:pt x="783305" y="108203"/>
                  </a:moveTo>
                  <a:lnTo>
                    <a:pt x="754075" y="108905"/>
                  </a:lnTo>
                </a:path>
                <a:path w="790575" h="127634">
                  <a:moveTo>
                    <a:pt x="790133" y="0"/>
                  </a:moveTo>
                  <a:lnTo>
                    <a:pt x="751453" y="944"/>
                  </a:lnTo>
                </a:path>
                <a:path w="790575" h="127634">
                  <a:moveTo>
                    <a:pt x="1310" y="73151"/>
                  </a:moveTo>
                  <a:lnTo>
                    <a:pt x="0" y="19141"/>
                  </a:lnTo>
                </a:path>
                <a:path w="790575" h="127634">
                  <a:moveTo>
                    <a:pt x="752764" y="54924"/>
                  </a:moveTo>
                  <a:lnTo>
                    <a:pt x="751453" y="944"/>
                  </a:lnTo>
                </a:path>
                <a:path w="790575" h="127634">
                  <a:moveTo>
                    <a:pt x="1310" y="73151"/>
                  </a:moveTo>
                  <a:lnTo>
                    <a:pt x="2621" y="127132"/>
                  </a:lnTo>
                </a:path>
                <a:path w="790575" h="127634">
                  <a:moveTo>
                    <a:pt x="752764" y="54924"/>
                  </a:moveTo>
                  <a:lnTo>
                    <a:pt x="754075" y="108905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1" name="object 551"/>
            <p:cNvSpPr/>
            <p:nvPr/>
          </p:nvSpPr>
          <p:spPr>
            <a:xfrm>
              <a:off x="6355110" y="6504249"/>
              <a:ext cx="716915" cy="53340"/>
            </a:xfrm>
            <a:custGeom>
              <a:avLst/>
              <a:gdLst/>
              <a:ahLst/>
              <a:cxnLst/>
              <a:rect l="l" t="t" r="r" b="b"/>
              <a:pathLst>
                <a:path w="716915" h="53340">
                  <a:moveTo>
                    <a:pt x="715457" y="0"/>
                  </a:moveTo>
                  <a:lnTo>
                    <a:pt x="0" y="17343"/>
                  </a:lnTo>
                  <a:lnTo>
                    <a:pt x="853" y="53339"/>
                  </a:lnTo>
                  <a:lnTo>
                    <a:pt x="716340" y="35996"/>
                  </a:lnTo>
                  <a:lnTo>
                    <a:pt x="7154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2" name="object 552"/>
            <p:cNvSpPr/>
            <p:nvPr/>
          </p:nvSpPr>
          <p:spPr>
            <a:xfrm>
              <a:off x="6355110" y="6504248"/>
              <a:ext cx="716915" cy="53340"/>
            </a:xfrm>
            <a:custGeom>
              <a:avLst/>
              <a:gdLst/>
              <a:ahLst/>
              <a:cxnLst/>
              <a:rect l="l" t="t" r="r" b="b"/>
              <a:pathLst>
                <a:path w="716915" h="53340">
                  <a:moveTo>
                    <a:pt x="716340" y="35996"/>
                  </a:moveTo>
                  <a:lnTo>
                    <a:pt x="853" y="53339"/>
                  </a:lnTo>
                  <a:lnTo>
                    <a:pt x="0" y="17343"/>
                  </a:lnTo>
                  <a:lnTo>
                    <a:pt x="715457" y="0"/>
                  </a:lnTo>
                  <a:lnTo>
                    <a:pt x="716340" y="359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3" name="object 553"/>
            <p:cNvSpPr/>
            <p:nvPr/>
          </p:nvSpPr>
          <p:spPr>
            <a:xfrm>
              <a:off x="7070567" y="6503822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8013" y="0"/>
                  </a:moveTo>
                  <a:lnTo>
                    <a:pt x="0" y="426"/>
                  </a:lnTo>
                  <a:lnTo>
                    <a:pt x="883" y="36423"/>
                  </a:lnTo>
                  <a:lnTo>
                    <a:pt x="18867" y="35996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4" name="object 554"/>
            <p:cNvSpPr/>
            <p:nvPr/>
          </p:nvSpPr>
          <p:spPr>
            <a:xfrm>
              <a:off x="7070567" y="6503822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8867" y="35996"/>
                  </a:moveTo>
                  <a:lnTo>
                    <a:pt x="883" y="36423"/>
                  </a:lnTo>
                  <a:lnTo>
                    <a:pt x="0" y="426"/>
                  </a:lnTo>
                  <a:lnTo>
                    <a:pt x="18013" y="0"/>
                  </a:lnTo>
                  <a:lnTo>
                    <a:pt x="18867" y="359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5" name="object 555"/>
            <p:cNvSpPr/>
            <p:nvPr/>
          </p:nvSpPr>
          <p:spPr>
            <a:xfrm>
              <a:off x="6337096" y="6521592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8013" y="0"/>
                  </a:moveTo>
                  <a:lnTo>
                    <a:pt x="0" y="426"/>
                  </a:lnTo>
                  <a:lnTo>
                    <a:pt x="883" y="36423"/>
                  </a:lnTo>
                  <a:lnTo>
                    <a:pt x="18867" y="35996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6" name="object 556"/>
            <p:cNvSpPr/>
            <p:nvPr/>
          </p:nvSpPr>
          <p:spPr>
            <a:xfrm>
              <a:off x="6337096" y="6503822"/>
              <a:ext cx="752475" cy="54610"/>
            </a:xfrm>
            <a:custGeom>
              <a:avLst/>
              <a:gdLst/>
              <a:ahLst/>
              <a:cxnLst/>
              <a:rect l="l" t="t" r="r" b="b"/>
              <a:pathLst>
                <a:path w="752475" h="54609">
                  <a:moveTo>
                    <a:pt x="18867" y="53766"/>
                  </a:moveTo>
                  <a:lnTo>
                    <a:pt x="883" y="54193"/>
                  </a:lnTo>
                  <a:lnTo>
                    <a:pt x="0" y="18196"/>
                  </a:lnTo>
                  <a:lnTo>
                    <a:pt x="18013" y="17769"/>
                  </a:lnTo>
                  <a:lnTo>
                    <a:pt x="18867" y="53766"/>
                  </a:lnTo>
                  <a:close/>
                </a:path>
                <a:path w="752475" h="54609">
                  <a:moveTo>
                    <a:pt x="752337" y="35996"/>
                  </a:moveTo>
                  <a:lnTo>
                    <a:pt x="734354" y="36423"/>
                  </a:lnTo>
                </a:path>
                <a:path w="752475" h="54609">
                  <a:moveTo>
                    <a:pt x="883" y="54193"/>
                  </a:moveTo>
                  <a:lnTo>
                    <a:pt x="18867" y="53766"/>
                  </a:lnTo>
                </a:path>
                <a:path w="752475" h="54609">
                  <a:moveTo>
                    <a:pt x="751484" y="0"/>
                  </a:moveTo>
                  <a:lnTo>
                    <a:pt x="733470" y="426"/>
                  </a:lnTo>
                </a:path>
                <a:path w="752475" h="54609">
                  <a:moveTo>
                    <a:pt x="0" y="18196"/>
                  </a:moveTo>
                  <a:lnTo>
                    <a:pt x="18013" y="17769"/>
                  </a:lnTo>
                </a:path>
                <a:path w="752475" h="54609">
                  <a:moveTo>
                    <a:pt x="734354" y="36423"/>
                  </a:moveTo>
                  <a:lnTo>
                    <a:pt x="733470" y="426"/>
                  </a:lnTo>
                </a:path>
                <a:path w="752475" h="54609">
                  <a:moveTo>
                    <a:pt x="18867" y="53766"/>
                  </a:moveTo>
                  <a:lnTo>
                    <a:pt x="18013" y="17769"/>
                  </a:lnTo>
                </a:path>
                <a:path w="752475" h="54609">
                  <a:moveTo>
                    <a:pt x="734354" y="36423"/>
                  </a:moveTo>
                  <a:lnTo>
                    <a:pt x="733470" y="426"/>
                  </a:lnTo>
                </a:path>
                <a:path w="752475" h="54609">
                  <a:moveTo>
                    <a:pt x="376610" y="45079"/>
                  </a:moveTo>
                  <a:lnTo>
                    <a:pt x="375757" y="91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7" name="object 557"/>
            <p:cNvSpPr/>
            <p:nvPr/>
          </p:nvSpPr>
          <p:spPr>
            <a:xfrm>
              <a:off x="7052584" y="6504249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7983" y="0"/>
                  </a:moveTo>
                  <a:lnTo>
                    <a:pt x="0" y="426"/>
                  </a:lnTo>
                  <a:lnTo>
                    <a:pt x="853" y="36423"/>
                  </a:lnTo>
                  <a:lnTo>
                    <a:pt x="18867" y="35996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8" name="object 558"/>
            <p:cNvSpPr/>
            <p:nvPr/>
          </p:nvSpPr>
          <p:spPr>
            <a:xfrm>
              <a:off x="7052584" y="6504248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8867" y="35996"/>
                  </a:moveTo>
                  <a:lnTo>
                    <a:pt x="853" y="36423"/>
                  </a:lnTo>
                  <a:lnTo>
                    <a:pt x="0" y="426"/>
                  </a:lnTo>
                  <a:lnTo>
                    <a:pt x="17983" y="0"/>
                  </a:lnTo>
                  <a:lnTo>
                    <a:pt x="18867" y="359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9" name="object 559"/>
            <p:cNvSpPr/>
            <p:nvPr/>
          </p:nvSpPr>
          <p:spPr>
            <a:xfrm>
              <a:off x="6712854" y="6512478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7983" y="0"/>
                  </a:moveTo>
                  <a:lnTo>
                    <a:pt x="0" y="457"/>
                  </a:lnTo>
                  <a:lnTo>
                    <a:pt x="853" y="36423"/>
                  </a:lnTo>
                  <a:lnTo>
                    <a:pt x="18836" y="35996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60" name="object 560"/>
            <p:cNvSpPr/>
            <p:nvPr/>
          </p:nvSpPr>
          <p:spPr>
            <a:xfrm>
              <a:off x="6355110" y="6504248"/>
              <a:ext cx="716915" cy="53340"/>
            </a:xfrm>
            <a:custGeom>
              <a:avLst/>
              <a:gdLst/>
              <a:ahLst/>
              <a:cxnLst/>
              <a:rect l="l" t="t" r="r" b="b"/>
              <a:pathLst>
                <a:path w="716915" h="53340">
                  <a:moveTo>
                    <a:pt x="376580" y="44226"/>
                  </a:moveTo>
                  <a:lnTo>
                    <a:pt x="358597" y="44653"/>
                  </a:lnTo>
                  <a:lnTo>
                    <a:pt x="357743" y="8686"/>
                  </a:lnTo>
                  <a:lnTo>
                    <a:pt x="375726" y="8229"/>
                  </a:lnTo>
                  <a:lnTo>
                    <a:pt x="376580" y="44226"/>
                  </a:lnTo>
                  <a:close/>
                </a:path>
                <a:path w="716915" h="53340">
                  <a:moveTo>
                    <a:pt x="716340" y="35996"/>
                  </a:moveTo>
                  <a:lnTo>
                    <a:pt x="698327" y="36423"/>
                  </a:lnTo>
                </a:path>
                <a:path w="716915" h="53340">
                  <a:moveTo>
                    <a:pt x="358597" y="44653"/>
                  </a:moveTo>
                  <a:lnTo>
                    <a:pt x="376580" y="44226"/>
                  </a:lnTo>
                </a:path>
                <a:path w="716915" h="53340">
                  <a:moveTo>
                    <a:pt x="715457" y="0"/>
                  </a:moveTo>
                  <a:lnTo>
                    <a:pt x="697473" y="426"/>
                  </a:lnTo>
                </a:path>
                <a:path w="716915" h="53340">
                  <a:moveTo>
                    <a:pt x="357743" y="8686"/>
                  </a:moveTo>
                  <a:lnTo>
                    <a:pt x="375726" y="8229"/>
                  </a:lnTo>
                </a:path>
                <a:path w="716915" h="53340">
                  <a:moveTo>
                    <a:pt x="698327" y="36423"/>
                  </a:moveTo>
                  <a:lnTo>
                    <a:pt x="697473" y="426"/>
                  </a:lnTo>
                </a:path>
                <a:path w="716915" h="53340">
                  <a:moveTo>
                    <a:pt x="376580" y="44226"/>
                  </a:moveTo>
                  <a:lnTo>
                    <a:pt x="375726" y="8229"/>
                  </a:lnTo>
                </a:path>
                <a:path w="716915" h="53340">
                  <a:moveTo>
                    <a:pt x="697900" y="18440"/>
                  </a:moveTo>
                  <a:lnTo>
                    <a:pt x="376153" y="26243"/>
                  </a:lnTo>
                </a:path>
                <a:path w="716915" h="53340">
                  <a:moveTo>
                    <a:pt x="358597" y="44653"/>
                  </a:moveTo>
                  <a:lnTo>
                    <a:pt x="357743" y="8686"/>
                  </a:lnTo>
                </a:path>
                <a:path w="716915" h="53340">
                  <a:moveTo>
                    <a:pt x="853" y="53339"/>
                  </a:moveTo>
                  <a:lnTo>
                    <a:pt x="0" y="1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61" name="object 561"/>
            <p:cNvSpPr/>
            <p:nvPr/>
          </p:nvSpPr>
          <p:spPr>
            <a:xfrm>
              <a:off x="6694840" y="6512935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8013" y="0"/>
                  </a:moveTo>
                  <a:lnTo>
                    <a:pt x="0" y="426"/>
                  </a:lnTo>
                  <a:lnTo>
                    <a:pt x="883" y="36423"/>
                  </a:lnTo>
                  <a:lnTo>
                    <a:pt x="18867" y="35966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62" name="object 562"/>
            <p:cNvSpPr/>
            <p:nvPr/>
          </p:nvSpPr>
          <p:spPr>
            <a:xfrm>
              <a:off x="6694840" y="6512935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8867" y="35966"/>
                  </a:moveTo>
                  <a:lnTo>
                    <a:pt x="883" y="36423"/>
                  </a:lnTo>
                  <a:lnTo>
                    <a:pt x="0" y="426"/>
                  </a:lnTo>
                  <a:lnTo>
                    <a:pt x="18013" y="0"/>
                  </a:lnTo>
                  <a:lnTo>
                    <a:pt x="18867" y="359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63" name="object 563"/>
            <p:cNvSpPr/>
            <p:nvPr/>
          </p:nvSpPr>
          <p:spPr>
            <a:xfrm>
              <a:off x="6355110" y="6521165"/>
              <a:ext cx="19050" cy="36830"/>
            </a:xfrm>
            <a:custGeom>
              <a:avLst/>
              <a:gdLst/>
              <a:ahLst/>
              <a:cxnLst/>
              <a:rect l="l" t="t" r="r" b="b"/>
              <a:pathLst>
                <a:path w="19050" h="36829">
                  <a:moveTo>
                    <a:pt x="17983" y="0"/>
                  </a:moveTo>
                  <a:lnTo>
                    <a:pt x="0" y="426"/>
                  </a:lnTo>
                  <a:lnTo>
                    <a:pt x="853" y="36423"/>
                  </a:lnTo>
                  <a:lnTo>
                    <a:pt x="18867" y="35966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64" name="object 564"/>
            <p:cNvSpPr/>
            <p:nvPr/>
          </p:nvSpPr>
          <p:spPr>
            <a:xfrm>
              <a:off x="6336243" y="6467825"/>
              <a:ext cx="754380" cy="126364"/>
            </a:xfrm>
            <a:custGeom>
              <a:avLst/>
              <a:gdLst/>
              <a:ahLst/>
              <a:cxnLst/>
              <a:rect l="l" t="t" r="r" b="b"/>
              <a:pathLst>
                <a:path w="754379" h="126365">
                  <a:moveTo>
                    <a:pt x="37734" y="89306"/>
                  </a:moveTo>
                  <a:lnTo>
                    <a:pt x="19720" y="89763"/>
                  </a:lnTo>
                  <a:lnTo>
                    <a:pt x="18867" y="53766"/>
                  </a:lnTo>
                  <a:lnTo>
                    <a:pt x="36850" y="53339"/>
                  </a:lnTo>
                  <a:lnTo>
                    <a:pt x="37734" y="89306"/>
                  </a:lnTo>
                  <a:close/>
                </a:path>
                <a:path w="754379" h="126365">
                  <a:moveTo>
                    <a:pt x="377464" y="81076"/>
                  </a:moveTo>
                  <a:lnTo>
                    <a:pt x="359481" y="81533"/>
                  </a:lnTo>
                </a:path>
                <a:path w="754379" h="126365">
                  <a:moveTo>
                    <a:pt x="19720" y="89763"/>
                  </a:moveTo>
                  <a:lnTo>
                    <a:pt x="37734" y="89306"/>
                  </a:lnTo>
                </a:path>
                <a:path w="754379" h="126365">
                  <a:moveTo>
                    <a:pt x="376610" y="45110"/>
                  </a:moveTo>
                  <a:lnTo>
                    <a:pt x="358597" y="45537"/>
                  </a:lnTo>
                </a:path>
                <a:path w="754379" h="126365">
                  <a:moveTo>
                    <a:pt x="18867" y="53766"/>
                  </a:moveTo>
                  <a:lnTo>
                    <a:pt x="36850" y="53339"/>
                  </a:lnTo>
                </a:path>
                <a:path w="754379" h="126365">
                  <a:moveTo>
                    <a:pt x="359481" y="81533"/>
                  </a:moveTo>
                  <a:lnTo>
                    <a:pt x="358597" y="45537"/>
                  </a:lnTo>
                </a:path>
                <a:path w="754379" h="126365">
                  <a:moveTo>
                    <a:pt x="37734" y="89306"/>
                  </a:moveTo>
                  <a:lnTo>
                    <a:pt x="36850" y="53339"/>
                  </a:lnTo>
                </a:path>
                <a:path w="754379" h="126365">
                  <a:moveTo>
                    <a:pt x="359023" y="63520"/>
                  </a:moveTo>
                  <a:lnTo>
                    <a:pt x="37277" y="71323"/>
                  </a:lnTo>
                </a:path>
                <a:path w="754379" h="126365">
                  <a:moveTo>
                    <a:pt x="754075" y="107960"/>
                  </a:moveTo>
                  <a:lnTo>
                    <a:pt x="2621" y="126187"/>
                  </a:lnTo>
                </a:path>
                <a:path w="754379" h="126365">
                  <a:moveTo>
                    <a:pt x="751453" y="0"/>
                  </a:moveTo>
                  <a:lnTo>
                    <a:pt x="0" y="181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565" name="object 5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21882" y="6482242"/>
              <a:ext cx="125973" cy="226131"/>
            </a:xfrm>
            <a:prstGeom prst="rect">
              <a:avLst/>
            </a:prstGeom>
          </p:spPr>
        </p:pic>
        <p:sp>
          <p:nvSpPr>
            <p:cNvPr id="566" name="object 566"/>
            <p:cNvSpPr/>
            <p:nvPr/>
          </p:nvSpPr>
          <p:spPr>
            <a:xfrm>
              <a:off x="8281934" y="1546150"/>
              <a:ext cx="363855" cy="1812289"/>
            </a:xfrm>
            <a:custGeom>
              <a:avLst/>
              <a:gdLst/>
              <a:ahLst/>
              <a:cxnLst/>
              <a:rect l="l" t="t" r="r" b="b"/>
              <a:pathLst>
                <a:path w="363854" h="1812289">
                  <a:moveTo>
                    <a:pt x="274380" y="0"/>
                  </a:moveTo>
                  <a:lnTo>
                    <a:pt x="0" y="1811740"/>
                  </a:lnTo>
                  <a:lnTo>
                    <a:pt x="102473" y="1736241"/>
                  </a:lnTo>
                  <a:lnTo>
                    <a:pt x="363382" y="13474"/>
                  </a:lnTo>
                  <a:lnTo>
                    <a:pt x="274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67" name="object 567"/>
            <p:cNvSpPr/>
            <p:nvPr/>
          </p:nvSpPr>
          <p:spPr>
            <a:xfrm>
              <a:off x="8281934" y="1546150"/>
              <a:ext cx="363855" cy="1812289"/>
            </a:xfrm>
            <a:custGeom>
              <a:avLst/>
              <a:gdLst/>
              <a:ahLst/>
              <a:cxnLst/>
              <a:rect l="l" t="t" r="r" b="b"/>
              <a:pathLst>
                <a:path w="363854" h="1812289">
                  <a:moveTo>
                    <a:pt x="274380" y="0"/>
                  </a:moveTo>
                  <a:lnTo>
                    <a:pt x="0" y="1811740"/>
                  </a:lnTo>
                  <a:lnTo>
                    <a:pt x="102473" y="1736241"/>
                  </a:lnTo>
                  <a:lnTo>
                    <a:pt x="363382" y="13474"/>
                  </a:lnTo>
                  <a:lnTo>
                    <a:pt x="27438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68" name="object 568"/>
            <p:cNvSpPr/>
            <p:nvPr/>
          </p:nvSpPr>
          <p:spPr>
            <a:xfrm>
              <a:off x="8287511" y="1551431"/>
              <a:ext cx="356870" cy="1789430"/>
            </a:xfrm>
            <a:custGeom>
              <a:avLst/>
              <a:gdLst/>
              <a:ahLst/>
              <a:cxnLst/>
              <a:rect l="l" t="t" r="r" b="b"/>
              <a:pathLst>
                <a:path w="356870" h="1789429">
                  <a:moveTo>
                    <a:pt x="356615" y="15239"/>
                  </a:moveTo>
                  <a:lnTo>
                    <a:pt x="350519" y="6095"/>
                  </a:lnTo>
                </a:path>
                <a:path w="356870" h="1789429">
                  <a:moveTo>
                    <a:pt x="347471" y="85343"/>
                  </a:moveTo>
                  <a:lnTo>
                    <a:pt x="268223" y="6095"/>
                  </a:lnTo>
                </a:path>
                <a:path w="356870" h="1789429">
                  <a:moveTo>
                    <a:pt x="335279" y="155447"/>
                  </a:moveTo>
                  <a:lnTo>
                    <a:pt x="256031" y="76199"/>
                  </a:lnTo>
                </a:path>
                <a:path w="356870" h="1789429">
                  <a:moveTo>
                    <a:pt x="326135" y="225551"/>
                  </a:moveTo>
                  <a:lnTo>
                    <a:pt x="246887" y="146303"/>
                  </a:lnTo>
                </a:path>
                <a:path w="356870" h="1789429">
                  <a:moveTo>
                    <a:pt x="313943" y="295655"/>
                  </a:moveTo>
                  <a:lnTo>
                    <a:pt x="234695" y="216407"/>
                  </a:lnTo>
                </a:path>
                <a:path w="356870" h="1789429">
                  <a:moveTo>
                    <a:pt x="304799" y="368807"/>
                  </a:moveTo>
                  <a:lnTo>
                    <a:pt x="225551" y="289559"/>
                  </a:lnTo>
                </a:path>
                <a:path w="356870" h="1789429">
                  <a:moveTo>
                    <a:pt x="292607" y="438911"/>
                  </a:moveTo>
                  <a:lnTo>
                    <a:pt x="213359" y="359663"/>
                  </a:lnTo>
                </a:path>
                <a:path w="356870" h="1789429">
                  <a:moveTo>
                    <a:pt x="280415" y="509015"/>
                  </a:moveTo>
                  <a:lnTo>
                    <a:pt x="204215" y="429767"/>
                  </a:lnTo>
                </a:path>
                <a:path w="356870" h="1789429">
                  <a:moveTo>
                    <a:pt x="271271" y="579119"/>
                  </a:moveTo>
                  <a:lnTo>
                    <a:pt x="192023" y="499871"/>
                  </a:lnTo>
                </a:path>
                <a:path w="356870" h="1789429">
                  <a:moveTo>
                    <a:pt x="259079" y="649223"/>
                  </a:moveTo>
                  <a:lnTo>
                    <a:pt x="182879" y="573023"/>
                  </a:lnTo>
                </a:path>
                <a:path w="356870" h="1789429">
                  <a:moveTo>
                    <a:pt x="249935" y="722375"/>
                  </a:moveTo>
                  <a:lnTo>
                    <a:pt x="170687" y="643127"/>
                  </a:lnTo>
                </a:path>
                <a:path w="356870" h="1789429">
                  <a:moveTo>
                    <a:pt x="237743" y="792479"/>
                  </a:moveTo>
                  <a:lnTo>
                    <a:pt x="161543" y="713231"/>
                  </a:lnTo>
                </a:path>
                <a:path w="356870" h="1789429">
                  <a:moveTo>
                    <a:pt x="228599" y="862583"/>
                  </a:moveTo>
                  <a:lnTo>
                    <a:pt x="149351" y="783335"/>
                  </a:lnTo>
                </a:path>
                <a:path w="356870" h="1789429">
                  <a:moveTo>
                    <a:pt x="216407" y="932687"/>
                  </a:moveTo>
                  <a:lnTo>
                    <a:pt x="137159" y="853439"/>
                  </a:lnTo>
                </a:path>
                <a:path w="356870" h="1789429">
                  <a:moveTo>
                    <a:pt x="207263" y="1002791"/>
                  </a:moveTo>
                  <a:lnTo>
                    <a:pt x="128015" y="926591"/>
                  </a:lnTo>
                </a:path>
                <a:path w="356870" h="1789429">
                  <a:moveTo>
                    <a:pt x="195071" y="1075943"/>
                  </a:moveTo>
                  <a:lnTo>
                    <a:pt x="115823" y="996695"/>
                  </a:lnTo>
                </a:path>
                <a:path w="356870" h="1789429">
                  <a:moveTo>
                    <a:pt x="185927" y="1146047"/>
                  </a:moveTo>
                  <a:lnTo>
                    <a:pt x="106679" y="1066799"/>
                  </a:lnTo>
                </a:path>
                <a:path w="356870" h="1789429">
                  <a:moveTo>
                    <a:pt x="173735" y="1216151"/>
                  </a:moveTo>
                  <a:lnTo>
                    <a:pt x="94487" y="1136903"/>
                  </a:lnTo>
                </a:path>
                <a:path w="356870" h="1789429">
                  <a:moveTo>
                    <a:pt x="164591" y="1286255"/>
                  </a:moveTo>
                  <a:lnTo>
                    <a:pt x="85343" y="1207007"/>
                  </a:lnTo>
                </a:path>
                <a:path w="356870" h="1789429">
                  <a:moveTo>
                    <a:pt x="152399" y="1359407"/>
                  </a:moveTo>
                  <a:lnTo>
                    <a:pt x="73151" y="1280159"/>
                  </a:lnTo>
                </a:path>
                <a:path w="356870" h="1789429">
                  <a:moveTo>
                    <a:pt x="143255" y="1429511"/>
                  </a:moveTo>
                  <a:lnTo>
                    <a:pt x="64007" y="1350263"/>
                  </a:lnTo>
                </a:path>
                <a:path w="356870" h="1789429">
                  <a:moveTo>
                    <a:pt x="131063" y="1499615"/>
                  </a:moveTo>
                  <a:lnTo>
                    <a:pt x="51815" y="1420367"/>
                  </a:lnTo>
                </a:path>
                <a:path w="356870" h="1789429">
                  <a:moveTo>
                    <a:pt x="121919" y="1569719"/>
                  </a:moveTo>
                  <a:lnTo>
                    <a:pt x="42671" y="1490471"/>
                  </a:lnTo>
                </a:path>
                <a:path w="356870" h="1789429">
                  <a:moveTo>
                    <a:pt x="109727" y="1639823"/>
                  </a:moveTo>
                  <a:lnTo>
                    <a:pt x="30479" y="1560575"/>
                  </a:lnTo>
                </a:path>
                <a:path w="356870" h="1789429">
                  <a:moveTo>
                    <a:pt x="100583" y="1712975"/>
                  </a:moveTo>
                  <a:lnTo>
                    <a:pt x="21335" y="1633727"/>
                  </a:lnTo>
                </a:path>
                <a:path w="356870" h="1789429">
                  <a:moveTo>
                    <a:pt x="64007" y="1755647"/>
                  </a:moveTo>
                  <a:lnTo>
                    <a:pt x="9143" y="1703831"/>
                  </a:lnTo>
                </a:path>
                <a:path w="356870" h="1789429">
                  <a:moveTo>
                    <a:pt x="15239" y="1789175"/>
                  </a:moveTo>
                  <a:lnTo>
                    <a:pt x="0" y="1773935"/>
                  </a:lnTo>
                </a:path>
                <a:path w="356870" h="1789429">
                  <a:moveTo>
                    <a:pt x="0" y="1770887"/>
                  </a:moveTo>
                  <a:lnTo>
                    <a:pt x="106679" y="1664207"/>
                  </a:lnTo>
                </a:path>
                <a:path w="356870" h="1789429">
                  <a:moveTo>
                    <a:pt x="15239" y="1676399"/>
                  </a:moveTo>
                  <a:lnTo>
                    <a:pt x="121919" y="1566671"/>
                  </a:lnTo>
                </a:path>
                <a:path w="356870" h="1789429">
                  <a:moveTo>
                    <a:pt x="27431" y="1578863"/>
                  </a:moveTo>
                  <a:lnTo>
                    <a:pt x="137159" y="1472183"/>
                  </a:lnTo>
                </a:path>
                <a:path w="356870" h="1789429">
                  <a:moveTo>
                    <a:pt x="42671" y="1484375"/>
                  </a:moveTo>
                  <a:lnTo>
                    <a:pt x="149351" y="1374647"/>
                  </a:lnTo>
                </a:path>
                <a:path w="356870" h="1789429">
                  <a:moveTo>
                    <a:pt x="57911" y="1386839"/>
                  </a:moveTo>
                  <a:lnTo>
                    <a:pt x="164591" y="1280159"/>
                  </a:lnTo>
                </a:path>
                <a:path w="356870" h="1789429">
                  <a:moveTo>
                    <a:pt x="73151" y="1292351"/>
                  </a:moveTo>
                  <a:lnTo>
                    <a:pt x="179831" y="1182623"/>
                  </a:lnTo>
                </a:path>
                <a:path w="356870" h="1789429">
                  <a:moveTo>
                    <a:pt x="88391" y="1194815"/>
                  </a:moveTo>
                  <a:lnTo>
                    <a:pt x="195071" y="1088135"/>
                  </a:lnTo>
                </a:path>
                <a:path w="356870" h="1789429">
                  <a:moveTo>
                    <a:pt x="100583" y="1100327"/>
                  </a:moveTo>
                  <a:lnTo>
                    <a:pt x="210311" y="990599"/>
                  </a:lnTo>
                </a:path>
                <a:path w="356870" h="1789429">
                  <a:moveTo>
                    <a:pt x="115823" y="1002791"/>
                  </a:moveTo>
                  <a:lnTo>
                    <a:pt x="222503" y="896111"/>
                  </a:lnTo>
                </a:path>
                <a:path w="356870" h="1789429">
                  <a:moveTo>
                    <a:pt x="131063" y="908303"/>
                  </a:moveTo>
                  <a:lnTo>
                    <a:pt x="237743" y="798575"/>
                  </a:lnTo>
                </a:path>
                <a:path w="356870" h="1789429">
                  <a:moveTo>
                    <a:pt x="146303" y="810767"/>
                  </a:moveTo>
                  <a:lnTo>
                    <a:pt x="252983" y="704087"/>
                  </a:lnTo>
                </a:path>
                <a:path w="356870" h="1789429">
                  <a:moveTo>
                    <a:pt x="158495" y="716279"/>
                  </a:moveTo>
                  <a:lnTo>
                    <a:pt x="268223" y="606551"/>
                  </a:lnTo>
                </a:path>
                <a:path w="356870" h="1789429">
                  <a:moveTo>
                    <a:pt x="173735" y="618743"/>
                  </a:moveTo>
                  <a:lnTo>
                    <a:pt x="280415" y="512063"/>
                  </a:lnTo>
                </a:path>
                <a:path w="356870" h="1789429">
                  <a:moveTo>
                    <a:pt x="188975" y="524255"/>
                  </a:moveTo>
                  <a:lnTo>
                    <a:pt x="295655" y="414527"/>
                  </a:lnTo>
                </a:path>
                <a:path w="356870" h="1789429">
                  <a:moveTo>
                    <a:pt x="204215" y="426719"/>
                  </a:moveTo>
                  <a:lnTo>
                    <a:pt x="310895" y="320039"/>
                  </a:lnTo>
                </a:path>
                <a:path w="356870" h="1789429">
                  <a:moveTo>
                    <a:pt x="216407" y="332231"/>
                  </a:moveTo>
                  <a:lnTo>
                    <a:pt x="326135" y="222503"/>
                  </a:lnTo>
                </a:path>
                <a:path w="356870" h="1789429">
                  <a:moveTo>
                    <a:pt x="231647" y="234695"/>
                  </a:moveTo>
                  <a:lnTo>
                    <a:pt x="338327" y="128015"/>
                  </a:lnTo>
                </a:path>
                <a:path w="356870" h="1789429">
                  <a:moveTo>
                    <a:pt x="246887" y="140207"/>
                  </a:moveTo>
                  <a:lnTo>
                    <a:pt x="353567" y="33527"/>
                  </a:lnTo>
                </a:path>
                <a:path w="356870" h="1789429">
                  <a:moveTo>
                    <a:pt x="262127" y="42671"/>
                  </a:moveTo>
                  <a:lnTo>
                    <a:pt x="30479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69" name="object 569"/>
            <p:cNvSpPr/>
            <p:nvPr/>
          </p:nvSpPr>
          <p:spPr>
            <a:xfrm>
              <a:off x="8281934" y="1546149"/>
              <a:ext cx="363855" cy="1812289"/>
            </a:xfrm>
            <a:custGeom>
              <a:avLst/>
              <a:gdLst/>
              <a:ahLst/>
              <a:cxnLst/>
              <a:rect l="l" t="t" r="r" b="b"/>
              <a:pathLst>
                <a:path w="363854" h="1812289">
                  <a:moveTo>
                    <a:pt x="274380" y="0"/>
                  </a:moveTo>
                  <a:lnTo>
                    <a:pt x="0" y="1811740"/>
                  </a:lnTo>
                </a:path>
                <a:path w="363854" h="1812289">
                  <a:moveTo>
                    <a:pt x="363382" y="13475"/>
                  </a:moveTo>
                  <a:lnTo>
                    <a:pt x="102473" y="173624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70" name="object 570"/>
            <p:cNvSpPr/>
            <p:nvPr/>
          </p:nvSpPr>
          <p:spPr>
            <a:xfrm>
              <a:off x="8281934" y="1546149"/>
              <a:ext cx="363855" cy="1812289"/>
            </a:xfrm>
            <a:custGeom>
              <a:avLst/>
              <a:gdLst/>
              <a:ahLst/>
              <a:cxnLst/>
              <a:rect l="l" t="t" r="r" b="b"/>
              <a:pathLst>
                <a:path w="363854" h="1812289">
                  <a:moveTo>
                    <a:pt x="363382" y="13475"/>
                  </a:moveTo>
                  <a:lnTo>
                    <a:pt x="102473" y="1736241"/>
                  </a:lnTo>
                </a:path>
                <a:path w="363854" h="1812289">
                  <a:moveTo>
                    <a:pt x="274380" y="0"/>
                  </a:moveTo>
                  <a:lnTo>
                    <a:pt x="0" y="1811740"/>
                  </a:lnTo>
                </a:path>
                <a:path w="363854" h="1812289">
                  <a:moveTo>
                    <a:pt x="274380" y="0"/>
                  </a:moveTo>
                  <a:lnTo>
                    <a:pt x="363382" y="13475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71" name="object 571"/>
            <p:cNvSpPr/>
            <p:nvPr/>
          </p:nvSpPr>
          <p:spPr>
            <a:xfrm>
              <a:off x="9203070" y="1683611"/>
              <a:ext cx="349885" cy="1825625"/>
            </a:xfrm>
            <a:custGeom>
              <a:avLst/>
              <a:gdLst/>
              <a:ahLst/>
              <a:cxnLst/>
              <a:rect l="l" t="t" r="r" b="b"/>
              <a:pathLst>
                <a:path w="349884" h="1825625">
                  <a:moveTo>
                    <a:pt x="260908" y="0"/>
                  </a:moveTo>
                  <a:lnTo>
                    <a:pt x="0" y="1722742"/>
                  </a:lnTo>
                  <a:lnTo>
                    <a:pt x="75498" y="1825216"/>
                  </a:lnTo>
                  <a:lnTo>
                    <a:pt x="349879" y="13478"/>
                  </a:lnTo>
                  <a:lnTo>
                    <a:pt x="260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72" name="object 572"/>
            <p:cNvSpPr/>
            <p:nvPr/>
          </p:nvSpPr>
          <p:spPr>
            <a:xfrm>
              <a:off x="9203070" y="1683611"/>
              <a:ext cx="349885" cy="1825625"/>
            </a:xfrm>
            <a:custGeom>
              <a:avLst/>
              <a:gdLst/>
              <a:ahLst/>
              <a:cxnLst/>
              <a:rect l="l" t="t" r="r" b="b"/>
              <a:pathLst>
                <a:path w="349884" h="1825625">
                  <a:moveTo>
                    <a:pt x="260908" y="0"/>
                  </a:moveTo>
                  <a:lnTo>
                    <a:pt x="0" y="1722742"/>
                  </a:lnTo>
                  <a:lnTo>
                    <a:pt x="75498" y="1825216"/>
                  </a:lnTo>
                  <a:lnTo>
                    <a:pt x="349879" y="13478"/>
                  </a:lnTo>
                  <a:lnTo>
                    <a:pt x="26090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73" name="object 573"/>
            <p:cNvSpPr/>
            <p:nvPr/>
          </p:nvSpPr>
          <p:spPr>
            <a:xfrm>
              <a:off x="9208008" y="1688591"/>
              <a:ext cx="338455" cy="1813560"/>
            </a:xfrm>
            <a:custGeom>
              <a:avLst/>
              <a:gdLst/>
              <a:ahLst/>
              <a:cxnLst/>
              <a:rect l="l" t="t" r="r" b="b"/>
              <a:pathLst>
                <a:path w="338454" h="1813560">
                  <a:moveTo>
                    <a:pt x="338327" y="45719"/>
                  </a:moveTo>
                  <a:lnTo>
                    <a:pt x="292607" y="0"/>
                  </a:lnTo>
                </a:path>
                <a:path w="338454" h="1813560">
                  <a:moveTo>
                    <a:pt x="329183" y="115823"/>
                  </a:moveTo>
                  <a:lnTo>
                    <a:pt x="249935" y="36575"/>
                  </a:lnTo>
                </a:path>
                <a:path w="338454" h="1813560">
                  <a:moveTo>
                    <a:pt x="316991" y="188975"/>
                  </a:moveTo>
                  <a:lnTo>
                    <a:pt x="237743" y="109727"/>
                  </a:lnTo>
                </a:path>
                <a:path w="338454" h="1813560">
                  <a:moveTo>
                    <a:pt x="307847" y="259079"/>
                  </a:moveTo>
                  <a:lnTo>
                    <a:pt x="228599" y="179831"/>
                  </a:lnTo>
                </a:path>
                <a:path w="338454" h="1813560">
                  <a:moveTo>
                    <a:pt x="295655" y="329183"/>
                  </a:moveTo>
                  <a:lnTo>
                    <a:pt x="216407" y="249935"/>
                  </a:lnTo>
                </a:path>
                <a:path w="338454" h="1813560">
                  <a:moveTo>
                    <a:pt x="286511" y="399287"/>
                  </a:moveTo>
                  <a:lnTo>
                    <a:pt x="207263" y="320039"/>
                  </a:lnTo>
                </a:path>
                <a:path w="338454" h="1813560">
                  <a:moveTo>
                    <a:pt x="274319" y="469391"/>
                  </a:moveTo>
                  <a:lnTo>
                    <a:pt x="195071" y="393191"/>
                  </a:lnTo>
                </a:path>
                <a:path w="338454" h="1813560">
                  <a:moveTo>
                    <a:pt x="265175" y="542543"/>
                  </a:moveTo>
                  <a:lnTo>
                    <a:pt x="185927" y="463295"/>
                  </a:lnTo>
                </a:path>
                <a:path w="338454" h="1813560">
                  <a:moveTo>
                    <a:pt x="252983" y="612647"/>
                  </a:moveTo>
                  <a:lnTo>
                    <a:pt x="173735" y="533399"/>
                  </a:lnTo>
                </a:path>
                <a:path w="338454" h="1813560">
                  <a:moveTo>
                    <a:pt x="243839" y="682751"/>
                  </a:moveTo>
                  <a:lnTo>
                    <a:pt x="164591" y="603503"/>
                  </a:lnTo>
                </a:path>
                <a:path w="338454" h="1813560">
                  <a:moveTo>
                    <a:pt x="231647" y="752855"/>
                  </a:moveTo>
                  <a:lnTo>
                    <a:pt x="152399" y="673607"/>
                  </a:lnTo>
                </a:path>
                <a:path w="338454" h="1813560">
                  <a:moveTo>
                    <a:pt x="222503" y="826007"/>
                  </a:moveTo>
                  <a:lnTo>
                    <a:pt x="143255" y="746759"/>
                  </a:lnTo>
                </a:path>
                <a:path w="338454" h="1813560">
                  <a:moveTo>
                    <a:pt x="210311" y="896111"/>
                  </a:moveTo>
                  <a:lnTo>
                    <a:pt x="131063" y="816863"/>
                  </a:lnTo>
                </a:path>
                <a:path w="338454" h="1813560">
                  <a:moveTo>
                    <a:pt x="201167" y="966215"/>
                  </a:moveTo>
                  <a:lnTo>
                    <a:pt x="121919" y="886967"/>
                  </a:lnTo>
                </a:path>
                <a:path w="338454" h="1813560">
                  <a:moveTo>
                    <a:pt x="188975" y="1036319"/>
                  </a:moveTo>
                  <a:lnTo>
                    <a:pt x="109727" y="957071"/>
                  </a:lnTo>
                </a:path>
                <a:path w="338454" h="1813560">
                  <a:moveTo>
                    <a:pt x="179831" y="1106423"/>
                  </a:moveTo>
                  <a:lnTo>
                    <a:pt x="100583" y="1027175"/>
                  </a:lnTo>
                </a:path>
                <a:path w="338454" h="1813560">
                  <a:moveTo>
                    <a:pt x="167639" y="1179575"/>
                  </a:moveTo>
                  <a:lnTo>
                    <a:pt x="88391" y="1100327"/>
                  </a:lnTo>
                </a:path>
                <a:path w="338454" h="1813560">
                  <a:moveTo>
                    <a:pt x="158495" y="1249679"/>
                  </a:moveTo>
                  <a:lnTo>
                    <a:pt x="79247" y="1170431"/>
                  </a:lnTo>
                </a:path>
                <a:path w="338454" h="1813560">
                  <a:moveTo>
                    <a:pt x="146303" y="1319783"/>
                  </a:moveTo>
                  <a:lnTo>
                    <a:pt x="67055" y="1240535"/>
                  </a:lnTo>
                </a:path>
                <a:path w="338454" h="1813560">
                  <a:moveTo>
                    <a:pt x="137159" y="1389887"/>
                  </a:moveTo>
                  <a:lnTo>
                    <a:pt x="57911" y="1310639"/>
                  </a:lnTo>
                </a:path>
                <a:path w="338454" h="1813560">
                  <a:moveTo>
                    <a:pt x="124967" y="1459991"/>
                  </a:moveTo>
                  <a:lnTo>
                    <a:pt x="45719" y="1380743"/>
                  </a:lnTo>
                </a:path>
                <a:path w="338454" h="1813560">
                  <a:moveTo>
                    <a:pt x="112775" y="1533143"/>
                  </a:moveTo>
                  <a:lnTo>
                    <a:pt x="36575" y="1453895"/>
                  </a:lnTo>
                </a:path>
                <a:path w="338454" h="1813560">
                  <a:moveTo>
                    <a:pt x="103631" y="1603247"/>
                  </a:moveTo>
                  <a:lnTo>
                    <a:pt x="24383" y="1523999"/>
                  </a:lnTo>
                </a:path>
                <a:path w="338454" h="1813560">
                  <a:moveTo>
                    <a:pt x="91439" y="1673351"/>
                  </a:moveTo>
                  <a:lnTo>
                    <a:pt x="15239" y="1594103"/>
                  </a:lnTo>
                </a:path>
                <a:path w="338454" h="1813560">
                  <a:moveTo>
                    <a:pt x="82295" y="1743455"/>
                  </a:moveTo>
                  <a:lnTo>
                    <a:pt x="3047" y="1664207"/>
                  </a:lnTo>
                </a:path>
                <a:path w="338454" h="1813560">
                  <a:moveTo>
                    <a:pt x="70103" y="1813559"/>
                  </a:moveTo>
                  <a:lnTo>
                    <a:pt x="54863" y="1798319"/>
                  </a:lnTo>
                </a:path>
                <a:path w="338454" h="1813560">
                  <a:moveTo>
                    <a:pt x="54863" y="1798319"/>
                  </a:moveTo>
                  <a:lnTo>
                    <a:pt x="76199" y="1776983"/>
                  </a:lnTo>
                </a:path>
                <a:path w="338454" h="1813560">
                  <a:moveTo>
                    <a:pt x="21335" y="1752599"/>
                  </a:moveTo>
                  <a:lnTo>
                    <a:pt x="91439" y="1679447"/>
                  </a:lnTo>
                </a:path>
                <a:path w="338454" h="1813560">
                  <a:moveTo>
                    <a:pt x="0" y="1691639"/>
                  </a:moveTo>
                  <a:lnTo>
                    <a:pt x="106679" y="1584959"/>
                  </a:lnTo>
                </a:path>
                <a:path w="338454" h="1813560">
                  <a:moveTo>
                    <a:pt x="12191" y="1597151"/>
                  </a:moveTo>
                  <a:lnTo>
                    <a:pt x="121919" y="1487423"/>
                  </a:lnTo>
                </a:path>
                <a:path w="338454" h="1813560">
                  <a:moveTo>
                    <a:pt x="27431" y="1499615"/>
                  </a:moveTo>
                  <a:lnTo>
                    <a:pt x="134111" y="1392935"/>
                  </a:lnTo>
                </a:path>
                <a:path w="338454" h="1813560">
                  <a:moveTo>
                    <a:pt x="42671" y="1405127"/>
                  </a:moveTo>
                  <a:lnTo>
                    <a:pt x="149351" y="1295399"/>
                  </a:lnTo>
                </a:path>
                <a:path w="338454" h="1813560">
                  <a:moveTo>
                    <a:pt x="57911" y="1307591"/>
                  </a:moveTo>
                  <a:lnTo>
                    <a:pt x="164591" y="1200911"/>
                  </a:lnTo>
                </a:path>
                <a:path w="338454" h="1813560">
                  <a:moveTo>
                    <a:pt x="73151" y="1213103"/>
                  </a:moveTo>
                  <a:lnTo>
                    <a:pt x="179831" y="1103375"/>
                  </a:lnTo>
                </a:path>
                <a:path w="338454" h="1813560">
                  <a:moveTo>
                    <a:pt x="85343" y="1115567"/>
                  </a:moveTo>
                  <a:lnTo>
                    <a:pt x="192023" y="1008887"/>
                  </a:lnTo>
                </a:path>
                <a:path w="338454" h="1813560">
                  <a:moveTo>
                    <a:pt x="100583" y="1021079"/>
                  </a:moveTo>
                  <a:lnTo>
                    <a:pt x="207263" y="911351"/>
                  </a:lnTo>
                </a:path>
                <a:path w="338454" h="1813560">
                  <a:moveTo>
                    <a:pt x="115823" y="923543"/>
                  </a:moveTo>
                  <a:lnTo>
                    <a:pt x="222503" y="816863"/>
                  </a:lnTo>
                </a:path>
                <a:path w="338454" h="1813560">
                  <a:moveTo>
                    <a:pt x="131063" y="829055"/>
                  </a:moveTo>
                  <a:lnTo>
                    <a:pt x="237743" y="719327"/>
                  </a:lnTo>
                </a:path>
                <a:path w="338454" h="1813560">
                  <a:moveTo>
                    <a:pt x="143255" y="731519"/>
                  </a:moveTo>
                  <a:lnTo>
                    <a:pt x="252983" y="624839"/>
                  </a:lnTo>
                </a:path>
                <a:path w="338454" h="1813560">
                  <a:moveTo>
                    <a:pt x="158495" y="637031"/>
                  </a:moveTo>
                  <a:lnTo>
                    <a:pt x="265175" y="527303"/>
                  </a:lnTo>
                </a:path>
                <a:path w="338454" h="1813560">
                  <a:moveTo>
                    <a:pt x="173735" y="539495"/>
                  </a:moveTo>
                  <a:lnTo>
                    <a:pt x="280415" y="432815"/>
                  </a:lnTo>
                </a:path>
                <a:path w="338454" h="1813560">
                  <a:moveTo>
                    <a:pt x="188975" y="445007"/>
                  </a:moveTo>
                  <a:lnTo>
                    <a:pt x="295655" y="335279"/>
                  </a:lnTo>
                </a:path>
                <a:path w="338454" h="1813560">
                  <a:moveTo>
                    <a:pt x="201167" y="347471"/>
                  </a:moveTo>
                  <a:lnTo>
                    <a:pt x="310895" y="240791"/>
                  </a:lnTo>
                </a:path>
                <a:path w="338454" h="1813560">
                  <a:moveTo>
                    <a:pt x="216407" y="252983"/>
                  </a:moveTo>
                  <a:lnTo>
                    <a:pt x="323087" y="143255"/>
                  </a:lnTo>
                </a:path>
                <a:path w="338454" h="1813560">
                  <a:moveTo>
                    <a:pt x="231647" y="155447"/>
                  </a:moveTo>
                  <a:lnTo>
                    <a:pt x="338327" y="48767"/>
                  </a:lnTo>
                </a:path>
                <a:path w="338454" h="1813560">
                  <a:moveTo>
                    <a:pt x="246887" y="60959"/>
                  </a:moveTo>
                  <a:lnTo>
                    <a:pt x="304799" y="30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74" name="object 574"/>
            <p:cNvSpPr/>
            <p:nvPr/>
          </p:nvSpPr>
          <p:spPr>
            <a:xfrm>
              <a:off x="9203070" y="1683611"/>
              <a:ext cx="349885" cy="1825625"/>
            </a:xfrm>
            <a:custGeom>
              <a:avLst/>
              <a:gdLst/>
              <a:ahLst/>
              <a:cxnLst/>
              <a:rect l="l" t="t" r="r" b="b"/>
              <a:pathLst>
                <a:path w="349884" h="1825625">
                  <a:moveTo>
                    <a:pt x="260908" y="0"/>
                  </a:moveTo>
                  <a:lnTo>
                    <a:pt x="0" y="1722741"/>
                  </a:lnTo>
                </a:path>
                <a:path w="349884" h="1825625">
                  <a:moveTo>
                    <a:pt x="349879" y="13478"/>
                  </a:moveTo>
                  <a:lnTo>
                    <a:pt x="75498" y="182521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75" name="object 575"/>
            <p:cNvSpPr/>
            <p:nvPr/>
          </p:nvSpPr>
          <p:spPr>
            <a:xfrm>
              <a:off x="9203070" y="1683611"/>
              <a:ext cx="349885" cy="1825625"/>
            </a:xfrm>
            <a:custGeom>
              <a:avLst/>
              <a:gdLst/>
              <a:ahLst/>
              <a:cxnLst/>
              <a:rect l="l" t="t" r="r" b="b"/>
              <a:pathLst>
                <a:path w="349884" h="1825625">
                  <a:moveTo>
                    <a:pt x="349879" y="13478"/>
                  </a:moveTo>
                  <a:lnTo>
                    <a:pt x="75498" y="1825215"/>
                  </a:lnTo>
                </a:path>
                <a:path w="349884" h="1825625">
                  <a:moveTo>
                    <a:pt x="260908" y="0"/>
                  </a:moveTo>
                  <a:lnTo>
                    <a:pt x="0" y="1722741"/>
                  </a:lnTo>
                </a:path>
                <a:path w="349884" h="1825625">
                  <a:moveTo>
                    <a:pt x="260908" y="0"/>
                  </a:moveTo>
                  <a:lnTo>
                    <a:pt x="349879" y="13478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76" name="object 576"/>
            <p:cNvSpPr/>
            <p:nvPr/>
          </p:nvSpPr>
          <p:spPr>
            <a:xfrm>
              <a:off x="7068159" y="2184818"/>
              <a:ext cx="540385" cy="539115"/>
            </a:xfrm>
            <a:custGeom>
              <a:avLst/>
              <a:gdLst/>
              <a:ahLst/>
              <a:cxnLst/>
              <a:rect l="l" t="t" r="r" b="b"/>
              <a:pathLst>
                <a:path w="540384" h="539114">
                  <a:moveTo>
                    <a:pt x="539983" y="269269"/>
                  </a:moveTo>
                  <a:lnTo>
                    <a:pt x="538703" y="295735"/>
                  </a:lnTo>
                </a:path>
                <a:path w="540384" h="539114">
                  <a:moveTo>
                    <a:pt x="538703" y="295735"/>
                  </a:moveTo>
                  <a:lnTo>
                    <a:pt x="536996" y="307201"/>
                  </a:lnTo>
                </a:path>
                <a:path w="540384" h="539114">
                  <a:moveTo>
                    <a:pt x="529163" y="344436"/>
                  </a:moveTo>
                  <a:lnTo>
                    <a:pt x="528370" y="347645"/>
                  </a:lnTo>
                </a:path>
                <a:path w="540384" h="539114">
                  <a:moveTo>
                    <a:pt x="528370" y="347645"/>
                  </a:moveTo>
                  <a:lnTo>
                    <a:pt x="519440" y="372593"/>
                  </a:lnTo>
                </a:path>
                <a:path w="540384" h="539114">
                  <a:moveTo>
                    <a:pt x="519440" y="372593"/>
                  </a:moveTo>
                  <a:lnTo>
                    <a:pt x="515904" y="380082"/>
                  </a:lnTo>
                </a:path>
                <a:path w="540384" h="539114">
                  <a:moveTo>
                    <a:pt x="497890" y="413598"/>
                  </a:moveTo>
                  <a:lnTo>
                    <a:pt x="494507" y="419273"/>
                  </a:lnTo>
                </a:path>
                <a:path w="540384" h="539114">
                  <a:moveTo>
                    <a:pt x="494507" y="419273"/>
                  </a:moveTo>
                  <a:lnTo>
                    <a:pt x="478718" y="440554"/>
                  </a:lnTo>
                </a:path>
                <a:path w="540384" h="539114">
                  <a:moveTo>
                    <a:pt x="478718" y="440554"/>
                  </a:moveTo>
                  <a:lnTo>
                    <a:pt x="475366" y="444242"/>
                  </a:lnTo>
                </a:path>
                <a:path w="540384" h="539114">
                  <a:moveTo>
                    <a:pt x="448635" y="471315"/>
                  </a:moveTo>
                  <a:lnTo>
                    <a:pt x="441289" y="477981"/>
                  </a:lnTo>
                </a:path>
                <a:path w="540384" h="539114">
                  <a:moveTo>
                    <a:pt x="441289" y="477981"/>
                  </a:moveTo>
                  <a:lnTo>
                    <a:pt x="420014" y="493766"/>
                  </a:lnTo>
                </a:path>
                <a:path w="540384" h="539114">
                  <a:moveTo>
                    <a:pt x="420014" y="493766"/>
                  </a:moveTo>
                  <a:lnTo>
                    <a:pt x="418581" y="494623"/>
                  </a:lnTo>
                </a:path>
                <a:path w="540384" h="539114">
                  <a:moveTo>
                    <a:pt x="385297" y="513057"/>
                  </a:moveTo>
                  <a:lnTo>
                    <a:pt x="373319" y="518717"/>
                  </a:lnTo>
                </a:path>
                <a:path w="540384" h="539114">
                  <a:moveTo>
                    <a:pt x="373319" y="518717"/>
                  </a:moveTo>
                  <a:lnTo>
                    <a:pt x="349910" y="527090"/>
                  </a:lnTo>
                </a:path>
                <a:path w="540384" h="539114">
                  <a:moveTo>
                    <a:pt x="312816" y="535542"/>
                  </a:moveTo>
                  <a:lnTo>
                    <a:pt x="296448" y="537968"/>
                  </a:lnTo>
                </a:path>
                <a:path w="540384" h="539114">
                  <a:moveTo>
                    <a:pt x="296448" y="537968"/>
                  </a:moveTo>
                  <a:lnTo>
                    <a:pt x="274929" y="539026"/>
                  </a:lnTo>
                </a:path>
                <a:path w="540384" h="539114">
                  <a:moveTo>
                    <a:pt x="236951" y="536993"/>
                  </a:moveTo>
                  <a:lnTo>
                    <a:pt x="217322" y="534082"/>
                  </a:lnTo>
                </a:path>
                <a:path w="540384" h="539114">
                  <a:moveTo>
                    <a:pt x="217322" y="534082"/>
                  </a:moveTo>
                  <a:lnTo>
                    <a:pt x="199643" y="529650"/>
                  </a:lnTo>
                </a:path>
                <a:path w="540384" h="539114">
                  <a:moveTo>
                    <a:pt x="163647" y="517291"/>
                  </a:moveTo>
                  <a:lnTo>
                    <a:pt x="142707" y="507388"/>
                  </a:lnTo>
                </a:path>
                <a:path w="540384" h="539114">
                  <a:moveTo>
                    <a:pt x="142707" y="507388"/>
                  </a:moveTo>
                  <a:lnTo>
                    <a:pt x="129905" y="499713"/>
                  </a:lnTo>
                </a:path>
                <a:path w="540384" h="539114">
                  <a:moveTo>
                    <a:pt x="98694" y="477966"/>
                  </a:moveTo>
                  <a:lnTo>
                    <a:pt x="79065" y="460190"/>
                  </a:lnTo>
                </a:path>
                <a:path w="540384" h="539114">
                  <a:moveTo>
                    <a:pt x="79065" y="460190"/>
                  </a:moveTo>
                  <a:lnTo>
                    <a:pt x="71262" y="451579"/>
                  </a:lnTo>
                </a:path>
                <a:path w="540384" h="539114">
                  <a:moveTo>
                    <a:pt x="47457" y="421913"/>
                  </a:moveTo>
                  <a:lnTo>
                    <a:pt x="45506" y="419273"/>
                  </a:lnTo>
                </a:path>
                <a:path w="540384" h="539114">
                  <a:moveTo>
                    <a:pt x="45506" y="419273"/>
                  </a:moveTo>
                  <a:lnTo>
                    <a:pt x="31882" y="396547"/>
                  </a:lnTo>
                </a:path>
                <a:path w="540384" h="539114">
                  <a:moveTo>
                    <a:pt x="31882" y="396547"/>
                  </a:moveTo>
                  <a:lnTo>
                    <a:pt x="28315" y="389037"/>
                  </a:lnTo>
                </a:path>
                <a:path w="540384" h="539114">
                  <a:moveTo>
                    <a:pt x="13837" y="353854"/>
                  </a:moveTo>
                  <a:lnTo>
                    <a:pt x="11612" y="347645"/>
                  </a:lnTo>
                </a:path>
                <a:path w="540384" h="539114">
                  <a:moveTo>
                    <a:pt x="11612" y="347645"/>
                  </a:moveTo>
                  <a:lnTo>
                    <a:pt x="5181" y="321944"/>
                  </a:lnTo>
                </a:path>
                <a:path w="540384" h="539114">
                  <a:moveTo>
                    <a:pt x="5181" y="321944"/>
                  </a:moveTo>
                  <a:lnTo>
                    <a:pt x="4450" y="316998"/>
                  </a:lnTo>
                </a:path>
                <a:path w="540384" h="539114">
                  <a:moveTo>
                    <a:pt x="487" y="279163"/>
                  </a:moveTo>
                  <a:lnTo>
                    <a:pt x="0" y="269269"/>
                  </a:lnTo>
                </a:path>
                <a:path w="540384" h="539114">
                  <a:moveTo>
                    <a:pt x="0" y="269269"/>
                  </a:moveTo>
                  <a:lnTo>
                    <a:pt x="1310" y="242803"/>
                  </a:lnTo>
                </a:path>
                <a:path w="540384" h="539114">
                  <a:moveTo>
                    <a:pt x="1310" y="242803"/>
                  </a:moveTo>
                  <a:lnTo>
                    <a:pt x="1554" y="241133"/>
                  </a:lnTo>
                </a:path>
                <a:path w="540384" h="539114">
                  <a:moveTo>
                    <a:pt x="8412" y="203710"/>
                  </a:moveTo>
                  <a:lnTo>
                    <a:pt x="11612" y="190893"/>
                  </a:lnTo>
                </a:path>
                <a:path w="540384" h="539114">
                  <a:moveTo>
                    <a:pt x="11612" y="190893"/>
                  </a:moveTo>
                  <a:lnTo>
                    <a:pt x="19994" y="167469"/>
                  </a:lnTo>
                </a:path>
                <a:path w="540384" h="539114">
                  <a:moveTo>
                    <a:pt x="37002" y="133438"/>
                  </a:moveTo>
                  <a:lnTo>
                    <a:pt x="45506" y="119265"/>
                  </a:lnTo>
                </a:path>
                <a:path w="540384" h="539114">
                  <a:moveTo>
                    <a:pt x="45506" y="119265"/>
                  </a:moveTo>
                  <a:lnTo>
                    <a:pt x="58338" y="101943"/>
                  </a:lnTo>
                </a:path>
                <a:path w="540384" h="539114">
                  <a:moveTo>
                    <a:pt x="84002" y="73874"/>
                  </a:moveTo>
                  <a:lnTo>
                    <a:pt x="98724" y="60557"/>
                  </a:lnTo>
                </a:path>
                <a:path w="540384" h="539114">
                  <a:moveTo>
                    <a:pt x="98724" y="60557"/>
                  </a:moveTo>
                  <a:lnTo>
                    <a:pt x="113385" y="49679"/>
                  </a:lnTo>
                </a:path>
                <a:path w="540384" h="539114">
                  <a:moveTo>
                    <a:pt x="145755" y="29714"/>
                  </a:moveTo>
                  <a:lnTo>
                    <a:pt x="166664" y="19821"/>
                  </a:lnTo>
                </a:path>
                <a:path w="540384" h="539114">
                  <a:moveTo>
                    <a:pt x="166664" y="19821"/>
                  </a:moveTo>
                  <a:lnTo>
                    <a:pt x="180746" y="14785"/>
                  </a:lnTo>
                </a:path>
                <a:path w="540384" h="539114">
                  <a:moveTo>
                    <a:pt x="217383" y="4450"/>
                  </a:moveTo>
                  <a:lnTo>
                    <a:pt x="243535" y="569"/>
                  </a:lnTo>
                </a:path>
                <a:path w="540384" h="539114">
                  <a:moveTo>
                    <a:pt x="243535" y="569"/>
                  </a:moveTo>
                  <a:lnTo>
                    <a:pt x="255148" y="0"/>
                  </a:lnTo>
                </a:path>
                <a:path w="540384" h="539114">
                  <a:moveTo>
                    <a:pt x="293217" y="408"/>
                  </a:moveTo>
                  <a:lnTo>
                    <a:pt x="296448" y="569"/>
                  </a:lnTo>
                </a:path>
                <a:path w="540384" h="539114">
                  <a:moveTo>
                    <a:pt x="296448" y="569"/>
                  </a:moveTo>
                  <a:lnTo>
                    <a:pt x="322661" y="4459"/>
                  </a:lnTo>
                </a:path>
                <a:path w="540384" h="539114">
                  <a:moveTo>
                    <a:pt x="322661" y="4459"/>
                  </a:moveTo>
                  <a:lnTo>
                    <a:pt x="330738" y="6483"/>
                  </a:lnTo>
                </a:path>
                <a:path w="540384" h="539114">
                  <a:moveTo>
                    <a:pt x="367131" y="17608"/>
                  </a:moveTo>
                  <a:lnTo>
                    <a:pt x="373319" y="19821"/>
                  </a:lnTo>
                </a:path>
                <a:path w="540384" h="539114">
                  <a:moveTo>
                    <a:pt x="373319" y="19821"/>
                  </a:moveTo>
                  <a:lnTo>
                    <a:pt x="397276" y="31150"/>
                  </a:lnTo>
                </a:path>
                <a:path w="540384" h="539114">
                  <a:moveTo>
                    <a:pt x="397276" y="31150"/>
                  </a:moveTo>
                  <a:lnTo>
                    <a:pt x="401573" y="33732"/>
                  </a:lnTo>
                </a:path>
                <a:path w="540384" h="539114">
                  <a:moveTo>
                    <a:pt x="433334" y="54671"/>
                  </a:moveTo>
                  <a:lnTo>
                    <a:pt x="441289" y="60557"/>
                  </a:lnTo>
                </a:path>
                <a:path w="540384" h="539114">
                  <a:moveTo>
                    <a:pt x="441289" y="60557"/>
                  </a:moveTo>
                  <a:lnTo>
                    <a:pt x="460918" y="78351"/>
                  </a:lnTo>
                </a:path>
                <a:path w="540384" h="539114">
                  <a:moveTo>
                    <a:pt x="460918" y="78351"/>
                  </a:moveTo>
                  <a:lnTo>
                    <a:pt x="462076" y="79619"/>
                  </a:lnTo>
                </a:path>
                <a:path w="540384" h="539114">
                  <a:moveTo>
                    <a:pt x="486643" y="108670"/>
                  </a:moveTo>
                  <a:lnTo>
                    <a:pt x="494507" y="119265"/>
                  </a:lnTo>
                </a:path>
                <a:path w="540384" h="539114">
                  <a:moveTo>
                    <a:pt x="494507" y="119265"/>
                  </a:moveTo>
                  <a:lnTo>
                    <a:pt x="507309" y="140622"/>
                  </a:lnTo>
                </a:path>
                <a:path w="540384" h="539114">
                  <a:moveTo>
                    <a:pt x="522823" y="175357"/>
                  </a:moveTo>
                  <a:lnTo>
                    <a:pt x="528370" y="190893"/>
                  </a:lnTo>
                </a:path>
                <a:path w="540384" h="539114">
                  <a:moveTo>
                    <a:pt x="528370" y="190893"/>
                  </a:moveTo>
                  <a:lnTo>
                    <a:pt x="533613" y="211835"/>
                  </a:lnTo>
                </a:path>
                <a:path w="540384" h="539114">
                  <a:moveTo>
                    <a:pt x="539038" y="249484"/>
                  </a:moveTo>
                  <a:lnTo>
                    <a:pt x="539983" y="2692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77" name="object 577"/>
            <p:cNvSpPr/>
            <p:nvPr/>
          </p:nvSpPr>
          <p:spPr>
            <a:xfrm>
              <a:off x="7467715" y="2784309"/>
              <a:ext cx="148590" cy="46355"/>
            </a:xfrm>
            <a:custGeom>
              <a:avLst/>
              <a:gdLst/>
              <a:ahLst/>
              <a:cxnLst/>
              <a:rect l="l" t="t" r="r" b="b"/>
              <a:pathLst>
                <a:path w="148590" h="46355">
                  <a:moveTo>
                    <a:pt x="148221" y="42659"/>
                  </a:moveTo>
                  <a:lnTo>
                    <a:pt x="110617" y="0"/>
                  </a:lnTo>
                  <a:lnTo>
                    <a:pt x="0" y="2717"/>
                  </a:lnTo>
                  <a:lnTo>
                    <a:pt x="1066" y="46266"/>
                  </a:lnTo>
                  <a:lnTo>
                    <a:pt x="148221" y="426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78" name="object 578"/>
            <p:cNvSpPr/>
            <p:nvPr/>
          </p:nvSpPr>
          <p:spPr>
            <a:xfrm>
              <a:off x="7467721" y="2784308"/>
              <a:ext cx="148590" cy="46355"/>
            </a:xfrm>
            <a:custGeom>
              <a:avLst/>
              <a:gdLst/>
              <a:ahLst/>
              <a:cxnLst/>
              <a:rect l="l" t="t" r="r" b="b"/>
              <a:pathLst>
                <a:path w="148590" h="46355">
                  <a:moveTo>
                    <a:pt x="1066" y="46259"/>
                  </a:moveTo>
                  <a:lnTo>
                    <a:pt x="148224" y="42650"/>
                  </a:lnTo>
                </a:path>
                <a:path w="148590" h="46355">
                  <a:moveTo>
                    <a:pt x="0" y="2712"/>
                  </a:moveTo>
                  <a:lnTo>
                    <a:pt x="110611" y="0"/>
                  </a:lnTo>
                </a:path>
                <a:path w="148590" h="46355">
                  <a:moveTo>
                    <a:pt x="0" y="2712"/>
                  </a:moveTo>
                  <a:lnTo>
                    <a:pt x="110611" y="0"/>
                  </a:lnTo>
                </a:path>
                <a:path w="148590" h="46355">
                  <a:moveTo>
                    <a:pt x="1066" y="46259"/>
                  </a:moveTo>
                  <a:lnTo>
                    <a:pt x="148224" y="4265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79" name="object 579"/>
            <p:cNvSpPr/>
            <p:nvPr/>
          </p:nvSpPr>
          <p:spPr>
            <a:xfrm>
              <a:off x="7074713" y="2796209"/>
              <a:ext cx="19685" cy="44450"/>
            </a:xfrm>
            <a:custGeom>
              <a:avLst/>
              <a:gdLst/>
              <a:ahLst/>
              <a:cxnLst/>
              <a:rect l="l" t="t" r="r" b="b"/>
              <a:pathLst>
                <a:path w="19684" h="44450">
                  <a:moveTo>
                    <a:pt x="19405" y="43548"/>
                  </a:moveTo>
                  <a:lnTo>
                    <a:pt x="18338" y="0"/>
                  </a:lnTo>
                  <a:lnTo>
                    <a:pt x="0" y="457"/>
                  </a:lnTo>
                  <a:lnTo>
                    <a:pt x="1066" y="43992"/>
                  </a:lnTo>
                  <a:lnTo>
                    <a:pt x="19405" y="43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0" name="object 580"/>
            <p:cNvSpPr/>
            <p:nvPr/>
          </p:nvSpPr>
          <p:spPr>
            <a:xfrm>
              <a:off x="7074712" y="2787021"/>
              <a:ext cx="394335" cy="53340"/>
            </a:xfrm>
            <a:custGeom>
              <a:avLst/>
              <a:gdLst/>
              <a:ahLst/>
              <a:cxnLst/>
              <a:rect l="l" t="t" r="r" b="b"/>
              <a:pathLst>
                <a:path w="394334" h="53339">
                  <a:moveTo>
                    <a:pt x="1066" y="53181"/>
                  </a:moveTo>
                  <a:lnTo>
                    <a:pt x="19415" y="52733"/>
                  </a:lnTo>
                </a:path>
                <a:path w="394334" h="53339">
                  <a:moveTo>
                    <a:pt x="0" y="9634"/>
                  </a:moveTo>
                  <a:lnTo>
                    <a:pt x="18348" y="9183"/>
                  </a:lnTo>
                </a:path>
                <a:path w="394334" h="53339">
                  <a:moveTo>
                    <a:pt x="0" y="9634"/>
                  </a:moveTo>
                  <a:lnTo>
                    <a:pt x="18348" y="9183"/>
                  </a:lnTo>
                </a:path>
                <a:path w="394334" h="53339">
                  <a:moveTo>
                    <a:pt x="1066" y="53181"/>
                  </a:moveTo>
                  <a:lnTo>
                    <a:pt x="19415" y="52733"/>
                  </a:lnTo>
                </a:path>
                <a:path w="394334" h="53339">
                  <a:moveTo>
                    <a:pt x="393557" y="21771"/>
                  </a:moveTo>
                  <a:lnTo>
                    <a:pt x="393009" y="0"/>
                  </a:lnTo>
                </a:path>
                <a:path w="394334" h="53339">
                  <a:moveTo>
                    <a:pt x="18897" y="30958"/>
                  </a:moveTo>
                  <a:lnTo>
                    <a:pt x="18348" y="9183"/>
                  </a:lnTo>
                </a:path>
                <a:path w="394334" h="53339">
                  <a:moveTo>
                    <a:pt x="393557" y="21771"/>
                  </a:moveTo>
                  <a:lnTo>
                    <a:pt x="394075" y="43546"/>
                  </a:lnTo>
                </a:path>
                <a:path w="394334" h="53339">
                  <a:moveTo>
                    <a:pt x="18897" y="30958"/>
                  </a:moveTo>
                  <a:lnTo>
                    <a:pt x="19415" y="5273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1" name="object 581"/>
            <p:cNvSpPr/>
            <p:nvPr/>
          </p:nvSpPr>
          <p:spPr>
            <a:xfrm>
              <a:off x="7093152" y="2790797"/>
              <a:ext cx="375920" cy="45720"/>
            </a:xfrm>
            <a:custGeom>
              <a:avLst/>
              <a:gdLst/>
              <a:ahLst/>
              <a:cxnLst/>
              <a:rect l="l" t="t" r="r" b="b"/>
              <a:pathLst>
                <a:path w="375920" h="45719">
                  <a:moveTo>
                    <a:pt x="883" y="45177"/>
                  </a:moveTo>
                  <a:lnTo>
                    <a:pt x="0" y="9186"/>
                  </a:lnTo>
                </a:path>
                <a:path w="375920" h="45719">
                  <a:moveTo>
                    <a:pt x="375544" y="35990"/>
                  </a:moveTo>
                  <a:lnTo>
                    <a:pt x="37466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2" name="object 582"/>
            <p:cNvSpPr/>
            <p:nvPr/>
          </p:nvSpPr>
          <p:spPr>
            <a:xfrm>
              <a:off x="7093153" y="2799649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30">
                  <a:moveTo>
                    <a:pt x="13685" y="0"/>
                  </a:moveTo>
                  <a:lnTo>
                    <a:pt x="0" y="335"/>
                  </a:lnTo>
                  <a:lnTo>
                    <a:pt x="883" y="36325"/>
                  </a:lnTo>
                  <a:lnTo>
                    <a:pt x="14569" y="35990"/>
                  </a:lnTo>
                  <a:lnTo>
                    <a:pt x="136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3" name="object 583"/>
            <p:cNvSpPr/>
            <p:nvPr/>
          </p:nvSpPr>
          <p:spPr>
            <a:xfrm>
              <a:off x="7093152" y="2799648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30">
                  <a:moveTo>
                    <a:pt x="883" y="36326"/>
                  </a:moveTo>
                  <a:lnTo>
                    <a:pt x="14569" y="35990"/>
                  </a:lnTo>
                  <a:lnTo>
                    <a:pt x="13685" y="0"/>
                  </a:lnTo>
                  <a:lnTo>
                    <a:pt x="0" y="335"/>
                  </a:lnTo>
                  <a:lnTo>
                    <a:pt x="883" y="363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4" name="object 584"/>
            <p:cNvSpPr/>
            <p:nvPr/>
          </p:nvSpPr>
          <p:spPr>
            <a:xfrm>
              <a:off x="7454128" y="2790797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30">
                  <a:moveTo>
                    <a:pt x="13685" y="0"/>
                  </a:moveTo>
                  <a:lnTo>
                    <a:pt x="0" y="335"/>
                  </a:lnTo>
                  <a:lnTo>
                    <a:pt x="883" y="36327"/>
                  </a:lnTo>
                  <a:lnTo>
                    <a:pt x="14569" y="35991"/>
                  </a:lnTo>
                  <a:lnTo>
                    <a:pt x="136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5" name="object 585"/>
            <p:cNvSpPr/>
            <p:nvPr/>
          </p:nvSpPr>
          <p:spPr>
            <a:xfrm>
              <a:off x="7454127" y="2790797"/>
              <a:ext cx="14604" cy="36830"/>
            </a:xfrm>
            <a:custGeom>
              <a:avLst/>
              <a:gdLst/>
              <a:ahLst/>
              <a:cxnLst/>
              <a:rect l="l" t="t" r="r" b="b"/>
              <a:pathLst>
                <a:path w="14604" h="36830">
                  <a:moveTo>
                    <a:pt x="883" y="36326"/>
                  </a:moveTo>
                  <a:lnTo>
                    <a:pt x="14569" y="35990"/>
                  </a:lnTo>
                  <a:lnTo>
                    <a:pt x="13685" y="0"/>
                  </a:lnTo>
                  <a:lnTo>
                    <a:pt x="0" y="335"/>
                  </a:lnTo>
                  <a:lnTo>
                    <a:pt x="883" y="363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6" name="object 586"/>
            <p:cNvSpPr/>
            <p:nvPr/>
          </p:nvSpPr>
          <p:spPr>
            <a:xfrm>
              <a:off x="7093152" y="2790797"/>
              <a:ext cx="375920" cy="392430"/>
            </a:xfrm>
            <a:custGeom>
              <a:avLst/>
              <a:gdLst/>
              <a:ahLst/>
              <a:cxnLst/>
              <a:rect l="l" t="t" r="r" b="b"/>
              <a:pathLst>
                <a:path w="375920" h="392430">
                  <a:moveTo>
                    <a:pt x="883" y="45177"/>
                  </a:moveTo>
                  <a:lnTo>
                    <a:pt x="14569" y="44842"/>
                  </a:lnTo>
                </a:path>
                <a:path w="375920" h="392430">
                  <a:moveTo>
                    <a:pt x="375544" y="35990"/>
                  </a:moveTo>
                  <a:lnTo>
                    <a:pt x="361858" y="36326"/>
                  </a:lnTo>
                </a:path>
                <a:path w="375920" h="392430">
                  <a:moveTo>
                    <a:pt x="0" y="9186"/>
                  </a:moveTo>
                  <a:lnTo>
                    <a:pt x="13685" y="8851"/>
                  </a:lnTo>
                </a:path>
                <a:path w="375920" h="392430">
                  <a:moveTo>
                    <a:pt x="374660" y="0"/>
                  </a:moveTo>
                  <a:lnTo>
                    <a:pt x="360974" y="335"/>
                  </a:lnTo>
                </a:path>
                <a:path w="375920" h="392430">
                  <a:moveTo>
                    <a:pt x="14569" y="44842"/>
                  </a:moveTo>
                  <a:lnTo>
                    <a:pt x="13685" y="8851"/>
                  </a:lnTo>
                </a:path>
                <a:path w="375920" h="392430">
                  <a:moveTo>
                    <a:pt x="361858" y="36326"/>
                  </a:moveTo>
                  <a:lnTo>
                    <a:pt x="360974" y="335"/>
                  </a:lnTo>
                </a:path>
                <a:path w="375920" h="392430">
                  <a:moveTo>
                    <a:pt x="23073" y="392137"/>
                  </a:moveTo>
                  <a:lnTo>
                    <a:pt x="69853" y="387793"/>
                  </a:lnTo>
                  <a:lnTo>
                    <a:pt x="114650" y="377389"/>
                  </a:lnTo>
                  <a:lnTo>
                    <a:pt x="157048" y="361362"/>
                  </a:lnTo>
                  <a:lnTo>
                    <a:pt x="196629" y="340151"/>
                  </a:lnTo>
                  <a:lnTo>
                    <a:pt x="232977" y="314192"/>
                  </a:lnTo>
                  <a:lnTo>
                    <a:pt x="265675" y="283925"/>
                  </a:lnTo>
                  <a:lnTo>
                    <a:pt x="294305" y="249785"/>
                  </a:lnTo>
                  <a:lnTo>
                    <a:pt x="318451" y="212211"/>
                  </a:lnTo>
                  <a:lnTo>
                    <a:pt x="337696" y="171640"/>
                  </a:lnTo>
                  <a:lnTo>
                    <a:pt x="351624" y="128511"/>
                  </a:lnTo>
                  <a:lnTo>
                    <a:pt x="359817" y="83260"/>
                  </a:lnTo>
                  <a:lnTo>
                    <a:pt x="361858" y="36326"/>
                  </a:lnTo>
                </a:path>
                <a:path w="375920" h="392430">
                  <a:moveTo>
                    <a:pt x="14569" y="44842"/>
                  </a:moveTo>
                  <a:lnTo>
                    <a:pt x="23073" y="392137"/>
                  </a:lnTo>
                  <a:lnTo>
                    <a:pt x="39075" y="391744"/>
                  </a:lnTo>
                  <a:lnTo>
                    <a:pt x="30571" y="44448"/>
                  </a:lnTo>
                  <a:lnTo>
                    <a:pt x="14569" y="44842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7" name="object 587"/>
            <p:cNvSpPr/>
            <p:nvPr/>
          </p:nvSpPr>
          <p:spPr>
            <a:xfrm>
              <a:off x="7578331" y="2185644"/>
              <a:ext cx="133985" cy="641350"/>
            </a:xfrm>
            <a:custGeom>
              <a:avLst/>
              <a:gdLst/>
              <a:ahLst/>
              <a:cxnLst/>
              <a:rect l="l" t="t" r="r" b="b"/>
              <a:pathLst>
                <a:path w="133984" h="641350">
                  <a:moveTo>
                    <a:pt x="133743" y="6527"/>
                  </a:moveTo>
                  <a:lnTo>
                    <a:pt x="90678" y="0"/>
                  </a:lnTo>
                  <a:lnTo>
                    <a:pt x="0" y="598665"/>
                  </a:lnTo>
                  <a:lnTo>
                    <a:pt x="37604" y="641324"/>
                  </a:lnTo>
                  <a:lnTo>
                    <a:pt x="133743" y="6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8" name="object 588"/>
            <p:cNvSpPr/>
            <p:nvPr/>
          </p:nvSpPr>
          <p:spPr>
            <a:xfrm>
              <a:off x="7578333" y="2185638"/>
              <a:ext cx="133985" cy="641350"/>
            </a:xfrm>
            <a:custGeom>
              <a:avLst/>
              <a:gdLst/>
              <a:ahLst/>
              <a:cxnLst/>
              <a:rect l="l" t="t" r="r" b="b"/>
              <a:pathLst>
                <a:path w="133984" h="641350">
                  <a:moveTo>
                    <a:pt x="37612" y="641320"/>
                  </a:moveTo>
                  <a:lnTo>
                    <a:pt x="133746" y="6522"/>
                  </a:lnTo>
                </a:path>
                <a:path w="133984" h="641350">
                  <a:moveTo>
                    <a:pt x="0" y="598669"/>
                  </a:moveTo>
                  <a:lnTo>
                    <a:pt x="90677" y="0"/>
                  </a:lnTo>
                </a:path>
                <a:path w="133984" h="641350">
                  <a:moveTo>
                    <a:pt x="0" y="598669"/>
                  </a:moveTo>
                  <a:lnTo>
                    <a:pt x="90677" y="0"/>
                  </a:lnTo>
                </a:path>
                <a:path w="133984" h="641350">
                  <a:moveTo>
                    <a:pt x="37612" y="641320"/>
                  </a:moveTo>
                  <a:lnTo>
                    <a:pt x="133746" y="6522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89" name="object 589"/>
            <p:cNvSpPr/>
            <p:nvPr/>
          </p:nvSpPr>
          <p:spPr>
            <a:xfrm>
              <a:off x="7795717" y="4598339"/>
              <a:ext cx="394970" cy="1986280"/>
            </a:xfrm>
            <a:custGeom>
              <a:avLst/>
              <a:gdLst/>
              <a:ahLst/>
              <a:cxnLst/>
              <a:rect l="l" t="t" r="r" b="b"/>
              <a:pathLst>
                <a:path w="394970" h="1986279">
                  <a:moveTo>
                    <a:pt x="394347" y="87350"/>
                  </a:moveTo>
                  <a:lnTo>
                    <a:pt x="298361" y="0"/>
                  </a:lnTo>
                  <a:lnTo>
                    <a:pt x="0" y="1969922"/>
                  </a:lnTo>
                  <a:lnTo>
                    <a:pt x="106794" y="1986102"/>
                  </a:lnTo>
                  <a:lnTo>
                    <a:pt x="394347" y="873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90" name="object 590"/>
            <p:cNvSpPr/>
            <p:nvPr/>
          </p:nvSpPr>
          <p:spPr>
            <a:xfrm>
              <a:off x="7795716" y="4670633"/>
              <a:ext cx="394970" cy="1913889"/>
            </a:xfrm>
            <a:custGeom>
              <a:avLst/>
              <a:gdLst/>
              <a:ahLst/>
              <a:cxnLst/>
              <a:rect l="l" t="t" r="r" b="b"/>
              <a:pathLst>
                <a:path w="394970" h="1913890">
                  <a:moveTo>
                    <a:pt x="287395" y="0"/>
                  </a:moveTo>
                  <a:lnTo>
                    <a:pt x="0" y="1897623"/>
                  </a:lnTo>
                </a:path>
                <a:path w="394970" h="1913890">
                  <a:moveTo>
                    <a:pt x="306964" y="592043"/>
                  </a:moveTo>
                  <a:lnTo>
                    <a:pt x="106801" y="1913808"/>
                  </a:lnTo>
                </a:path>
                <a:path w="394970" h="1913890">
                  <a:moveTo>
                    <a:pt x="394350" y="15057"/>
                  </a:moveTo>
                  <a:lnTo>
                    <a:pt x="313486" y="548975"/>
                  </a:lnTo>
                </a:path>
                <a:path w="394970" h="1913890">
                  <a:moveTo>
                    <a:pt x="306964" y="592043"/>
                  </a:moveTo>
                  <a:lnTo>
                    <a:pt x="106801" y="1913808"/>
                  </a:lnTo>
                </a:path>
                <a:path w="394970" h="1913890">
                  <a:moveTo>
                    <a:pt x="287395" y="0"/>
                  </a:moveTo>
                  <a:lnTo>
                    <a:pt x="0" y="189762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591" name="object 59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99667" y="1092537"/>
              <a:ext cx="8611319" cy="6209159"/>
            </a:xfrm>
            <a:prstGeom prst="rect">
              <a:avLst/>
            </a:prstGeom>
          </p:spPr>
        </p:pic>
      </p:grpSp>
      <p:sp>
        <p:nvSpPr>
          <p:cNvPr id="592" name="object 592"/>
          <p:cNvSpPr txBox="1"/>
          <p:nvPr/>
        </p:nvSpPr>
        <p:spPr>
          <a:xfrm>
            <a:off x="6481468" y="3936588"/>
            <a:ext cx="618692" cy="369729"/>
          </a:xfrm>
          <a:prstGeom prst="rect">
            <a:avLst/>
          </a:prstGeom>
        </p:spPr>
        <p:txBody>
          <a:bodyPr vert="horz" wrap="square" lIns="0" tIns="18617" rIns="0" bIns="0" rtlCol="0">
            <a:spAutoFit/>
          </a:bodyPr>
          <a:lstStyle/>
          <a:p>
            <a:pPr marL="8659">
              <a:spcBef>
                <a:spcPts val="147"/>
              </a:spcBef>
            </a:pPr>
            <a:r>
              <a:rPr sz="818" dirty="0">
                <a:latin typeface="Arial"/>
                <a:cs typeface="Arial"/>
              </a:rPr>
              <a:t>Su</a:t>
            </a:r>
            <a:r>
              <a:rPr sz="818" spc="-27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te</a:t>
            </a:r>
            <a:r>
              <a:rPr sz="818" spc="-14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-</a:t>
            </a:r>
            <a:r>
              <a:rPr sz="818" spc="-24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1</a:t>
            </a:r>
            <a:r>
              <a:rPr sz="818" spc="-20" dirty="0">
                <a:latin typeface="Arial"/>
                <a:cs typeface="Arial"/>
              </a:rPr>
              <a:t> </a:t>
            </a:r>
            <a:r>
              <a:rPr sz="818" spc="-17" dirty="0">
                <a:latin typeface="Arial"/>
                <a:cs typeface="Arial"/>
              </a:rPr>
              <a:t>Bed</a:t>
            </a:r>
            <a:endParaRPr sz="818">
              <a:latin typeface="Arial"/>
              <a:cs typeface="Arial"/>
            </a:endParaRPr>
          </a:p>
          <a:p>
            <a:pPr marL="237253">
              <a:spcBef>
                <a:spcPts val="89"/>
              </a:spcBef>
            </a:pPr>
            <a:r>
              <a:rPr sz="648" spc="-17" dirty="0">
                <a:latin typeface="Arial"/>
                <a:cs typeface="Arial"/>
              </a:rPr>
              <a:t>803</a:t>
            </a:r>
            <a:endParaRPr sz="648">
              <a:latin typeface="Arial"/>
              <a:cs typeface="Arial"/>
            </a:endParaRPr>
          </a:p>
          <a:p>
            <a:pPr marL="119492">
              <a:spcBef>
                <a:spcPts val="116"/>
              </a:spcBef>
            </a:pPr>
            <a:r>
              <a:rPr sz="648" dirty="0">
                <a:latin typeface="Arial"/>
                <a:cs typeface="Arial"/>
              </a:rPr>
              <a:t>48.5</a:t>
            </a:r>
            <a:r>
              <a:rPr sz="648" spc="51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48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593" name="object 593"/>
          <p:cNvSpPr txBox="1"/>
          <p:nvPr/>
        </p:nvSpPr>
        <p:spPr>
          <a:xfrm>
            <a:off x="6024435" y="1005536"/>
            <a:ext cx="398751" cy="369729"/>
          </a:xfrm>
          <a:prstGeom prst="rect">
            <a:avLst/>
          </a:prstGeom>
        </p:spPr>
        <p:txBody>
          <a:bodyPr vert="horz" wrap="square" lIns="0" tIns="18617" rIns="0" bIns="0" rtlCol="0">
            <a:spAutoFit/>
          </a:bodyPr>
          <a:lstStyle/>
          <a:p>
            <a:pPr algn="ctr">
              <a:spcBef>
                <a:spcPts val="147"/>
              </a:spcBef>
            </a:pPr>
            <a:r>
              <a:rPr sz="818" spc="-7" dirty="0">
                <a:latin typeface="Arial"/>
                <a:cs typeface="Arial"/>
              </a:rPr>
              <a:t>Elevator</a:t>
            </a:r>
            <a:endParaRPr sz="818">
              <a:latin typeface="Arial"/>
              <a:cs typeface="Arial"/>
            </a:endParaRPr>
          </a:p>
          <a:p>
            <a:pPr algn="ctr">
              <a:spcBef>
                <a:spcPts val="89"/>
              </a:spcBef>
            </a:pPr>
            <a:r>
              <a:rPr sz="648" spc="-17" dirty="0">
                <a:latin typeface="Arial"/>
                <a:cs typeface="Arial"/>
              </a:rPr>
              <a:t>811</a:t>
            </a:r>
            <a:endParaRPr sz="648">
              <a:latin typeface="Arial"/>
              <a:cs typeface="Arial"/>
            </a:endParaRPr>
          </a:p>
          <a:p>
            <a:pPr marL="2165" algn="ctr">
              <a:spcBef>
                <a:spcPts val="116"/>
              </a:spcBef>
            </a:pPr>
            <a:r>
              <a:rPr sz="648" spc="218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.3</a:t>
            </a:r>
            <a:r>
              <a:rPr sz="648" spc="14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37" dirty="0">
                <a:latin typeface="Arial"/>
                <a:cs typeface="Arial"/>
              </a:rPr>
              <a:t> </a:t>
            </a:r>
            <a:r>
              <a:rPr sz="648" spc="3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594" name="object 594"/>
          <p:cNvSpPr txBox="1"/>
          <p:nvPr/>
        </p:nvSpPr>
        <p:spPr>
          <a:xfrm>
            <a:off x="6060844" y="1598223"/>
            <a:ext cx="422564" cy="369729"/>
          </a:xfrm>
          <a:prstGeom prst="rect">
            <a:avLst/>
          </a:prstGeom>
        </p:spPr>
        <p:txBody>
          <a:bodyPr vert="horz" wrap="square" lIns="0" tIns="18617" rIns="0" bIns="0" rtlCol="0">
            <a:spAutoFit/>
          </a:bodyPr>
          <a:lstStyle/>
          <a:p>
            <a:pPr marL="8659">
              <a:spcBef>
                <a:spcPts val="147"/>
              </a:spcBef>
            </a:pPr>
            <a:r>
              <a:rPr sz="818" dirty="0">
                <a:latin typeface="Arial"/>
                <a:cs typeface="Arial"/>
              </a:rPr>
              <a:t>Garba</a:t>
            </a:r>
            <a:r>
              <a:rPr sz="818" spc="177" dirty="0">
                <a:latin typeface="Arial"/>
                <a:cs typeface="Arial"/>
              </a:rPr>
              <a:t> </a:t>
            </a:r>
            <a:r>
              <a:rPr sz="818" spc="-34" dirty="0">
                <a:latin typeface="Arial"/>
                <a:cs typeface="Arial"/>
              </a:rPr>
              <a:t>e</a:t>
            </a:r>
            <a:endParaRPr sz="818">
              <a:latin typeface="Arial"/>
              <a:cs typeface="Arial"/>
            </a:endParaRPr>
          </a:p>
          <a:p>
            <a:pPr marL="138542">
              <a:spcBef>
                <a:spcPts val="89"/>
              </a:spcBef>
            </a:pPr>
            <a:r>
              <a:rPr sz="648" spc="-17" dirty="0">
                <a:latin typeface="Arial"/>
                <a:cs typeface="Arial"/>
              </a:rPr>
              <a:t>805</a:t>
            </a:r>
            <a:endParaRPr sz="648">
              <a:latin typeface="Arial"/>
              <a:cs typeface="Arial"/>
            </a:endParaRPr>
          </a:p>
          <a:p>
            <a:pPr marL="45026">
              <a:spcBef>
                <a:spcPts val="116"/>
              </a:spcBef>
            </a:pPr>
            <a:r>
              <a:rPr sz="648" dirty="0">
                <a:latin typeface="Arial"/>
                <a:cs typeface="Arial"/>
              </a:rPr>
              <a:t>3.2</a:t>
            </a:r>
            <a:r>
              <a:rPr sz="648" spc="31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55" dirty="0">
                <a:latin typeface="Arial"/>
                <a:cs typeface="Arial"/>
              </a:rPr>
              <a:t> </a:t>
            </a:r>
            <a:r>
              <a:rPr sz="648" spc="3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595" name="object 595"/>
          <p:cNvSpPr/>
          <p:nvPr/>
        </p:nvSpPr>
        <p:spPr>
          <a:xfrm>
            <a:off x="8403301" y="2001777"/>
            <a:ext cx="270164" cy="98714"/>
          </a:xfrm>
          <a:custGeom>
            <a:avLst/>
            <a:gdLst/>
            <a:ahLst/>
            <a:cxnLst/>
            <a:rect l="l" t="t" r="r" b="b"/>
            <a:pathLst>
              <a:path w="396240" h="144780">
                <a:moveTo>
                  <a:pt x="395841" y="0"/>
                </a:moveTo>
                <a:lnTo>
                  <a:pt x="0" y="0"/>
                </a:lnTo>
                <a:lnTo>
                  <a:pt x="0" y="144721"/>
                </a:lnTo>
                <a:lnTo>
                  <a:pt x="395841" y="144721"/>
                </a:lnTo>
                <a:lnTo>
                  <a:pt x="3958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96" name="object 596"/>
          <p:cNvSpPr txBox="1"/>
          <p:nvPr/>
        </p:nvSpPr>
        <p:spPr>
          <a:xfrm>
            <a:off x="8403301" y="2001778"/>
            <a:ext cx="270164" cy="89768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210">
              <a:lnSpc>
                <a:spcPts val="743"/>
              </a:lnSpc>
            </a:pPr>
            <a:r>
              <a:rPr sz="648" spc="-17" dirty="0">
                <a:latin typeface="Arial"/>
                <a:cs typeface="Arial"/>
              </a:rPr>
              <a:t>808</a:t>
            </a:r>
            <a:endParaRPr sz="648">
              <a:latin typeface="Arial"/>
              <a:cs typeface="Arial"/>
            </a:endParaRPr>
          </a:p>
        </p:txBody>
      </p:sp>
      <p:sp>
        <p:nvSpPr>
          <p:cNvPr id="597" name="object 597"/>
          <p:cNvSpPr/>
          <p:nvPr/>
        </p:nvSpPr>
        <p:spPr>
          <a:xfrm>
            <a:off x="8348208" y="2115391"/>
            <a:ext cx="380134" cy="98714"/>
          </a:xfrm>
          <a:custGeom>
            <a:avLst/>
            <a:gdLst/>
            <a:ahLst/>
            <a:cxnLst/>
            <a:rect l="l" t="t" r="r" b="b"/>
            <a:pathLst>
              <a:path w="557529" h="144780">
                <a:moveTo>
                  <a:pt x="557448" y="0"/>
                </a:moveTo>
                <a:lnTo>
                  <a:pt x="0" y="0"/>
                </a:lnTo>
                <a:lnTo>
                  <a:pt x="0" y="144721"/>
                </a:lnTo>
                <a:lnTo>
                  <a:pt x="557448" y="144721"/>
                </a:lnTo>
                <a:lnTo>
                  <a:pt x="557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98" name="object 598"/>
          <p:cNvSpPr txBox="1"/>
          <p:nvPr/>
        </p:nvSpPr>
        <p:spPr>
          <a:xfrm>
            <a:off x="8340464" y="2099427"/>
            <a:ext cx="397019" cy="111511"/>
          </a:xfrm>
          <a:prstGeom prst="rect">
            <a:avLst/>
          </a:prstGeom>
        </p:spPr>
        <p:txBody>
          <a:bodyPr vert="horz" wrap="square" lIns="0" tIns="11690" rIns="0" bIns="0" rtlCol="0">
            <a:spAutoFit/>
          </a:bodyPr>
          <a:lstStyle/>
          <a:p>
            <a:pPr marL="8659">
              <a:spcBef>
                <a:spcPts val="92"/>
              </a:spcBef>
            </a:pPr>
            <a:r>
              <a:rPr sz="648" spc="136" dirty="0">
                <a:latin typeface="Arial"/>
                <a:cs typeface="Arial"/>
              </a:rPr>
              <a:t>6</a:t>
            </a:r>
            <a:r>
              <a:rPr sz="648" spc="99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.4</a:t>
            </a:r>
            <a:r>
              <a:rPr sz="648" spc="24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20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599" name="object 599"/>
          <p:cNvSpPr/>
          <p:nvPr/>
        </p:nvSpPr>
        <p:spPr>
          <a:xfrm>
            <a:off x="8191680" y="1871969"/>
            <a:ext cx="693160" cy="118630"/>
          </a:xfrm>
          <a:custGeom>
            <a:avLst/>
            <a:gdLst/>
            <a:ahLst/>
            <a:cxnLst/>
            <a:rect l="l" t="t" r="r" b="b"/>
            <a:pathLst>
              <a:path w="1016634" h="173989">
                <a:moveTo>
                  <a:pt x="1016568" y="0"/>
                </a:moveTo>
                <a:lnTo>
                  <a:pt x="0" y="0"/>
                </a:lnTo>
                <a:lnTo>
                  <a:pt x="0" y="173735"/>
                </a:lnTo>
                <a:lnTo>
                  <a:pt x="1016568" y="173735"/>
                </a:lnTo>
                <a:lnTo>
                  <a:pt x="10165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00" name="object 600"/>
          <p:cNvSpPr txBox="1"/>
          <p:nvPr/>
        </p:nvSpPr>
        <p:spPr>
          <a:xfrm>
            <a:off x="8183561" y="1852920"/>
            <a:ext cx="711344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dirty="0">
                <a:latin typeface="Arial"/>
                <a:cs typeface="Arial"/>
              </a:rPr>
              <a:t>I</a:t>
            </a:r>
            <a:r>
              <a:rPr sz="818" spc="48" dirty="0">
                <a:latin typeface="Arial"/>
                <a:cs typeface="Arial"/>
              </a:rPr>
              <a:t> </a:t>
            </a:r>
            <a:r>
              <a:rPr sz="818" spc="41" dirty="0">
                <a:latin typeface="Arial"/>
                <a:cs typeface="Arial"/>
              </a:rPr>
              <a:t>door</a:t>
            </a:r>
            <a:r>
              <a:rPr sz="818" spc="14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Ame</a:t>
            </a:r>
            <a:r>
              <a:rPr sz="818" spc="293" dirty="0">
                <a:latin typeface="Arial"/>
                <a:cs typeface="Arial"/>
              </a:rPr>
              <a:t> </a:t>
            </a:r>
            <a:r>
              <a:rPr sz="818" spc="-17" dirty="0">
                <a:latin typeface="Arial"/>
                <a:cs typeface="Arial"/>
              </a:rPr>
              <a:t>ty</a:t>
            </a:r>
            <a:endParaRPr sz="818">
              <a:latin typeface="Arial"/>
              <a:cs typeface="Arial"/>
            </a:endParaRPr>
          </a:p>
        </p:txBody>
      </p:sp>
      <p:sp>
        <p:nvSpPr>
          <p:cNvPr id="601" name="object 601"/>
          <p:cNvSpPr txBox="1"/>
          <p:nvPr/>
        </p:nvSpPr>
        <p:spPr>
          <a:xfrm>
            <a:off x="6928340" y="2004978"/>
            <a:ext cx="92219" cy="71710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409" spc="341" dirty="0">
                <a:latin typeface="Arial"/>
                <a:cs typeface="Arial"/>
              </a:rPr>
              <a:t> </a:t>
            </a:r>
            <a:endParaRPr sz="409">
              <a:latin typeface="Arial"/>
              <a:cs typeface="Arial"/>
            </a:endParaRPr>
          </a:p>
        </p:txBody>
      </p:sp>
      <p:sp>
        <p:nvSpPr>
          <p:cNvPr id="602" name="object 602"/>
          <p:cNvSpPr txBox="1"/>
          <p:nvPr/>
        </p:nvSpPr>
        <p:spPr>
          <a:xfrm>
            <a:off x="5158706" y="2929173"/>
            <a:ext cx="397019" cy="369729"/>
          </a:xfrm>
          <a:prstGeom prst="rect">
            <a:avLst/>
          </a:prstGeom>
        </p:spPr>
        <p:txBody>
          <a:bodyPr vert="horz" wrap="square" lIns="0" tIns="18617" rIns="0" bIns="0" rtlCol="0">
            <a:spAutoFit/>
          </a:bodyPr>
          <a:lstStyle/>
          <a:p>
            <a:pPr marL="44593">
              <a:spcBef>
                <a:spcPts val="147"/>
              </a:spcBef>
            </a:pPr>
            <a:r>
              <a:rPr sz="818" spc="-7" dirty="0">
                <a:latin typeface="Arial"/>
                <a:cs typeface="Arial"/>
              </a:rPr>
              <a:t>Sta</a:t>
            </a:r>
            <a:r>
              <a:rPr sz="818" spc="-31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r</a:t>
            </a:r>
            <a:r>
              <a:rPr sz="818" spc="-37" dirty="0">
                <a:latin typeface="Arial"/>
                <a:cs typeface="Arial"/>
              </a:rPr>
              <a:t> </a:t>
            </a:r>
            <a:r>
              <a:rPr sz="818" spc="-41" dirty="0">
                <a:latin typeface="Arial"/>
                <a:cs typeface="Arial"/>
              </a:rPr>
              <a:t>A</a:t>
            </a:r>
            <a:endParaRPr sz="818">
              <a:latin typeface="Arial"/>
              <a:cs typeface="Arial"/>
            </a:endParaRPr>
          </a:p>
          <a:p>
            <a:pPr marL="82259">
              <a:spcBef>
                <a:spcPts val="85"/>
              </a:spcBef>
            </a:pPr>
            <a:r>
              <a:rPr sz="648" dirty="0">
                <a:latin typeface="Arial"/>
                <a:cs typeface="Arial"/>
              </a:rPr>
              <a:t>800-</a:t>
            </a:r>
            <a:r>
              <a:rPr sz="648" spc="-34" dirty="0">
                <a:latin typeface="Arial"/>
                <a:cs typeface="Arial"/>
              </a:rPr>
              <a:t>A</a:t>
            </a:r>
            <a:endParaRPr sz="648">
              <a:latin typeface="Arial"/>
              <a:cs typeface="Arial"/>
            </a:endParaRPr>
          </a:p>
          <a:p>
            <a:pPr marL="8659">
              <a:spcBef>
                <a:spcPts val="119"/>
              </a:spcBef>
            </a:pPr>
            <a:r>
              <a:rPr sz="648" dirty="0">
                <a:latin typeface="Arial"/>
                <a:cs typeface="Arial"/>
              </a:rPr>
              <a:t>10.8</a:t>
            </a:r>
            <a:r>
              <a:rPr sz="648" spc="51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48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603" name="object 603"/>
          <p:cNvSpPr txBox="1"/>
          <p:nvPr/>
        </p:nvSpPr>
        <p:spPr>
          <a:xfrm>
            <a:off x="4630972" y="2961228"/>
            <a:ext cx="92219" cy="71710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409" spc="341" dirty="0">
                <a:latin typeface="Arial"/>
                <a:cs typeface="Arial"/>
              </a:rPr>
              <a:t> </a:t>
            </a:r>
            <a:endParaRPr sz="409">
              <a:latin typeface="Arial"/>
              <a:cs typeface="Arial"/>
            </a:endParaRPr>
          </a:p>
        </p:txBody>
      </p:sp>
      <p:grpSp>
        <p:nvGrpSpPr>
          <p:cNvPr id="604" name="object 604"/>
          <p:cNvGrpSpPr/>
          <p:nvPr/>
        </p:nvGrpSpPr>
        <p:grpSpPr>
          <a:xfrm>
            <a:off x="2374773" y="848016"/>
            <a:ext cx="425594" cy="3596120"/>
            <a:chOff x="2314600" y="1243756"/>
            <a:chExt cx="624205" cy="5274310"/>
          </a:xfrm>
        </p:grpSpPr>
        <p:sp>
          <p:nvSpPr>
            <p:cNvPr id="605" name="object 605"/>
            <p:cNvSpPr/>
            <p:nvPr/>
          </p:nvSpPr>
          <p:spPr>
            <a:xfrm>
              <a:off x="2315552" y="1244709"/>
              <a:ext cx="189230" cy="438784"/>
            </a:xfrm>
            <a:custGeom>
              <a:avLst/>
              <a:gdLst/>
              <a:ahLst/>
              <a:cxnLst/>
              <a:rect l="l" t="t" r="r" b="b"/>
              <a:pathLst>
                <a:path w="189230" h="438785">
                  <a:moveTo>
                    <a:pt x="178257" y="0"/>
                  </a:moveTo>
                  <a:lnTo>
                    <a:pt x="0" y="4318"/>
                  </a:lnTo>
                  <a:lnTo>
                    <a:pt x="10521" y="438530"/>
                  </a:lnTo>
                  <a:lnTo>
                    <a:pt x="188775" y="434211"/>
                  </a:lnTo>
                  <a:lnTo>
                    <a:pt x="178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06" name="object 606"/>
            <p:cNvSpPr/>
            <p:nvPr/>
          </p:nvSpPr>
          <p:spPr>
            <a:xfrm>
              <a:off x="2315553" y="1244708"/>
              <a:ext cx="189230" cy="438784"/>
            </a:xfrm>
            <a:custGeom>
              <a:avLst/>
              <a:gdLst/>
              <a:ahLst/>
              <a:cxnLst/>
              <a:rect l="l" t="t" r="r" b="b"/>
              <a:pathLst>
                <a:path w="189230" h="438785">
                  <a:moveTo>
                    <a:pt x="0" y="4319"/>
                  </a:moveTo>
                  <a:lnTo>
                    <a:pt x="10521" y="438530"/>
                  </a:lnTo>
                  <a:lnTo>
                    <a:pt x="188774" y="434211"/>
                  </a:lnTo>
                  <a:lnTo>
                    <a:pt x="178256" y="0"/>
                  </a:lnTo>
                  <a:lnTo>
                    <a:pt x="0" y="43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07" name="object 607"/>
            <p:cNvSpPr/>
            <p:nvPr/>
          </p:nvSpPr>
          <p:spPr>
            <a:xfrm>
              <a:off x="2390680" y="1444373"/>
              <a:ext cx="4445" cy="40640"/>
            </a:xfrm>
            <a:custGeom>
              <a:avLst/>
              <a:gdLst/>
              <a:ahLst/>
              <a:cxnLst/>
              <a:rect l="l" t="t" r="r" b="b"/>
              <a:pathLst>
                <a:path w="4444" h="40640">
                  <a:moveTo>
                    <a:pt x="3315" y="0"/>
                  </a:moveTo>
                  <a:lnTo>
                    <a:pt x="0" y="82"/>
                  </a:lnTo>
                  <a:lnTo>
                    <a:pt x="969" y="40030"/>
                  </a:lnTo>
                  <a:lnTo>
                    <a:pt x="4282" y="39950"/>
                  </a:lnTo>
                  <a:lnTo>
                    <a:pt x="33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08" name="object 608"/>
            <p:cNvSpPr/>
            <p:nvPr/>
          </p:nvSpPr>
          <p:spPr>
            <a:xfrm>
              <a:off x="2390680" y="1444373"/>
              <a:ext cx="4445" cy="40640"/>
            </a:xfrm>
            <a:custGeom>
              <a:avLst/>
              <a:gdLst/>
              <a:ahLst/>
              <a:cxnLst/>
              <a:rect l="l" t="t" r="r" b="b"/>
              <a:pathLst>
                <a:path w="4444" h="40640">
                  <a:moveTo>
                    <a:pt x="4282" y="39950"/>
                  </a:moveTo>
                  <a:lnTo>
                    <a:pt x="969" y="40029"/>
                  </a:lnTo>
                  <a:lnTo>
                    <a:pt x="0" y="82"/>
                  </a:lnTo>
                  <a:lnTo>
                    <a:pt x="3316" y="0"/>
                  </a:lnTo>
                  <a:lnTo>
                    <a:pt x="4282" y="399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09" name="object 609"/>
            <p:cNvSpPr/>
            <p:nvPr/>
          </p:nvSpPr>
          <p:spPr>
            <a:xfrm>
              <a:off x="2355957" y="1460068"/>
              <a:ext cx="29845" cy="10160"/>
            </a:xfrm>
            <a:custGeom>
              <a:avLst/>
              <a:gdLst/>
              <a:ahLst/>
              <a:cxnLst/>
              <a:rect l="l" t="t" r="r" b="b"/>
              <a:pathLst>
                <a:path w="29844" h="10159">
                  <a:moveTo>
                    <a:pt x="29437" y="0"/>
                  </a:moveTo>
                  <a:lnTo>
                    <a:pt x="0" y="713"/>
                  </a:lnTo>
                  <a:lnTo>
                    <a:pt x="219" y="9710"/>
                  </a:lnTo>
                  <a:lnTo>
                    <a:pt x="29653" y="8997"/>
                  </a:lnTo>
                  <a:lnTo>
                    <a:pt x="294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0" name="object 610"/>
            <p:cNvSpPr/>
            <p:nvPr/>
          </p:nvSpPr>
          <p:spPr>
            <a:xfrm>
              <a:off x="2355957" y="1460068"/>
              <a:ext cx="29845" cy="10160"/>
            </a:xfrm>
            <a:custGeom>
              <a:avLst/>
              <a:gdLst/>
              <a:ahLst/>
              <a:cxnLst/>
              <a:rect l="l" t="t" r="r" b="b"/>
              <a:pathLst>
                <a:path w="29844" h="10159">
                  <a:moveTo>
                    <a:pt x="29437" y="0"/>
                  </a:moveTo>
                  <a:lnTo>
                    <a:pt x="29653" y="8997"/>
                  </a:lnTo>
                  <a:lnTo>
                    <a:pt x="219" y="9710"/>
                  </a:lnTo>
                  <a:lnTo>
                    <a:pt x="0" y="713"/>
                  </a:lnTo>
                  <a:lnTo>
                    <a:pt x="2943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1" name="object 611"/>
            <p:cNvSpPr/>
            <p:nvPr/>
          </p:nvSpPr>
          <p:spPr>
            <a:xfrm>
              <a:off x="2351949" y="1434876"/>
              <a:ext cx="33655" cy="26034"/>
            </a:xfrm>
            <a:custGeom>
              <a:avLst/>
              <a:gdLst/>
              <a:ahLst/>
              <a:cxnLst/>
              <a:rect l="l" t="t" r="r" b="b"/>
              <a:pathLst>
                <a:path w="33655" h="26034">
                  <a:moveTo>
                    <a:pt x="32833" y="0"/>
                  </a:moveTo>
                  <a:lnTo>
                    <a:pt x="0" y="795"/>
                  </a:lnTo>
                  <a:lnTo>
                    <a:pt x="609" y="25986"/>
                  </a:lnTo>
                  <a:lnTo>
                    <a:pt x="33445" y="25191"/>
                  </a:lnTo>
                  <a:lnTo>
                    <a:pt x="328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2" name="object 612"/>
            <p:cNvSpPr/>
            <p:nvPr/>
          </p:nvSpPr>
          <p:spPr>
            <a:xfrm>
              <a:off x="2351949" y="1434876"/>
              <a:ext cx="33655" cy="26034"/>
            </a:xfrm>
            <a:custGeom>
              <a:avLst/>
              <a:gdLst/>
              <a:ahLst/>
              <a:cxnLst/>
              <a:rect l="l" t="t" r="r" b="b"/>
              <a:pathLst>
                <a:path w="33655" h="26034">
                  <a:moveTo>
                    <a:pt x="32833" y="0"/>
                  </a:moveTo>
                  <a:lnTo>
                    <a:pt x="33445" y="25191"/>
                  </a:lnTo>
                  <a:lnTo>
                    <a:pt x="609" y="25987"/>
                  </a:lnTo>
                  <a:lnTo>
                    <a:pt x="0" y="795"/>
                  </a:lnTo>
                  <a:lnTo>
                    <a:pt x="3283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3" name="object 613"/>
            <p:cNvSpPr/>
            <p:nvPr/>
          </p:nvSpPr>
          <p:spPr>
            <a:xfrm>
              <a:off x="2352779" y="1469066"/>
              <a:ext cx="33655" cy="26034"/>
            </a:xfrm>
            <a:custGeom>
              <a:avLst/>
              <a:gdLst/>
              <a:ahLst/>
              <a:cxnLst/>
              <a:rect l="l" t="t" r="r" b="b"/>
              <a:pathLst>
                <a:path w="33655" h="26034">
                  <a:moveTo>
                    <a:pt x="32832" y="0"/>
                  </a:moveTo>
                  <a:lnTo>
                    <a:pt x="0" y="795"/>
                  </a:lnTo>
                  <a:lnTo>
                    <a:pt x="609" y="25986"/>
                  </a:lnTo>
                  <a:lnTo>
                    <a:pt x="33441" y="25191"/>
                  </a:lnTo>
                  <a:lnTo>
                    <a:pt x="32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4" name="object 614"/>
            <p:cNvSpPr/>
            <p:nvPr/>
          </p:nvSpPr>
          <p:spPr>
            <a:xfrm>
              <a:off x="2352778" y="1469065"/>
              <a:ext cx="33655" cy="26034"/>
            </a:xfrm>
            <a:custGeom>
              <a:avLst/>
              <a:gdLst/>
              <a:ahLst/>
              <a:cxnLst/>
              <a:rect l="l" t="t" r="r" b="b"/>
              <a:pathLst>
                <a:path w="33655" h="26034">
                  <a:moveTo>
                    <a:pt x="32833" y="0"/>
                  </a:moveTo>
                  <a:lnTo>
                    <a:pt x="33442" y="25191"/>
                  </a:lnTo>
                  <a:lnTo>
                    <a:pt x="609" y="25987"/>
                  </a:lnTo>
                  <a:lnTo>
                    <a:pt x="0" y="795"/>
                  </a:lnTo>
                  <a:lnTo>
                    <a:pt x="3283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5" name="object 615"/>
            <p:cNvSpPr/>
            <p:nvPr/>
          </p:nvSpPr>
          <p:spPr>
            <a:xfrm>
              <a:off x="2381722" y="1308336"/>
              <a:ext cx="17145" cy="312420"/>
            </a:xfrm>
            <a:custGeom>
              <a:avLst/>
              <a:gdLst/>
              <a:ahLst/>
              <a:cxnLst/>
              <a:rect l="l" t="t" r="r" b="b"/>
              <a:pathLst>
                <a:path w="17144" h="312419">
                  <a:moveTo>
                    <a:pt x="8976" y="0"/>
                  </a:moveTo>
                  <a:lnTo>
                    <a:pt x="0" y="215"/>
                  </a:lnTo>
                  <a:lnTo>
                    <a:pt x="7561" y="312246"/>
                  </a:lnTo>
                  <a:lnTo>
                    <a:pt x="16537" y="312026"/>
                  </a:lnTo>
                  <a:lnTo>
                    <a:pt x="13241" y="175987"/>
                  </a:lnTo>
                  <a:lnTo>
                    <a:pt x="9927" y="176067"/>
                  </a:lnTo>
                  <a:lnTo>
                    <a:pt x="8958" y="136119"/>
                  </a:lnTo>
                  <a:lnTo>
                    <a:pt x="12274" y="136037"/>
                  </a:lnTo>
                  <a:lnTo>
                    <a:pt x="8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6" name="object 616"/>
            <p:cNvSpPr/>
            <p:nvPr/>
          </p:nvSpPr>
          <p:spPr>
            <a:xfrm>
              <a:off x="2381722" y="1308335"/>
              <a:ext cx="17145" cy="312420"/>
            </a:xfrm>
            <a:custGeom>
              <a:avLst/>
              <a:gdLst/>
              <a:ahLst/>
              <a:cxnLst/>
              <a:rect l="l" t="t" r="r" b="b"/>
              <a:pathLst>
                <a:path w="17144" h="312419">
                  <a:moveTo>
                    <a:pt x="7562" y="312246"/>
                  </a:moveTo>
                  <a:lnTo>
                    <a:pt x="16538" y="312026"/>
                  </a:lnTo>
                  <a:lnTo>
                    <a:pt x="13240" y="175988"/>
                  </a:lnTo>
                  <a:lnTo>
                    <a:pt x="9927" y="176067"/>
                  </a:lnTo>
                  <a:lnTo>
                    <a:pt x="8958" y="136120"/>
                  </a:lnTo>
                  <a:lnTo>
                    <a:pt x="12274" y="136038"/>
                  </a:lnTo>
                  <a:lnTo>
                    <a:pt x="8976" y="0"/>
                  </a:lnTo>
                  <a:lnTo>
                    <a:pt x="0" y="216"/>
                  </a:lnTo>
                  <a:lnTo>
                    <a:pt x="7562" y="3122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7" name="object 617"/>
            <p:cNvSpPr/>
            <p:nvPr/>
          </p:nvSpPr>
          <p:spPr>
            <a:xfrm>
              <a:off x="2404610" y="1268355"/>
              <a:ext cx="49530" cy="390525"/>
            </a:xfrm>
            <a:custGeom>
              <a:avLst/>
              <a:gdLst/>
              <a:ahLst/>
              <a:cxnLst/>
              <a:rect l="l" t="t" r="r" b="b"/>
              <a:pathLst>
                <a:path w="49530" h="390525">
                  <a:moveTo>
                    <a:pt x="39916" y="0"/>
                  </a:moveTo>
                  <a:lnTo>
                    <a:pt x="0" y="966"/>
                  </a:lnTo>
                  <a:lnTo>
                    <a:pt x="131" y="3117"/>
                  </a:lnTo>
                  <a:lnTo>
                    <a:pt x="9438" y="387181"/>
                  </a:lnTo>
                  <a:lnTo>
                    <a:pt x="9433" y="390302"/>
                  </a:lnTo>
                  <a:lnTo>
                    <a:pt x="49349" y="389332"/>
                  </a:lnTo>
                  <a:lnTo>
                    <a:pt x="49369" y="388132"/>
                  </a:lnTo>
                  <a:lnTo>
                    <a:pt x="9789" y="388132"/>
                  </a:lnTo>
                  <a:lnTo>
                    <a:pt x="459" y="3117"/>
                  </a:lnTo>
                  <a:lnTo>
                    <a:pt x="39702" y="2166"/>
                  </a:lnTo>
                  <a:lnTo>
                    <a:pt x="40016" y="2166"/>
                  </a:lnTo>
                  <a:lnTo>
                    <a:pt x="39916" y="0"/>
                  </a:lnTo>
                  <a:close/>
                </a:path>
                <a:path w="49530" h="390525">
                  <a:moveTo>
                    <a:pt x="40016" y="2166"/>
                  </a:moveTo>
                  <a:lnTo>
                    <a:pt x="39702" y="2166"/>
                  </a:lnTo>
                  <a:lnTo>
                    <a:pt x="49029" y="387181"/>
                  </a:lnTo>
                  <a:lnTo>
                    <a:pt x="9789" y="388132"/>
                  </a:lnTo>
                  <a:lnTo>
                    <a:pt x="49369" y="388132"/>
                  </a:lnTo>
                  <a:lnTo>
                    <a:pt x="40016" y="21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8" name="object 618"/>
            <p:cNvSpPr/>
            <p:nvPr/>
          </p:nvSpPr>
          <p:spPr>
            <a:xfrm>
              <a:off x="2404609" y="1268355"/>
              <a:ext cx="49530" cy="390525"/>
            </a:xfrm>
            <a:custGeom>
              <a:avLst/>
              <a:gdLst/>
              <a:ahLst/>
              <a:cxnLst/>
              <a:rect l="l" t="t" r="r" b="b"/>
              <a:pathLst>
                <a:path w="49530" h="390525">
                  <a:moveTo>
                    <a:pt x="82" y="1036"/>
                  </a:moveTo>
                  <a:lnTo>
                    <a:pt x="9512" y="390226"/>
                  </a:lnTo>
                  <a:lnTo>
                    <a:pt x="49350" y="389333"/>
                  </a:lnTo>
                  <a:lnTo>
                    <a:pt x="39977" y="70"/>
                  </a:lnTo>
                  <a:lnTo>
                    <a:pt x="0" y="966"/>
                  </a:lnTo>
                </a:path>
                <a:path w="49530" h="390525">
                  <a:moveTo>
                    <a:pt x="49030" y="387181"/>
                  </a:moveTo>
                  <a:lnTo>
                    <a:pt x="9790" y="388132"/>
                  </a:lnTo>
                  <a:lnTo>
                    <a:pt x="460" y="3118"/>
                  </a:lnTo>
                  <a:lnTo>
                    <a:pt x="39703" y="2167"/>
                  </a:lnTo>
                  <a:lnTo>
                    <a:pt x="49030" y="3871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19" name="object 619"/>
            <p:cNvSpPr/>
            <p:nvPr/>
          </p:nvSpPr>
          <p:spPr>
            <a:xfrm>
              <a:off x="2405070" y="1270521"/>
              <a:ext cx="39370" cy="3175"/>
            </a:xfrm>
            <a:custGeom>
              <a:avLst/>
              <a:gdLst/>
              <a:ahLst/>
              <a:cxnLst/>
              <a:rect l="l" t="t" r="r" b="b"/>
              <a:pathLst>
                <a:path w="39369" h="3175">
                  <a:moveTo>
                    <a:pt x="39243" y="0"/>
                  </a:moveTo>
                  <a:lnTo>
                    <a:pt x="0" y="951"/>
                  </a:lnTo>
                  <a:lnTo>
                    <a:pt x="52" y="3002"/>
                  </a:lnTo>
                  <a:lnTo>
                    <a:pt x="28541" y="2310"/>
                  </a:lnTo>
                  <a:lnTo>
                    <a:pt x="32665" y="552"/>
                  </a:lnTo>
                  <a:lnTo>
                    <a:pt x="33362" y="317"/>
                  </a:lnTo>
                  <a:lnTo>
                    <a:pt x="33369" y="572"/>
                  </a:lnTo>
                  <a:lnTo>
                    <a:pt x="34155" y="298"/>
                  </a:lnTo>
                  <a:lnTo>
                    <a:pt x="34161" y="552"/>
                  </a:lnTo>
                  <a:lnTo>
                    <a:pt x="34947" y="278"/>
                  </a:lnTo>
                  <a:lnTo>
                    <a:pt x="34954" y="533"/>
                  </a:lnTo>
                  <a:lnTo>
                    <a:pt x="35744" y="259"/>
                  </a:lnTo>
                  <a:lnTo>
                    <a:pt x="35750" y="515"/>
                  </a:lnTo>
                  <a:lnTo>
                    <a:pt x="36536" y="241"/>
                  </a:lnTo>
                  <a:lnTo>
                    <a:pt x="36542" y="494"/>
                  </a:lnTo>
                  <a:lnTo>
                    <a:pt x="37329" y="219"/>
                  </a:lnTo>
                  <a:lnTo>
                    <a:pt x="37335" y="476"/>
                  </a:lnTo>
                  <a:lnTo>
                    <a:pt x="38124" y="201"/>
                  </a:lnTo>
                  <a:lnTo>
                    <a:pt x="38130" y="454"/>
                  </a:lnTo>
                  <a:lnTo>
                    <a:pt x="392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0" name="object 620"/>
            <p:cNvSpPr/>
            <p:nvPr/>
          </p:nvSpPr>
          <p:spPr>
            <a:xfrm>
              <a:off x="2405069" y="1270522"/>
              <a:ext cx="39370" cy="3175"/>
            </a:xfrm>
            <a:custGeom>
              <a:avLst/>
              <a:gdLst/>
              <a:ahLst/>
              <a:cxnLst/>
              <a:rect l="l" t="t" r="r" b="b"/>
              <a:pathLst>
                <a:path w="39369" h="3175">
                  <a:moveTo>
                    <a:pt x="39242" y="0"/>
                  </a:moveTo>
                  <a:lnTo>
                    <a:pt x="38130" y="454"/>
                  </a:lnTo>
                  <a:lnTo>
                    <a:pt x="38124" y="201"/>
                  </a:lnTo>
                  <a:lnTo>
                    <a:pt x="37767" y="298"/>
                  </a:lnTo>
                  <a:lnTo>
                    <a:pt x="37426" y="438"/>
                  </a:lnTo>
                  <a:lnTo>
                    <a:pt x="37328" y="219"/>
                  </a:lnTo>
                  <a:lnTo>
                    <a:pt x="36975" y="316"/>
                  </a:lnTo>
                  <a:lnTo>
                    <a:pt x="36633" y="457"/>
                  </a:lnTo>
                  <a:lnTo>
                    <a:pt x="36536" y="240"/>
                  </a:lnTo>
                  <a:lnTo>
                    <a:pt x="36179" y="335"/>
                  </a:lnTo>
                  <a:lnTo>
                    <a:pt x="35838" y="475"/>
                  </a:lnTo>
                  <a:lnTo>
                    <a:pt x="35743" y="259"/>
                  </a:lnTo>
                  <a:lnTo>
                    <a:pt x="35387" y="356"/>
                  </a:lnTo>
                  <a:lnTo>
                    <a:pt x="35045" y="496"/>
                  </a:lnTo>
                  <a:lnTo>
                    <a:pt x="34948" y="277"/>
                  </a:lnTo>
                  <a:lnTo>
                    <a:pt x="34594" y="374"/>
                  </a:lnTo>
                  <a:lnTo>
                    <a:pt x="34253" y="515"/>
                  </a:lnTo>
                  <a:lnTo>
                    <a:pt x="34155" y="298"/>
                  </a:lnTo>
                  <a:lnTo>
                    <a:pt x="33799" y="393"/>
                  </a:lnTo>
                  <a:lnTo>
                    <a:pt x="33457" y="533"/>
                  </a:lnTo>
                  <a:lnTo>
                    <a:pt x="33363" y="316"/>
                  </a:lnTo>
                  <a:lnTo>
                    <a:pt x="33006" y="414"/>
                  </a:lnTo>
                  <a:lnTo>
                    <a:pt x="32665" y="551"/>
                  </a:lnTo>
                  <a:lnTo>
                    <a:pt x="28541" y="2310"/>
                  </a:lnTo>
                  <a:lnTo>
                    <a:pt x="51" y="3002"/>
                  </a:lnTo>
                  <a:lnTo>
                    <a:pt x="0" y="950"/>
                  </a:lnTo>
                  <a:lnTo>
                    <a:pt x="3924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1" name="object 621"/>
            <p:cNvSpPr/>
            <p:nvPr/>
          </p:nvSpPr>
          <p:spPr>
            <a:xfrm>
              <a:off x="2405122" y="1272832"/>
              <a:ext cx="38100" cy="381635"/>
            </a:xfrm>
            <a:custGeom>
              <a:avLst/>
              <a:gdLst/>
              <a:ahLst/>
              <a:cxnLst/>
              <a:rect l="l" t="t" r="r" b="b"/>
              <a:pathLst>
                <a:path w="38100" h="381635">
                  <a:moveTo>
                    <a:pt x="28489" y="0"/>
                  </a:moveTo>
                  <a:lnTo>
                    <a:pt x="0" y="692"/>
                  </a:lnTo>
                  <a:lnTo>
                    <a:pt x="9229" y="381604"/>
                  </a:lnTo>
                  <a:lnTo>
                    <a:pt x="37718" y="380912"/>
                  </a:lnTo>
                  <a:lnTo>
                    <a:pt x="28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2" name="object 622"/>
            <p:cNvSpPr/>
            <p:nvPr/>
          </p:nvSpPr>
          <p:spPr>
            <a:xfrm>
              <a:off x="2405121" y="1272832"/>
              <a:ext cx="38100" cy="381635"/>
            </a:xfrm>
            <a:custGeom>
              <a:avLst/>
              <a:gdLst/>
              <a:ahLst/>
              <a:cxnLst/>
              <a:rect l="l" t="t" r="r" b="b"/>
              <a:pathLst>
                <a:path w="38100" h="381635">
                  <a:moveTo>
                    <a:pt x="37718" y="380911"/>
                  </a:moveTo>
                  <a:lnTo>
                    <a:pt x="9229" y="381603"/>
                  </a:lnTo>
                  <a:lnTo>
                    <a:pt x="0" y="691"/>
                  </a:lnTo>
                  <a:lnTo>
                    <a:pt x="28489" y="0"/>
                  </a:lnTo>
                  <a:lnTo>
                    <a:pt x="37718" y="3809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3" name="object 623"/>
            <p:cNvSpPr/>
            <p:nvPr/>
          </p:nvSpPr>
          <p:spPr>
            <a:xfrm>
              <a:off x="2433612" y="1270839"/>
              <a:ext cx="14604" cy="384810"/>
            </a:xfrm>
            <a:custGeom>
              <a:avLst/>
              <a:gdLst/>
              <a:ahLst/>
              <a:cxnLst/>
              <a:rect l="l" t="t" r="r" b="b"/>
              <a:pathLst>
                <a:path w="14605" h="384810">
                  <a:moveTo>
                    <a:pt x="4820" y="0"/>
                  </a:moveTo>
                  <a:lnTo>
                    <a:pt x="0" y="1992"/>
                  </a:lnTo>
                  <a:lnTo>
                    <a:pt x="9229" y="382904"/>
                  </a:lnTo>
                  <a:lnTo>
                    <a:pt x="14041" y="384666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4" name="object 624"/>
            <p:cNvSpPr/>
            <p:nvPr/>
          </p:nvSpPr>
          <p:spPr>
            <a:xfrm>
              <a:off x="2433611" y="1270839"/>
              <a:ext cx="14604" cy="384810"/>
            </a:xfrm>
            <a:custGeom>
              <a:avLst/>
              <a:gdLst/>
              <a:ahLst/>
              <a:cxnLst/>
              <a:rect l="l" t="t" r="r" b="b"/>
              <a:pathLst>
                <a:path w="14605" h="384810">
                  <a:moveTo>
                    <a:pt x="14042" y="384666"/>
                  </a:moveTo>
                  <a:lnTo>
                    <a:pt x="4821" y="0"/>
                  </a:lnTo>
                  <a:lnTo>
                    <a:pt x="4465" y="97"/>
                  </a:lnTo>
                  <a:lnTo>
                    <a:pt x="4123" y="234"/>
                  </a:lnTo>
                  <a:lnTo>
                    <a:pt x="0" y="1993"/>
                  </a:lnTo>
                  <a:lnTo>
                    <a:pt x="9229" y="382904"/>
                  </a:lnTo>
                  <a:lnTo>
                    <a:pt x="13432" y="384462"/>
                  </a:lnTo>
                  <a:lnTo>
                    <a:pt x="13780" y="384584"/>
                  </a:lnTo>
                  <a:lnTo>
                    <a:pt x="14042" y="3846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5" name="object 625"/>
            <p:cNvSpPr/>
            <p:nvPr/>
          </p:nvSpPr>
          <p:spPr>
            <a:xfrm>
              <a:off x="2438528" y="1270820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697" y="0"/>
                  </a:moveTo>
                  <a:lnTo>
                    <a:pt x="0" y="234"/>
                  </a:lnTo>
                  <a:lnTo>
                    <a:pt x="9220" y="384426"/>
                  </a:lnTo>
                  <a:lnTo>
                    <a:pt x="9917" y="384667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6" name="object 626"/>
            <p:cNvSpPr/>
            <p:nvPr/>
          </p:nvSpPr>
          <p:spPr>
            <a:xfrm>
              <a:off x="2438439" y="1270820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786" y="0"/>
                  </a:moveTo>
                  <a:lnTo>
                    <a:pt x="429" y="94"/>
                  </a:lnTo>
                  <a:lnTo>
                    <a:pt x="88" y="234"/>
                  </a:lnTo>
                  <a:lnTo>
                    <a:pt x="9308" y="384425"/>
                  </a:lnTo>
                  <a:lnTo>
                    <a:pt x="9747" y="384584"/>
                  </a:lnTo>
                  <a:lnTo>
                    <a:pt x="10006" y="384666"/>
                  </a:lnTo>
                  <a:lnTo>
                    <a:pt x="7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7" name="object 627"/>
            <p:cNvSpPr/>
            <p:nvPr/>
          </p:nvSpPr>
          <p:spPr>
            <a:xfrm>
              <a:off x="2439323" y="1270800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694" y="0"/>
                  </a:moveTo>
                  <a:lnTo>
                    <a:pt x="0" y="237"/>
                  </a:lnTo>
                  <a:lnTo>
                    <a:pt x="9217" y="384428"/>
                  </a:lnTo>
                  <a:lnTo>
                    <a:pt x="9914" y="38466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8" name="object 628"/>
            <p:cNvSpPr/>
            <p:nvPr/>
          </p:nvSpPr>
          <p:spPr>
            <a:xfrm>
              <a:off x="2439231" y="1270799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786" y="0"/>
                  </a:moveTo>
                  <a:lnTo>
                    <a:pt x="432" y="97"/>
                  </a:lnTo>
                  <a:lnTo>
                    <a:pt x="91" y="237"/>
                  </a:lnTo>
                  <a:lnTo>
                    <a:pt x="9308" y="384428"/>
                  </a:lnTo>
                  <a:lnTo>
                    <a:pt x="9747" y="384587"/>
                  </a:lnTo>
                  <a:lnTo>
                    <a:pt x="10006" y="384669"/>
                  </a:lnTo>
                  <a:lnTo>
                    <a:pt x="7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29" name="object 629"/>
            <p:cNvSpPr/>
            <p:nvPr/>
          </p:nvSpPr>
          <p:spPr>
            <a:xfrm>
              <a:off x="2440115" y="1270781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698" y="0"/>
                  </a:moveTo>
                  <a:lnTo>
                    <a:pt x="0" y="237"/>
                  </a:lnTo>
                  <a:lnTo>
                    <a:pt x="9217" y="384428"/>
                  </a:lnTo>
                  <a:lnTo>
                    <a:pt x="9918" y="384666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0" name="object 630"/>
            <p:cNvSpPr/>
            <p:nvPr/>
          </p:nvSpPr>
          <p:spPr>
            <a:xfrm>
              <a:off x="2440024" y="1270781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789" y="0"/>
                  </a:moveTo>
                  <a:lnTo>
                    <a:pt x="432" y="97"/>
                  </a:lnTo>
                  <a:lnTo>
                    <a:pt x="91" y="237"/>
                  </a:lnTo>
                  <a:lnTo>
                    <a:pt x="9308" y="384428"/>
                  </a:lnTo>
                  <a:lnTo>
                    <a:pt x="9747" y="384584"/>
                  </a:lnTo>
                  <a:lnTo>
                    <a:pt x="10009" y="384666"/>
                  </a:lnTo>
                  <a:lnTo>
                    <a:pt x="78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1" name="object 631"/>
            <p:cNvSpPr/>
            <p:nvPr/>
          </p:nvSpPr>
          <p:spPr>
            <a:xfrm>
              <a:off x="2440820" y="1270763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786" y="0"/>
                  </a:moveTo>
                  <a:lnTo>
                    <a:pt x="0" y="274"/>
                  </a:lnTo>
                  <a:lnTo>
                    <a:pt x="9307" y="384428"/>
                  </a:lnTo>
                  <a:lnTo>
                    <a:pt x="10006" y="384666"/>
                  </a:lnTo>
                  <a:lnTo>
                    <a:pt x="10100" y="384428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2" name="object 632"/>
            <p:cNvSpPr/>
            <p:nvPr/>
          </p:nvSpPr>
          <p:spPr>
            <a:xfrm>
              <a:off x="2440819" y="1270762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786" y="0"/>
                  </a:moveTo>
                  <a:lnTo>
                    <a:pt x="429" y="94"/>
                  </a:lnTo>
                  <a:lnTo>
                    <a:pt x="88" y="234"/>
                  </a:lnTo>
                  <a:lnTo>
                    <a:pt x="9308" y="384428"/>
                  </a:lnTo>
                  <a:lnTo>
                    <a:pt x="9747" y="384584"/>
                  </a:lnTo>
                  <a:lnTo>
                    <a:pt x="10006" y="384666"/>
                  </a:lnTo>
                  <a:lnTo>
                    <a:pt x="7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3" name="object 633"/>
            <p:cNvSpPr/>
            <p:nvPr/>
          </p:nvSpPr>
          <p:spPr>
            <a:xfrm>
              <a:off x="2441704" y="1270741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694" y="0"/>
                  </a:moveTo>
                  <a:lnTo>
                    <a:pt x="0" y="237"/>
                  </a:lnTo>
                  <a:lnTo>
                    <a:pt x="9216" y="384428"/>
                  </a:lnTo>
                  <a:lnTo>
                    <a:pt x="9914" y="38467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4" name="object 634"/>
            <p:cNvSpPr/>
            <p:nvPr/>
          </p:nvSpPr>
          <p:spPr>
            <a:xfrm>
              <a:off x="2441612" y="1270741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786" y="0"/>
                  </a:moveTo>
                  <a:lnTo>
                    <a:pt x="432" y="97"/>
                  </a:lnTo>
                  <a:lnTo>
                    <a:pt x="91" y="237"/>
                  </a:lnTo>
                  <a:lnTo>
                    <a:pt x="9308" y="384428"/>
                  </a:lnTo>
                  <a:lnTo>
                    <a:pt x="9747" y="384587"/>
                  </a:lnTo>
                  <a:lnTo>
                    <a:pt x="10006" y="384669"/>
                  </a:lnTo>
                  <a:lnTo>
                    <a:pt x="78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5" name="object 635"/>
            <p:cNvSpPr/>
            <p:nvPr/>
          </p:nvSpPr>
          <p:spPr>
            <a:xfrm>
              <a:off x="2442496" y="1270723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697" y="0"/>
                  </a:moveTo>
                  <a:lnTo>
                    <a:pt x="0" y="237"/>
                  </a:lnTo>
                  <a:lnTo>
                    <a:pt x="9216" y="384428"/>
                  </a:lnTo>
                  <a:lnTo>
                    <a:pt x="9917" y="384666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6" name="object 636"/>
            <p:cNvSpPr/>
            <p:nvPr/>
          </p:nvSpPr>
          <p:spPr>
            <a:xfrm>
              <a:off x="2442404" y="1270723"/>
              <a:ext cx="10160" cy="384810"/>
            </a:xfrm>
            <a:custGeom>
              <a:avLst/>
              <a:gdLst/>
              <a:ahLst/>
              <a:cxnLst/>
              <a:rect l="l" t="t" r="r" b="b"/>
              <a:pathLst>
                <a:path w="10160" h="384810">
                  <a:moveTo>
                    <a:pt x="789" y="0"/>
                  </a:moveTo>
                  <a:lnTo>
                    <a:pt x="432" y="97"/>
                  </a:lnTo>
                  <a:lnTo>
                    <a:pt x="91" y="237"/>
                  </a:lnTo>
                  <a:lnTo>
                    <a:pt x="9308" y="384428"/>
                  </a:lnTo>
                  <a:lnTo>
                    <a:pt x="9747" y="384584"/>
                  </a:lnTo>
                  <a:lnTo>
                    <a:pt x="10009" y="384666"/>
                  </a:lnTo>
                  <a:lnTo>
                    <a:pt x="78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7" name="object 637"/>
            <p:cNvSpPr/>
            <p:nvPr/>
          </p:nvSpPr>
          <p:spPr>
            <a:xfrm>
              <a:off x="2443200" y="1270521"/>
              <a:ext cx="10795" cy="385445"/>
            </a:xfrm>
            <a:custGeom>
              <a:avLst/>
              <a:gdLst/>
              <a:ahLst/>
              <a:cxnLst/>
              <a:rect l="l" t="t" r="r" b="b"/>
              <a:pathLst>
                <a:path w="10794" h="385444">
                  <a:moveTo>
                    <a:pt x="1112" y="0"/>
                  </a:moveTo>
                  <a:lnTo>
                    <a:pt x="0" y="454"/>
                  </a:lnTo>
                  <a:lnTo>
                    <a:pt x="9309" y="384611"/>
                  </a:lnTo>
                  <a:lnTo>
                    <a:pt x="10439" y="385014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8" name="object 638"/>
            <p:cNvSpPr/>
            <p:nvPr/>
          </p:nvSpPr>
          <p:spPr>
            <a:xfrm>
              <a:off x="2443200" y="1270522"/>
              <a:ext cx="10795" cy="385445"/>
            </a:xfrm>
            <a:custGeom>
              <a:avLst/>
              <a:gdLst/>
              <a:ahLst/>
              <a:cxnLst/>
              <a:rect l="l" t="t" r="r" b="b"/>
              <a:pathLst>
                <a:path w="10794" h="385444">
                  <a:moveTo>
                    <a:pt x="10439" y="385014"/>
                  </a:moveTo>
                  <a:lnTo>
                    <a:pt x="9308" y="384611"/>
                  </a:lnTo>
                  <a:lnTo>
                    <a:pt x="0" y="454"/>
                  </a:lnTo>
                  <a:lnTo>
                    <a:pt x="1112" y="0"/>
                  </a:lnTo>
                  <a:lnTo>
                    <a:pt x="10439" y="3850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39" name="object 639"/>
            <p:cNvSpPr/>
            <p:nvPr/>
          </p:nvSpPr>
          <p:spPr>
            <a:xfrm>
              <a:off x="2414351" y="1653744"/>
              <a:ext cx="39370" cy="3175"/>
            </a:xfrm>
            <a:custGeom>
              <a:avLst/>
              <a:gdLst/>
              <a:ahLst/>
              <a:cxnLst/>
              <a:rect l="l" t="t" r="r" b="b"/>
              <a:pathLst>
                <a:path w="39369" h="3175">
                  <a:moveTo>
                    <a:pt x="28489" y="0"/>
                  </a:moveTo>
                  <a:lnTo>
                    <a:pt x="0" y="692"/>
                  </a:lnTo>
                  <a:lnTo>
                    <a:pt x="48" y="2743"/>
                  </a:lnTo>
                  <a:lnTo>
                    <a:pt x="39288" y="1791"/>
                  </a:lnTo>
                  <a:lnTo>
                    <a:pt x="33301" y="1761"/>
                  </a:lnTo>
                  <a:lnTo>
                    <a:pt x="28489" y="0"/>
                  </a:lnTo>
                  <a:close/>
                </a:path>
                <a:path w="39369" h="3175">
                  <a:moveTo>
                    <a:pt x="33397" y="1502"/>
                  </a:moveTo>
                  <a:lnTo>
                    <a:pt x="33301" y="1761"/>
                  </a:lnTo>
                  <a:lnTo>
                    <a:pt x="39203" y="1761"/>
                  </a:lnTo>
                  <a:lnTo>
                    <a:pt x="34094" y="1743"/>
                  </a:lnTo>
                  <a:lnTo>
                    <a:pt x="33397" y="1502"/>
                  </a:lnTo>
                  <a:close/>
                </a:path>
                <a:path w="39369" h="3175">
                  <a:moveTo>
                    <a:pt x="34189" y="1484"/>
                  </a:moveTo>
                  <a:lnTo>
                    <a:pt x="34094" y="1743"/>
                  </a:lnTo>
                  <a:lnTo>
                    <a:pt x="39153" y="1743"/>
                  </a:lnTo>
                  <a:lnTo>
                    <a:pt x="34886" y="1724"/>
                  </a:lnTo>
                  <a:lnTo>
                    <a:pt x="34189" y="1484"/>
                  </a:lnTo>
                  <a:close/>
                </a:path>
                <a:path w="39369" h="3175">
                  <a:moveTo>
                    <a:pt x="34982" y="1465"/>
                  </a:moveTo>
                  <a:lnTo>
                    <a:pt x="34886" y="1724"/>
                  </a:lnTo>
                  <a:lnTo>
                    <a:pt x="39099" y="1724"/>
                  </a:lnTo>
                  <a:lnTo>
                    <a:pt x="35683" y="1703"/>
                  </a:lnTo>
                  <a:lnTo>
                    <a:pt x="34982" y="1465"/>
                  </a:lnTo>
                  <a:close/>
                </a:path>
                <a:path w="39369" h="3175">
                  <a:moveTo>
                    <a:pt x="35777" y="1447"/>
                  </a:moveTo>
                  <a:lnTo>
                    <a:pt x="35683" y="1703"/>
                  </a:lnTo>
                  <a:lnTo>
                    <a:pt x="39039" y="1703"/>
                  </a:lnTo>
                  <a:lnTo>
                    <a:pt x="36475" y="1685"/>
                  </a:lnTo>
                  <a:lnTo>
                    <a:pt x="35777" y="1447"/>
                  </a:lnTo>
                  <a:close/>
                </a:path>
                <a:path w="39369" h="3175">
                  <a:moveTo>
                    <a:pt x="36569" y="1426"/>
                  </a:moveTo>
                  <a:lnTo>
                    <a:pt x="36475" y="1685"/>
                  </a:lnTo>
                  <a:lnTo>
                    <a:pt x="38989" y="1685"/>
                  </a:lnTo>
                  <a:lnTo>
                    <a:pt x="37268" y="1667"/>
                  </a:lnTo>
                  <a:lnTo>
                    <a:pt x="36569" y="1426"/>
                  </a:lnTo>
                  <a:close/>
                </a:path>
                <a:path w="39369" h="3175">
                  <a:moveTo>
                    <a:pt x="37362" y="1408"/>
                  </a:moveTo>
                  <a:lnTo>
                    <a:pt x="37268" y="1667"/>
                  </a:lnTo>
                  <a:lnTo>
                    <a:pt x="38939" y="1667"/>
                  </a:lnTo>
                  <a:lnTo>
                    <a:pt x="38063" y="1645"/>
                  </a:lnTo>
                  <a:lnTo>
                    <a:pt x="37362" y="1408"/>
                  </a:lnTo>
                  <a:close/>
                </a:path>
                <a:path w="39369" h="3175">
                  <a:moveTo>
                    <a:pt x="38158" y="1389"/>
                  </a:moveTo>
                  <a:lnTo>
                    <a:pt x="38163" y="1645"/>
                  </a:lnTo>
                  <a:lnTo>
                    <a:pt x="38878" y="1645"/>
                  </a:lnTo>
                  <a:lnTo>
                    <a:pt x="38158" y="13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0" name="object 640"/>
            <p:cNvSpPr/>
            <p:nvPr/>
          </p:nvSpPr>
          <p:spPr>
            <a:xfrm>
              <a:off x="2414351" y="1653744"/>
              <a:ext cx="39370" cy="3175"/>
            </a:xfrm>
            <a:custGeom>
              <a:avLst/>
              <a:gdLst/>
              <a:ahLst/>
              <a:cxnLst/>
              <a:rect l="l" t="t" r="r" b="b"/>
              <a:pathLst>
                <a:path w="39369" h="3175">
                  <a:moveTo>
                    <a:pt x="38164" y="1645"/>
                  </a:moveTo>
                  <a:lnTo>
                    <a:pt x="38157" y="1389"/>
                  </a:lnTo>
                  <a:lnTo>
                    <a:pt x="39288" y="1792"/>
                  </a:lnTo>
                  <a:lnTo>
                    <a:pt x="48" y="2743"/>
                  </a:lnTo>
                  <a:lnTo>
                    <a:pt x="0" y="691"/>
                  </a:lnTo>
                  <a:lnTo>
                    <a:pt x="28489" y="0"/>
                  </a:lnTo>
                  <a:lnTo>
                    <a:pt x="32692" y="1557"/>
                  </a:lnTo>
                  <a:lnTo>
                    <a:pt x="33040" y="1679"/>
                  </a:lnTo>
                  <a:lnTo>
                    <a:pt x="33302" y="1761"/>
                  </a:lnTo>
                  <a:lnTo>
                    <a:pt x="33396" y="1502"/>
                  </a:lnTo>
                  <a:lnTo>
                    <a:pt x="33835" y="1661"/>
                  </a:lnTo>
                  <a:lnTo>
                    <a:pt x="34094" y="1743"/>
                  </a:lnTo>
                  <a:lnTo>
                    <a:pt x="34189" y="1484"/>
                  </a:lnTo>
                  <a:lnTo>
                    <a:pt x="34628" y="1642"/>
                  </a:lnTo>
                  <a:lnTo>
                    <a:pt x="34887" y="1725"/>
                  </a:lnTo>
                  <a:lnTo>
                    <a:pt x="34981" y="1466"/>
                  </a:lnTo>
                  <a:lnTo>
                    <a:pt x="35420" y="1621"/>
                  </a:lnTo>
                  <a:lnTo>
                    <a:pt x="35682" y="1703"/>
                  </a:lnTo>
                  <a:lnTo>
                    <a:pt x="35777" y="1447"/>
                  </a:lnTo>
                  <a:lnTo>
                    <a:pt x="36216" y="1603"/>
                  </a:lnTo>
                  <a:lnTo>
                    <a:pt x="36475" y="1685"/>
                  </a:lnTo>
                  <a:lnTo>
                    <a:pt x="36569" y="1426"/>
                  </a:lnTo>
                  <a:lnTo>
                    <a:pt x="37008" y="1584"/>
                  </a:lnTo>
                  <a:lnTo>
                    <a:pt x="37267" y="1667"/>
                  </a:lnTo>
                  <a:lnTo>
                    <a:pt x="37362" y="1408"/>
                  </a:lnTo>
                  <a:lnTo>
                    <a:pt x="37801" y="1563"/>
                  </a:lnTo>
                  <a:lnTo>
                    <a:pt x="38063" y="16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1" name="object 641"/>
            <p:cNvSpPr/>
            <p:nvPr/>
          </p:nvSpPr>
          <p:spPr>
            <a:xfrm>
              <a:off x="2389821" y="1269391"/>
              <a:ext cx="24765" cy="389890"/>
            </a:xfrm>
            <a:custGeom>
              <a:avLst/>
              <a:gdLst/>
              <a:ahLst/>
              <a:cxnLst/>
              <a:rect l="l" t="t" r="r" b="b"/>
              <a:pathLst>
                <a:path w="24764" h="389889">
                  <a:moveTo>
                    <a:pt x="14870" y="0"/>
                  </a:moveTo>
                  <a:lnTo>
                    <a:pt x="0" y="289"/>
                  </a:lnTo>
                  <a:lnTo>
                    <a:pt x="9372" y="389552"/>
                  </a:lnTo>
                  <a:lnTo>
                    <a:pt x="24222" y="389266"/>
                  </a:lnTo>
                  <a:lnTo>
                    <a:pt x="148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2" name="object 642"/>
            <p:cNvSpPr/>
            <p:nvPr/>
          </p:nvSpPr>
          <p:spPr>
            <a:xfrm>
              <a:off x="2389762" y="1269321"/>
              <a:ext cx="24765" cy="389890"/>
            </a:xfrm>
            <a:custGeom>
              <a:avLst/>
              <a:gdLst/>
              <a:ahLst/>
              <a:cxnLst/>
              <a:rect l="l" t="t" r="r" b="b"/>
              <a:pathLst>
                <a:path w="24764" h="389889">
                  <a:moveTo>
                    <a:pt x="9430" y="389622"/>
                  </a:moveTo>
                  <a:lnTo>
                    <a:pt x="24280" y="389336"/>
                  </a:lnTo>
                  <a:lnTo>
                    <a:pt x="14929" y="70"/>
                  </a:lnTo>
                  <a:lnTo>
                    <a:pt x="57" y="359"/>
                  </a:lnTo>
                  <a:lnTo>
                    <a:pt x="9430" y="3896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3" name="object 643"/>
            <p:cNvSpPr/>
            <p:nvPr/>
          </p:nvSpPr>
          <p:spPr>
            <a:xfrm>
              <a:off x="2672836" y="1374310"/>
              <a:ext cx="220345" cy="220345"/>
            </a:xfrm>
            <a:custGeom>
              <a:avLst/>
              <a:gdLst/>
              <a:ahLst/>
              <a:cxnLst/>
              <a:rect l="l" t="t" r="r" b="b"/>
              <a:pathLst>
                <a:path w="220344" h="220344">
                  <a:moveTo>
                    <a:pt x="214823" y="0"/>
                  </a:moveTo>
                  <a:lnTo>
                    <a:pt x="0" y="5205"/>
                  </a:lnTo>
                  <a:lnTo>
                    <a:pt x="5205" y="220024"/>
                  </a:lnTo>
                  <a:lnTo>
                    <a:pt x="220026" y="214819"/>
                  </a:lnTo>
                  <a:lnTo>
                    <a:pt x="2148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4" name="object 644"/>
            <p:cNvSpPr/>
            <p:nvPr/>
          </p:nvSpPr>
          <p:spPr>
            <a:xfrm>
              <a:off x="2672836" y="1374309"/>
              <a:ext cx="220345" cy="220345"/>
            </a:xfrm>
            <a:custGeom>
              <a:avLst/>
              <a:gdLst/>
              <a:ahLst/>
              <a:cxnLst/>
              <a:rect l="l" t="t" r="r" b="b"/>
              <a:pathLst>
                <a:path w="220344" h="220344">
                  <a:moveTo>
                    <a:pt x="214823" y="0"/>
                  </a:moveTo>
                  <a:lnTo>
                    <a:pt x="0" y="5205"/>
                  </a:lnTo>
                  <a:lnTo>
                    <a:pt x="5205" y="220025"/>
                  </a:lnTo>
                  <a:lnTo>
                    <a:pt x="220025" y="214819"/>
                  </a:lnTo>
                  <a:lnTo>
                    <a:pt x="214823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5" name="object 645"/>
            <p:cNvSpPr/>
            <p:nvPr/>
          </p:nvSpPr>
          <p:spPr>
            <a:xfrm>
              <a:off x="2422056" y="5960241"/>
              <a:ext cx="333375" cy="556895"/>
            </a:xfrm>
            <a:custGeom>
              <a:avLst/>
              <a:gdLst/>
              <a:ahLst/>
              <a:cxnLst/>
              <a:rect l="l" t="t" r="r" b="b"/>
              <a:pathLst>
                <a:path w="333375" h="556895">
                  <a:moveTo>
                    <a:pt x="319946" y="0"/>
                  </a:moveTo>
                  <a:lnTo>
                    <a:pt x="0" y="7741"/>
                  </a:lnTo>
                  <a:lnTo>
                    <a:pt x="13298" y="556595"/>
                  </a:lnTo>
                  <a:lnTo>
                    <a:pt x="333244" y="548822"/>
                  </a:lnTo>
                  <a:lnTo>
                    <a:pt x="319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6" name="object 646"/>
            <p:cNvSpPr/>
            <p:nvPr/>
          </p:nvSpPr>
          <p:spPr>
            <a:xfrm>
              <a:off x="2422056" y="5960241"/>
              <a:ext cx="333375" cy="556895"/>
            </a:xfrm>
            <a:custGeom>
              <a:avLst/>
              <a:gdLst/>
              <a:ahLst/>
              <a:cxnLst/>
              <a:rect l="l" t="t" r="r" b="b"/>
              <a:pathLst>
                <a:path w="333375" h="556895">
                  <a:moveTo>
                    <a:pt x="173272" y="552724"/>
                  </a:moveTo>
                  <a:lnTo>
                    <a:pt x="13298" y="556595"/>
                  </a:lnTo>
                  <a:lnTo>
                    <a:pt x="6647" y="282153"/>
                  </a:lnTo>
                  <a:lnTo>
                    <a:pt x="0" y="7741"/>
                  </a:lnTo>
                  <a:lnTo>
                    <a:pt x="159971" y="3870"/>
                  </a:lnTo>
                  <a:lnTo>
                    <a:pt x="319945" y="0"/>
                  </a:lnTo>
                  <a:lnTo>
                    <a:pt x="326596" y="274411"/>
                  </a:lnTo>
                  <a:lnTo>
                    <a:pt x="333243" y="548822"/>
                  </a:lnTo>
                  <a:lnTo>
                    <a:pt x="173272" y="5527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7" name="object 647"/>
            <p:cNvSpPr/>
            <p:nvPr/>
          </p:nvSpPr>
          <p:spPr>
            <a:xfrm>
              <a:off x="2458133" y="6458041"/>
              <a:ext cx="294640" cy="33655"/>
            </a:xfrm>
            <a:custGeom>
              <a:avLst/>
              <a:gdLst/>
              <a:ahLst/>
              <a:cxnLst/>
              <a:rect l="l" t="t" r="r" b="b"/>
              <a:pathLst>
                <a:path w="294639" h="33654">
                  <a:moveTo>
                    <a:pt x="293951" y="0"/>
                  </a:moveTo>
                  <a:lnTo>
                    <a:pt x="0" y="7132"/>
                  </a:lnTo>
                  <a:lnTo>
                    <a:pt x="633" y="33223"/>
                  </a:lnTo>
                  <a:lnTo>
                    <a:pt x="294582" y="26090"/>
                  </a:lnTo>
                  <a:lnTo>
                    <a:pt x="2939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8" name="object 648"/>
            <p:cNvSpPr/>
            <p:nvPr/>
          </p:nvSpPr>
          <p:spPr>
            <a:xfrm>
              <a:off x="2439320" y="6458041"/>
              <a:ext cx="313690" cy="34290"/>
            </a:xfrm>
            <a:custGeom>
              <a:avLst/>
              <a:gdLst/>
              <a:ahLst/>
              <a:cxnLst/>
              <a:rect l="l" t="t" r="r" b="b"/>
              <a:pathLst>
                <a:path w="313689" h="34289">
                  <a:moveTo>
                    <a:pt x="166420" y="29657"/>
                  </a:moveTo>
                  <a:lnTo>
                    <a:pt x="19446" y="33223"/>
                  </a:lnTo>
                  <a:lnTo>
                    <a:pt x="19129" y="20177"/>
                  </a:lnTo>
                  <a:lnTo>
                    <a:pt x="18812" y="7132"/>
                  </a:lnTo>
                  <a:lnTo>
                    <a:pt x="165789" y="3566"/>
                  </a:lnTo>
                  <a:lnTo>
                    <a:pt x="312764" y="0"/>
                  </a:lnTo>
                  <a:lnTo>
                    <a:pt x="313078" y="13045"/>
                  </a:lnTo>
                  <a:lnTo>
                    <a:pt x="313395" y="26090"/>
                  </a:lnTo>
                  <a:lnTo>
                    <a:pt x="166420" y="29657"/>
                  </a:lnTo>
                </a:path>
                <a:path w="313689" h="34289">
                  <a:moveTo>
                    <a:pt x="25996" y="33070"/>
                  </a:moveTo>
                  <a:lnTo>
                    <a:pt x="0" y="336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49" name="object 649"/>
            <p:cNvSpPr/>
            <p:nvPr/>
          </p:nvSpPr>
          <p:spPr>
            <a:xfrm>
              <a:off x="2434861" y="6491721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80" h="5079">
                  <a:moveTo>
                    <a:pt x="4458" y="0"/>
                  </a:moveTo>
                  <a:lnTo>
                    <a:pt x="1681" y="335"/>
                  </a:lnTo>
                  <a:lnTo>
                    <a:pt x="194" y="1889"/>
                  </a:lnTo>
                  <a:lnTo>
                    <a:pt x="0" y="4693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50" name="object 650"/>
            <p:cNvSpPr/>
            <p:nvPr/>
          </p:nvSpPr>
          <p:spPr>
            <a:xfrm>
              <a:off x="2434861" y="6491721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80" h="5079">
                  <a:moveTo>
                    <a:pt x="4459" y="0"/>
                  </a:moveTo>
                  <a:lnTo>
                    <a:pt x="1682" y="335"/>
                  </a:lnTo>
                  <a:lnTo>
                    <a:pt x="195" y="1889"/>
                  </a:lnTo>
                  <a:lnTo>
                    <a:pt x="0" y="46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51" name="object 651"/>
            <p:cNvSpPr/>
            <p:nvPr/>
          </p:nvSpPr>
          <p:spPr>
            <a:xfrm>
              <a:off x="2452734" y="5997153"/>
              <a:ext cx="0" cy="490855"/>
            </a:xfrm>
            <a:custGeom>
              <a:avLst/>
              <a:gdLst/>
              <a:ahLst/>
              <a:cxnLst/>
              <a:rect l="l" t="t" r="r" b="b"/>
              <a:pathLst>
                <a:path h="490854">
                  <a:moveTo>
                    <a:pt x="0" y="0"/>
                  </a:moveTo>
                  <a:lnTo>
                    <a:pt x="0" y="22402"/>
                  </a:lnTo>
                </a:path>
                <a:path h="490854">
                  <a:moveTo>
                    <a:pt x="0" y="22402"/>
                  </a:moveTo>
                  <a:lnTo>
                    <a:pt x="0" y="490453"/>
                  </a:lnTo>
                </a:path>
              </a:pathLst>
            </a:custGeom>
            <a:ln w="13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652" name="object 6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21488" y="6233738"/>
              <a:ext cx="228182" cy="107746"/>
            </a:xfrm>
            <a:prstGeom prst="rect">
              <a:avLst/>
            </a:prstGeom>
          </p:spPr>
        </p:pic>
        <p:sp>
          <p:nvSpPr>
            <p:cNvPr id="653" name="object 653"/>
            <p:cNvSpPr/>
            <p:nvPr/>
          </p:nvSpPr>
          <p:spPr>
            <a:xfrm>
              <a:off x="2422056" y="5960241"/>
              <a:ext cx="320675" cy="34290"/>
            </a:xfrm>
            <a:custGeom>
              <a:avLst/>
              <a:gdLst/>
              <a:ahLst/>
              <a:cxnLst/>
              <a:rect l="l" t="t" r="r" b="b"/>
              <a:pathLst>
                <a:path w="320675" h="34289">
                  <a:moveTo>
                    <a:pt x="319946" y="0"/>
                  </a:moveTo>
                  <a:lnTo>
                    <a:pt x="0" y="7741"/>
                  </a:lnTo>
                  <a:lnTo>
                    <a:pt x="631" y="33832"/>
                  </a:lnTo>
                  <a:lnTo>
                    <a:pt x="320577" y="26060"/>
                  </a:lnTo>
                  <a:lnTo>
                    <a:pt x="319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54" name="object 654"/>
            <p:cNvSpPr/>
            <p:nvPr/>
          </p:nvSpPr>
          <p:spPr>
            <a:xfrm>
              <a:off x="2422056" y="5960241"/>
              <a:ext cx="320675" cy="34290"/>
            </a:xfrm>
            <a:custGeom>
              <a:avLst/>
              <a:gdLst/>
              <a:ahLst/>
              <a:cxnLst/>
              <a:rect l="l" t="t" r="r" b="b"/>
              <a:pathLst>
                <a:path w="320675" h="34289">
                  <a:moveTo>
                    <a:pt x="160605" y="29961"/>
                  </a:moveTo>
                  <a:lnTo>
                    <a:pt x="630" y="33832"/>
                  </a:lnTo>
                  <a:lnTo>
                    <a:pt x="313" y="20787"/>
                  </a:lnTo>
                  <a:lnTo>
                    <a:pt x="0" y="7741"/>
                  </a:lnTo>
                  <a:lnTo>
                    <a:pt x="159971" y="3870"/>
                  </a:lnTo>
                  <a:lnTo>
                    <a:pt x="319945" y="0"/>
                  </a:lnTo>
                  <a:lnTo>
                    <a:pt x="320262" y="13045"/>
                  </a:lnTo>
                  <a:lnTo>
                    <a:pt x="320576" y="26060"/>
                  </a:lnTo>
                  <a:lnTo>
                    <a:pt x="160605" y="299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55" name="object 655"/>
            <p:cNvSpPr/>
            <p:nvPr/>
          </p:nvSpPr>
          <p:spPr>
            <a:xfrm>
              <a:off x="2446703" y="5986363"/>
              <a:ext cx="294640" cy="33655"/>
            </a:xfrm>
            <a:custGeom>
              <a:avLst/>
              <a:gdLst/>
              <a:ahLst/>
              <a:cxnLst/>
              <a:rect l="l" t="t" r="r" b="b"/>
              <a:pathLst>
                <a:path w="294639" h="33654">
                  <a:moveTo>
                    <a:pt x="293951" y="0"/>
                  </a:moveTo>
                  <a:lnTo>
                    <a:pt x="0" y="7132"/>
                  </a:lnTo>
                  <a:lnTo>
                    <a:pt x="633" y="33192"/>
                  </a:lnTo>
                  <a:lnTo>
                    <a:pt x="294582" y="26090"/>
                  </a:lnTo>
                  <a:lnTo>
                    <a:pt x="2939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56" name="object 656"/>
            <p:cNvSpPr/>
            <p:nvPr/>
          </p:nvSpPr>
          <p:spPr>
            <a:xfrm>
              <a:off x="2446702" y="5986363"/>
              <a:ext cx="294640" cy="33655"/>
            </a:xfrm>
            <a:custGeom>
              <a:avLst/>
              <a:gdLst/>
              <a:ahLst/>
              <a:cxnLst/>
              <a:rect l="l" t="t" r="r" b="b"/>
              <a:pathLst>
                <a:path w="294639" h="33654">
                  <a:moveTo>
                    <a:pt x="146977" y="3566"/>
                  </a:moveTo>
                  <a:lnTo>
                    <a:pt x="293952" y="0"/>
                  </a:lnTo>
                  <a:lnTo>
                    <a:pt x="294269" y="13045"/>
                  </a:lnTo>
                  <a:lnTo>
                    <a:pt x="294583" y="26090"/>
                  </a:lnTo>
                  <a:lnTo>
                    <a:pt x="147608" y="29657"/>
                  </a:lnTo>
                  <a:lnTo>
                    <a:pt x="633" y="33192"/>
                  </a:lnTo>
                  <a:lnTo>
                    <a:pt x="316" y="20177"/>
                  </a:lnTo>
                  <a:lnTo>
                    <a:pt x="0" y="7132"/>
                  </a:lnTo>
                  <a:lnTo>
                    <a:pt x="146977" y="35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657" name="object 6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23923" y="6339657"/>
              <a:ext cx="231797" cy="149931"/>
            </a:xfrm>
            <a:prstGeom prst="rect">
              <a:avLst/>
            </a:prstGeom>
          </p:spPr>
        </p:pic>
        <p:pic>
          <p:nvPicPr>
            <p:cNvPr id="658" name="object 6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16041" y="6011478"/>
              <a:ext cx="233525" cy="229575"/>
            </a:xfrm>
            <a:prstGeom prst="rect">
              <a:avLst/>
            </a:prstGeom>
          </p:spPr>
        </p:pic>
        <p:pic>
          <p:nvPicPr>
            <p:cNvPr id="659" name="object 6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29834" y="5083576"/>
              <a:ext cx="508714" cy="508711"/>
            </a:xfrm>
            <a:prstGeom prst="rect">
              <a:avLst/>
            </a:prstGeom>
          </p:spPr>
        </p:pic>
      </p:grpSp>
      <p:sp>
        <p:nvSpPr>
          <p:cNvPr id="660" name="object 660"/>
          <p:cNvSpPr txBox="1"/>
          <p:nvPr/>
        </p:nvSpPr>
        <p:spPr>
          <a:xfrm>
            <a:off x="5655266" y="3328927"/>
            <a:ext cx="578427" cy="369729"/>
          </a:xfrm>
          <a:prstGeom prst="rect">
            <a:avLst/>
          </a:prstGeom>
        </p:spPr>
        <p:txBody>
          <a:bodyPr vert="horz" wrap="square" lIns="0" tIns="18617" rIns="0" bIns="0" rtlCol="0">
            <a:spAutoFit/>
          </a:bodyPr>
          <a:lstStyle/>
          <a:p>
            <a:pPr marL="8659">
              <a:spcBef>
                <a:spcPts val="147"/>
              </a:spcBef>
            </a:pPr>
            <a:r>
              <a:rPr sz="818" spc="68" dirty="0">
                <a:latin typeface="Arial"/>
                <a:cs typeface="Arial"/>
              </a:rPr>
              <a:t>Meet</a:t>
            </a:r>
            <a:r>
              <a:rPr sz="818" spc="276" dirty="0">
                <a:latin typeface="Arial"/>
                <a:cs typeface="Arial"/>
              </a:rPr>
              <a:t>  </a:t>
            </a:r>
            <a:r>
              <a:rPr sz="818" spc="-24" dirty="0">
                <a:latin typeface="Arial"/>
                <a:cs typeface="Arial"/>
              </a:rPr>
              <a:t>Rm</a:t>
            </a:r>
            <a:endParaRPr sz="818">
              <a:latin typeface="Arial"/>
              <a:cs typeface="Arial"/>
            </a:endParaRPr>
          </a:p>
          <a:p>
            <a:pPr marL="216472">
              <a:spcBef>
                <a:spcPts val="89"/>
              </a:spcBef>
            </a:pPr>
            <a:r>
              <a:rPr sz="648" spc="68" dirty="0">
                <a:latin typeface="Arial"/>
                <a:cs typeface="Arial"/>
              </a:rPr>
              <a:t>80 </a:t>
            </a:r>
            <a:endParaRPr sz="648">
              <a:latin typeface="Arial"/>
              <a:cs typeface="Arial"/>
            </a:endParaRPr>
          </a:p>
          <a:p>
            <a:pPr marL="98711">
              <a:spcBef>
                <a:spcPts val="116"/>
              </a:spcBef>
            </a:pPr>
            <a:r>
              <a:rPr sz="648" dirty="0">
                <a:latin typeface="Arial"/>
                <a:cs typeface="Arial"/>
              </a:rPr>
              <a:t>22.9</a:t>
            </a:r>
            <a:r>
              <a:rPr sz="648" spc="51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48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661" name="object 661"/>
          <p:cNvSpPr/>
          <p:nvPr/>
        </p:nvSpPr>
        <p:spPr>
          <a:xfrm>
            <a:off x="8642416" y="4177747"/>
            <a:ext cx="270164" cy="98714"/>
          </a:xfrm>
          <a:custGeom>
            <a:avLst/>
            <a:gdLst/>
            <a:ahLst/>
            <a:cxnLst/>
            <a:rect l="l" t="t" r="r" b="b"/>
            <a:pathLst>
              <a:path w="396240" h="144779">
                <a:moveTo>
                  <a:pt x="395841" y="0"/>
                </a:moveTo>
                <a:lnTo>
                  <a:pt x="0" y="0"/>
                </a:lnTo>
                <a:lnTo>
                  <a:pt x="0" y="144721"/>
                </a:lnTo>
                <a:lnTo>
                  <a:pt x="395841" y="144721"/>
                </a:lnTo>
                <a:lnTo>
                  <a:pt x="3958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62" name="object 662"/>
          <p:cNvSpPr txBox="1"/>
          <p:nvPr/>
        </p:nvSpPr>
        <p:spPr>
          <a:xfrm>
            <a:off x="8642416" y="4177748"/>
            <a:ext cx="270164" cy="89768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210">
              <a:lnSpc>
                <a:spcPts val="743"/>
              </a:lnSpc>
            </a:pPr>
            <a:r>
              <a:rPr sz="648" spc="-17" dirty="0">
                <a:latin typeface="Arial"/>
                <a:cs typeface="Arial"/>
              </a:rPr>
              <a:t>809</a:t>
            </a:r>
            <a:endParaRPr sz="648">
              <a:latin typeface="Arial"/>
              <a:cs typeface="Arial"/>
            </a:endParaRPr>
          </a:p>
        </p:txBody>
      </p:sp>
      <p:sp>
        <p:nvSpPr>
          <p:cNvPr id="663" name="object 663"/>
          <p:cNvSpPr/>
          <p:nvPr/>
        </p:nvSpPr>
        <p:spPr>
          <a:xfrm>
            <a:off x="8587324" y="4291361"/>
            <a:ext cx="380134" cy="98714"/>
          </a:xfrm>
          <a:custGeom>
            <a:avLst/>
            <a:gdLst/>
            <a:ahLst/>
            <a:cxnLst/>
            <a:rect l="l" t="t" r="r" b="b"/>
            <a:pathLst>
              <a:path w="557529" h="144779">
                <a:moveTo>
                  <a:pt x="557448" y="0"/>
                </a:moveTo>
                <a:lnTo>
                  <a:pt x="0" y="0"/>
                </a:lnTo>
                <a:lnTo>
                  <a:pt x="0" y="144749"/>
                </a:lnTo>
                <a:lnTo>
                  <a:pt x="557448" y="144749"/>
                </a:lnTo>
                <a:lnTo>
                  <a:pt x="557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64" name="object 664"/>
          <p:cNvSpPr txBox="1"/>
          <p:nvPr/>
        </p:nvSpPr>
        <p:spPr>
          <a:xfrm>
            <a:off x="8579580" y="4275409"/>
            <a:ext cx="397019" cy="111074"/>
          </a:xfrm>
          <a:prstGeom prst="rect">
            <a:avLst/>
          </a:prstGeom>
        </p:spPr>
        <p:txBody>
          <a:bodyPr vert="horz" wrap="square" lIns="0" tIns="11257" rIns="0" bIns="0" rtlCol="0">
            <a:spAutoFit/>
          </a:bodyPr>
          <a:lstStyle/>
          <a:p>
            <a:pPr marL="8659">
              <a:spcBef>
                <a:spcPts val="89"/>
              </a:spcBef>
            </a:pPr>
            <a:r>
              <a:rPr sz="648" dirty="0">
                <a:latin typeface="Arial"/>
                <a:cs typeface="Arial"/>
              </a:rPr>
              <a:t>59.6</a:t>
            </a:r>
            <a:r>
              <a:rPr sz="648" spc="51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48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665" name="object 665"/>
          <p:cNvSpPr/>
          <p:nvPr/>
        </p:nvSpPr>
        <p:spPr>
          <a:xfrm>
            <a:off x="8390395" y="4047944"/>
            <a:ext cx="774123" cy="118630"/>
          </a:xfrm>
          <a:custGeom>
            <a:avLst/>
            <a:gdLst/>
            <a:ahLst/>
            <a:cxnLst/>
            <a:rect l="l" t="t" r="r" b="b"/>
            <a:pathLst>
              <a:path w="1135379" h="173989">
                <a:moveTo>
                  <a:pt x="1135105" y="0"/>
                </a:moveTo>
                <a:lnTo>
                  <a:pt x="0" y="0"/>
                </a:lnTo>
                <a:lnTo>
                  <a:pt x="0" y="173736"/>
                </a:lnTo>
                <a:lnTo>
                  <a:pt x="1135105" y="173736"/>
                </a:lnTo>
                <a:lnTo>
                  <a:pt x="11351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66" name="object 666"/>
          <p:cNvSpPr txBox="1"/>
          <p:nvPr/>
        </p:nvSpPr>
        <p:spPr>
          <a:xfrm>
            <a:off x="8382152" y="4028894"/>
            <a:ext cx="790142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dirty="0">
                <a:latin typeface="Arial"/>
                <a:cs typeface="Arial"/>
              </a:rPr>
              <a:t>Outdoor Ame</a:t>
            </a:r>
            <a:r>
              <a:rPr sz="818" spc="262" dirty="0">
                <a:latin typeface="Arial"/>
                <a:cs typeface="Arial"/>
              </a:rPr>
              <a:t> </a:t>
            </a:r>
            <a:r>
              <a:rPr sz="818" spc="-17" dirty="0">
                <a:latin typeface="Arial"/>
                <a:cs typeface="Arial"/>
              </a:rPr>
              <a:t>ty</a:t>
            </a:r>
            <a:endParaRPr sz="818">
              <a:latin typeface="Arial"/>
              <a:cs typeface="Arial"/>
            </a:endParaRPr>
          </a:p>
        </p:txBody>
      </p:sp>
      <p:sp>
        <p:nvSpPr>
          <p:cNvPr id="667" name="object 667"/>
          <p:cNvSpPr txBox="1"/>
          <p:nvPr/>
        </p:nvSpPr>
        <p:spPr>
          <a:xfrm>
            <a:off x="4251018" y="893475"/>
            <a:ext cx="789709" cy="369729"/>
          </a:xfrm>
          <a:prstGeom prst="rect">
            <a:avLst/>
          </a:prstGeom>
        </p:spPr>
        <p:txBody>
          <a:bodyPr vert="horz" wrap="square" lIns="0" tIns="18617" rIns="0" bIns="0" rtlCol="0">
            <a:spAutoFit/>
          </a:bodyPr>
          <a:lstStyle/>
          <a:p>
            <a:pPr marL="8659">
              <a:spcBef>
                <a:spcPts val="147"/>
              </a:spcBef>
            </a:pPr>
            <a:r>
              <a:rPr sz="818" dirty="0">
                <a:latin typeface="Arial"/>
                <a:cs typeface="Arial"/>
              </a:rPr>
              <a:t>Outdoor</a:t>
            </a:r>
            <a:r>
              <a:rPr sz="818" spc="-3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Ame</a:t>
            </a:r>
            <a:r>
              <a:rPr sz="818" spc="262" dirty="0">
                <a:latin typeface="Arial"/>
                <a:cs typeface="Arial"/>
              </a:rPr>
              <a:t> </a:t>
            </a:r>
            <a:r>
              <a:rPr sz="818" spc="-17" dirty="0">
                <a:latin typeface="Arial"/>
                <a:cs typeface="Arial"/>
              </a:rPr>
              <a:t>ty</a:t>
            </a:r>
            <a:endParaRPr sz="818">
              <a:latin typeface="Arial"/>
              <a:cs typeface="Arial"/>
            </a:endParaRPr>
          </a:p>
          <a:p>
            <a:pPr marL="323408">
              <a:spcBef>
                <a:spcPts val="89"/>
              </a:spcBef>
            </a:pPr>
            <a:r>
              <a:rPr sz="648" spc="-17" dirty="0">
                <a:latin typeface="Arial"/>
                <a:cs typeface="Arial"/>
              </a:rPr>
              <a:t>810</a:t>
            </a:r>
            <a:endParaRPr sz="648">
              <a:latin typeface="Arial"/>
              <a:cs typeface="Arial"/>
            </a:endParaRPr>
          </a:p>
          <a:p>
            <a:pPr marL="206081">
              <a:spcBef>
                <a:spcPts val="116"/>
              </a:spcBef>
            </a:pPr>
            <a:r>
              <a:rPr sz="648" dirty="0">
                <a:latin typeface="Arial"/>
                <a:cs typeface="Arial"/>
              </a:rPr>
              <a:t>53.4</a:t>
            </a:r>
            <a:r>
              <a:rPr sz="648" spc="51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48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668" name="object 668"/>
          <p:cNvSpPr txBox="1"/>
          <p:nvPr/>
        </p:nvSpPr>
        <p:spPr>
          <a:xfrm>
            <a:off x="2713461" y="3234349"/>
            <a:ext cx="618692" cy="369729"/>
          </a:xfrm>
          <a:prstGeom prst="rect">
            <a:avLst/>
          </a:prstGeom>
        </p:spPr>
        <p:txBody>
          <a:bodyPr vert="horz" wrap="square" lIns="0" tIns="18617" rIns="0" bIns="0" rtlCol="0">
            <a:spAutoFit/>
          </a:bodyPr>
          <a:lstStyle/>
          <a:p>
            <a:pPr algn="ctr">
              <a:spcBef>
                <a:spcPts val="147"/>
              </a:spcBef>
            </a:pPr>
            <a:r>
              <a:rPr sz="818" dirty="0">
                <a:latin typeface="Arial"/>
                <a:cs typeface="Arial"/>
              </a:rPr>
              <a:t>Su</a:t>
            </a:r>
            <a:r>
              <a:rPr sz="818" spc="-27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te</a:t>
            </a:r>
            <a:r>
              <a:rPr sz="818" spc="-14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-</a:t>
            </a:r>
            <a:r>
              <a:rPr sz="818" spc="-24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2</a:t>
            </a:r>
            <a:r>
              <a:rPr sz="818" spc="-20" dirty="0">
                <a:latin typeface="Arial"/>
                <a:cs typeface="Arial"/>
              </a:rPr>
              <a:t> </a:t>
            </a:r>
            <a:r>
              <a:rPr sz="818" spc="-17" dirty="0">
                <a:latin typeface="Arial"/>
                <a:cs typeface="Arial"/>
              </a:rPr>
              <a:t>Bed</a:t>
            </a:r>
            <a:endParaRPr sz="818">
              <a:latin typeface="Arial"/>
              <a:cs typeface="Arial"/>
            </a:endParaRPr>
          </a:p>
          <a:p>
            <a:pPr algn="ctr">
              <a:spcBef>
                <a:spcPts val="89"/>
              </a:spcBef>
            </a:pPr>
            <a:r>
              <a:rPr sz="648" spc="-17" dirty="0">
                <a:latin typeface="Arial"/>
                <a:cs typeface="Arial"/>
              </a:rPr>
              <a:t>801</a:t>
            </a:r>
            <a:endParaRPr sz="648">
              <a:latin typeface="Arial"/>
              <a:cs typeface="Arial"/>
            </a:endParaRPr>
          </a:p>
          <a:p>
            <a:pPr marL="866" algn="ctr">
              <a:spcBef>
                <a:spcPts val="116"/>
              </a:spcBef>
            </a:pPr>
            <a:r>
              <a:rPr sz="648" spc="82" dirty="0">
                <a:latin typeface="Arial"/>
                <a:cs typeface="Arial"/>
              </a:rPr>
              <a:t> </a:t>
            </a:r>
            <a:r>
              <a:rPr sz="648" spc="55" dirty="0">
                <a:latin typeface="Arial"/>
                <a:cs typeface="Arial"/>
              </a:rPr>
              <a:t>1.2</a:t>
            </a:r>
            <a:r>
              <a:rPr sz="648" spc="20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14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669" name="object 669"/>
          <p:cNvSpPr txBox="1"/>
          <p:nvPr/>
        </p:nvSpPr>
        <p:spPr>
          <a:xfrm>
            <a:off x="2910641" y="1153862"/>
            <a:ext cx="618692" cy="369729"/>
          </a:xfrm>
          <a:prstGeom prst="rect">
            <a:avLst/>
          </a:prstGeom>
        </p:spPr>
        <p:txBody>
          <a:bodyPr vert="horz" wrap="square" lIns="0" tIns="18617" rIns="0" bIns="0" rtlCol="0">
            <a:spAutoFit/>
          </a:bodyPr>
          <a:lstStyle/>
          <a:p>
            <a:pPr marL="8659">
              <a:spcBef>
                <a:spcPts val="147"/>
              </a:spcBef>
            </a:pPr>
            <a:r>
              <a:rPr sz="818" dirty="0">
                <a:latin typeface="Arial"/>
                <a:cs typeface="Arial"/>
              </a:rPr>
              <a:t>Su</a:t>
            </a:r>
            <a:r>
              <a:rPr sz="818" spc="-27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te</a:t>
            </a:r>
            <a:r>
              <a:rPr sz="818" spc="-14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-</a:t>
            </a:r>
            <a:r>
              <a:rPr sz="818" spc="-24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1</a:t>
            </a:r>
            <a:r>
              <a:rPr sz="818" spc="-20" dirty="0">
                <a:latin typeface="Arial"/>
                <a:cs typeface="Arial"/>
              </a:rPr>
              <a:t> </a:t>
            </a:r>
            <a:r>
              <a:rPr sz="818" spc="-17" dirty="0">
                <a:latin typeface="Arial"/>
                <a:cs typeface="Arial"/>
              </a:rPr>
              <a:t>Bed</a:t>
            </a:r>
            <a:endParaRPr sz="818">
              <a:latin typeface="Arial"/>
              <a:cs typeface="Arial"/>
            </a:endParaRPr>
          </a:p>
          <a:p>
            <a:pPr marL="236820">
              <a:spcBef>
                <a:spcPts val="89"/>
              </a:spcBef>
            </a:pPr>
            <a:r>
              <a:rPr sz="648" spc="-17" dirty="0">
                <a:latin typeface="Arial"/>
                <a:cs typeface="Arial"/>
              </a:rPr>
              <a:t>802</a:t>
            </a:r>
            <a:endParaRPr sz="648">
              <a:latin typeface="Arial"/>
              <a:cs typeface="Arial"/>
            </a:endParaRPr>
          </a:p>
          <a:p>
            <a:pPr marL="119492">
              <a:spcBef>
                <a:spcPts val="116"/>
              </a:spcBef>
            </a:pPr>
            <a:r>
              <a:rPr sz="648" dirty="0">
                <a:latin typeface="Arial"/>
                <a:cs typeface="Arial"/>
              </a:rPr>
              <a:t>54.4</a:t>
            </a:r>
            <a:r>
              <a:rPr sz="648" spc="51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48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670" name="object 670"/>
          <p:cNvSpPr txBox="1"/>
          <p:nvPr/>
        </p:nvSpPr>
        <p:spPr>
          <a:xfrm>
            <a:off x="6768901" y="1146848"/>
            <a:ext cx="329478" cy="369729"/>
          </a:xfrm>
          <a:prstGeom prst="rect">
            <a:avLst/>
          </a:prstGeom>
        </p:spPr>
        <p:txBody>
          <a:bodyPr vert="horz" wrap="square" lIns="0" tIns="18617" rIns="0" bIns="0" rtlCol="0">
            <a:spAutoFit/>
          </a:bodyPr>
          <a:lstStyle/>
          <a:p>
            <a:pPr marL="8659">
              <a:spcBef>
                <a:spcPts val="147"/>
              </a:spcBef>
            </a:pPr>
            <a:r>
              <a:rPr sz="818" spc="-7" dirty="0">
                <a:latin typeface="Arial"/>
                <a:cs typeface="Arial"/>
              </a:rPr>
              <a:t>Sta</a:t>
            </a:r>
            <a:r>
              <a:rPr sz="818" spc="-31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r</a:t>
            </a:r>
            <a:r>
              <a:rPr sz="818" spc="-24" dirty="0">
                <a:latin typeface="Arial"/>
                <a:cs typeface="Arial"/>
              </a:rPr>
              <a:t> </a:t>
            </a:r>
            <a:r>
              <a:rPr sz="818" spc="-34" dirty="0">
                <a:latin typeface="Arial"/>
                <a:cs typeface="Arial"/>
              </a:rPr>
              <a:t>B</a:t>
            </a:r>
            <a:endParaRPr sz="818">
              <a:latin typeface="Arial"/>
              <a:cs typeface="Arial"/>
            </a:endParaRPr>
          </a:p>
          <a:p>
            <a:pPr marL="45026">
              <a:spcBef>
                <a:spcPts val="89"/>
              </a:spcBef>
            </a:pPr>
            <a:r>
              <a:rPr sz="648" dirty="0">
                <a:latin typeface="Arial"/>
                <a:cs typeface="Arial"/>
              </a:rPr>
              <a:t>X00-</a:t>
            </a:r>
            <a:r>
              <a:rPr sz="648" spc="-34" dirty="0">
                <a:latin typeface="Arial"/>
                <a:cs typeface="Arial"/>
              </a:rPr>
              <a:t>B</a:t>
            </a:r>
            <a:endParaRPr sz="648">
              <a:latin typeface="Arial"/>
              <a:cs typeface="Arial"/>
            </a:endParaRPr>
          </a:p>
          <a:p>
            <a:pPr marL="10391">
              <a:spcBef>
                <a:spcPts val="116"/>
              </a:spcBef>
            </a:pPr>
            <a:r>
              <a:rPr sz="648" dirty="0">
                <a:latin typeface="Arial"/>
                <a:cs typeface="Arial"/>
              </a:rPr>
              <a:t>13</a:t>
            </a:r>
            <a:r>
              <a:rPr sz="648" spc="44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31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671" name="object 671"/>
          <p:cNvSpPr txBox="1"/>
          <p:nvPr/>
        </p:nvSpPr>
        <p:spPr>
          <a:xfrm>
            <a:off x="5871771" y="2089816"/>
            <a:ext cx="572799" cy="369729"/>
          </a:xfrm>
          <a:prstGeom prst="rect">
            <a:avLst/>
          </a:prstGeom>
        </p:spPr>
        <p:txBody>
          <a:bodyPr vert="horz" wrap="square" lIns="0" tIns="18617" rIns="0" bIns="0" rtlCol="0">
            <a:spAutoFit/>
          </a:bodyPr>
          <a:lstStyle/>
          <a:p>
            <a:pPr algn="ctr">
              <a:spcBef>
                <a:spcPts val="147"/>
              </a:spcBef>
            </a:pPr>
            <a:r>
              <a:rPr sz="818" spc="48" dirty="0">
                <a:latin typeface="Arial"/>
                <a:cs typeface="Arial"/>
              </a:rPr>
              <a:t>Ele</a:t>
            </a:r>
            <a:r>
              <a:rPr sz="818" spc="24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. </a:t>
            </a:r>
            <a:r>
              <a:rPr sz="818" spc="-7" dirty="0">
                <a:latin typeface="Arial"/>
                <a:cs typeface="Arial"/>
              </a:rPr>
              <a:t>Closet</a:t>
            </a:r>
            <a:endParaRPr sz="818">
              <a:latin typeface="Arial"/>
              <a:cs typeface="Arial"/>
            </a:endParaRPr>
          </a:p>
          <a:p>
            <a:pPr algn="ctr">
              <a:spcBef>
                <a:spcPts val="89"/>
              </a:spcBef>
            </a:pPr>
            <a:r>
              <a:rPr sz="648" spc="-17" dirty="0">
                <a:latin typeface="Arial"/>
                <a:cs typeface="Arial"/>
              </a:rPr>
              <a:t>806</a:t>
            </a:r>
            <a:endParaRPr sz="648">
              <a:latin typeface="Arial"/>
              <a:cs typeface="Arial"/>
            </a:endParaRPr>
          </a:p>
          <a:p>
            <a:pPr marL="433" algn="ctr">
              <a:spcBef>
                <a:spcPts val="116"/>
              </a:spcBef>
            </a:pPr>
            <a:r>
              <a:rPr sz="648" dirty="0">
                <a:latin typeface="Arial"/>
                <a:cs typeface="Arial"/>
              </a:rPr>
              <a:t>1.</a:t>
            </a:r>
            <a:r>
              <a:rPr sz="648" spc="116" dirty="0">
                <a:latin typeface="Arial"/>
                <a:cs typeface="Arial"/>
              </a:rPr>
              <a:t> 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31" dirty="0">
                <a:latin typeface="Arial"/>
                <a:cs typeface="Arial"/>
              </a:rPr>
              <a:t> </a:t>
            </a:r>
            <a:r>
              <a:rPr sz="648" spc="3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sp>
        <p:nvSpPr>
          <p:cNvPr id="672" name="object 672"/>
          <p:cNvSpPr txBox="1"/>
          <p:nvPr/>
        </p:nvSpPr>
        <p:spPr>
          <a:xfrm>
            <a:off x="5827714" y="2544169"/>
            <a:ext cx="397019" cy="369729"/>
          </a:xfrm>
          <a:prstGeom prst="rect">
            <a:avLst/>
          </a:prstGeom>
        </p:spPr>
        <p:txBody>
          <a:bodyPr vert="horz" wrap="square" lIns="0" tIns="18617" rIns="0" bIns="0" rtlCol="0">
            <a:spAutoFit/>
          </a:bodyPr>
          <a:lstStyle/>
          <a:p>
            <a:pPr algn="ctr">
              <a:spcBef>
                <a:spcPts val="147"/>
              </a:spcBef>
            </a:pPr>
            <a:r>
              <a:rPr sz="818" spc="-7" dirty="0">
                <a:latin typeface="Arial"/>
                <a:cs typeface="Arial"/>
              </a:rPr>
              <a:t>Lobby</a:t>
            </a:r>
            <a:endParaRPr sz="818">
              <a:latin typeface="Arial"/>
              <a:cs typeface="Arial"/>
            </a:endParaRPr>
          </a:p>
          <a:p>
            <a:pPr algn="ctr">
              <a:spcBef>
                <a:spcPts val="85"/>
              </a:spcBef>
            </a:pPr>
            <a:r>
              <a:rPr sz="648" spc="-17" dirty="0">
                <a:latin typeface="Arial"/>
                <a:cs typeface="Arial"/>
              </a:rPr>
              <a:t>804</a:t>
            </a:r>
            <a:endParaRPr sz="648">
              <a:latin typeface="Arial"/>
              <a:cs typeface="Arial"/>
            </a:endParaRPr>
          </a:p>
          <a:p>
            <a:pPr algn="ctr">
              <a:spcBef>
                <a:spcPts val="119"/>
              </a:spcBef>
            </a:pPr>
            <a:r>
              <a:rPr sz="648" dirty="0">
                <a:latin typeface="Arial"/>
                <a:cs typeface="Arial"/>
              </a:rPr>
              <a:t>51.</a:t>
            </a:r>
            <a:r>
              <a:rPr sz="648" spc="126" dirty="0">
                <a:latin typeface="Arial"/>
                <a:cs typeface="Arial"/>
              </a:rPr>
              <a:t>  </a:t>
            </a:r>
            <a:r>
              <a:rPr sz="648" dirty="0">
                <a:latin typeface="Arial"/>
                <a:cs typeface="Arial"/>
              </a:rPr>
              <a:t>sq</a:t>
            </a:r>
            <a:r>
              <a:rPr sz="648" spc="20" dirty="0">
                <a:latin typeface="Arial"/>
                <a:cs typeface="Arial"/>
              </a:rPr>
              <a:t> </a:t>
            </a:r>
            <a:r>
              <a:rPr sz="648" spc="-34" dirty="0">
                <a:latin typeface="Arial"/>
                <a:cs typeface="Arial"/>
              </a:rPr>
              <a:t>m</a:t>
            </a:r>
            <a:endParaRPr sz="648">
              <a:latin typeface="Arial"/>
              <a:cs typeface="Arial"/>
            </a:endParaRPr>
          </a:p>
        </p:txBody>
      </p:sp>
      <p:grpSp>
        <p:nvGrpSpPr>
          <p:cNvPr id="673" name="object 673"/>
          <p:cNvGrpSpPr/>
          <p:nvPr/>
        </p:nvGrpSpPr>
        <p:grpSpPr>
          <a:xfrm>
            <a:off x="4145419" y="585302"/>
            <a:ext cx="3251922" cy="4620491"/>
            <a:chOff x="4911547" y="858443"/>
            <a:chExt cx="4769485" cy="6776720"/>
          </a:xfrm>
        </p:grpSpPr>
        <p:sp>
          <p:nvSpPr>
            <p:cNvPr id="674" name="object 674"/>
            <p:cNvSpPr/>
            <p:nvPr/>
          </p:nvSpPr>
          <p:spPr>
            <a:xfrm>
              <a:off x="6956816" y="859396"/>
              <a:ext cx="2723515" cy="796925"/>
            </a:xfrm>
            <a:custGeom>
              <a:avLst/>
              <a:gdLst/>
              <a:ahLst/>
              <a:cxnLst/>
              <a:rect l="l" t="t" r="r" b="b"/>
              <a:pathLst>
                <a:path w="2723515" h="796925">
                  <a:moveTo>
                    <a:pt x="2723022" y="0"/>
                  </a:moveTo>
                  <a:lnTo>
                    <a:pt x="0" y="65976"/>
                  </a:lnTo>
                  <a:lnTo>
                    <a:pt x="16489" y="738398"/>
                  </a:lnTo>
                  <a:lnTo>
                    <a:pt x="399562" y="796417"/>
                  </a:lnTo>
                  <a:lnTo>
                    <a:pt x="458876" y="404770"/>
                  </a:lnTo>
                  <a:lnTo>
                    <a:pt x="2612318" y="730910"/>
                  </a:lnTo>
                  <a:lnTo>
                    <a:pt x="27230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75" name="object 675"/>
            <p:cNvSpPr/>
            <p:nvPr/>
          </p:nvSpPr>
          <p:spPr>
            <a:xfrm>
              <a:off x="6956815" y="859395"/>
              <a:ext cx="2723515" cy="796925"/>
            </a:xfrm>
            <a:custGeom>
              <a:avLst/>
              <a:gdLst/>
              <a:ahLst/>
              <a:cxnLst/>
              <a:rect l="l" t="t" r="r" b="b"/>
              <a:pathLst>
                <a:path w="2723515" h="796925">
                  <a:moveTo>
                    <a:pt x="16489" y="738399"/>
                  </a:moveTo>
                  <a:lnTo>
                    <a:pt x="0" y="65977"/>
                  </a:lnTo>
                  <a:lnTo>
                    <a:pt x="2723022" y="0"/>
                  </a:lnTo>
                  <a:lnTo>
                    <a:pt x="2612318" y="730910"/>
                  </a:lnTo>
                  <a:lnTo>
                    <a:pt x="458876" y="404771"/>
                  </a:lnTo>
                  <a:lnTo>
                    <a:pt x="399562" y="796417"/>
                  </a:lnTo>
                  <a:lnTo>
                    <a:pt x="16489" y="7383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76" name="object 676"/>
            <p:cNvSpPr/>
            <p:nvPr/>
          </p:nvSpPr>
          <p:spPr>
            <a:xfrm>
              <a:off x="5616275" y="6575084"/>
              <a:ext cx="3020695" cy="1059180"/>
            </a:xfrm>
            <a:custGeom>
              <a:avLst/>
              <a:gdLst/>
              <a:ahLst/>
              <a:cxnLst/>
              <a:rect l="l" t="t" r="r" b="b"/>
              <a:pathLst>
                <a:path w="3020695" h="1059179">
                  <a:moveTo>
                    <a:pt x="1503273" y="0"/>
                  </a:moveTo>
                  <a:lnTo>
                    <a:pt x="722589" y="18928"/>
                  </a:lnTo>
                  <a:lnTo>
                    <a:pt x="725180" y="126888"/>
                  </a:lnTo>
                  <a:lnTo>
                    <a:pt x="0" y="144475"/>
                  </a:lnTo>
                  <a:lnTo>
                    <a:pt x="11338" y="611489"/>
                  </a:lnTo>
                  <a:lnTo>
                    <a:pt x="2966161" y="1058997"/>
                  </a:lnTo>
                  <a:lnTo>
                    <a:pt x="3020568" y="699698"/>
                  </a:lnTo>
                  <a:lnTo>
                    <a:pt x="2093701" y="559338"/>
                  </a:lnTo>
                  <a:lnTo>
                    <a:pt x="2163287" y="99974"/>
                  </a:lnTo>
                  <a:lnTo>
                    <a:pt x="15032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77" name="object 677"/>
            <p:cNvSpPr/>
            <p:nvPr/>
          </p:nvSpPr>
          <p:spPr>
            <a:xfrm>
              <a:off x="5616275" y="6575084"/>
              <a:ext cx="3020695" cy="1059180"/>
            </a:xfrm>
            <a:custGeom>
              <a:avLst/>
              <a:gdLst/>
              <a:ahLst/>
              <a:cxnLst/>
              <a:rect l="l" t="t" r="r" b="b"/>
              <a:pathLst>
                <a:path w="3020695" h="1059179">
                  <a:moveTo>
                    <a:pt x="11338" y="611489"/>
                  </a:moveTo>
                  <a:lnTo>
                    <a:pt x="0" y="144475"/>
                  </a:lnTo>
                  <a:lnTo>
                    <a:pt x="725180" y="126888"/>
                  </a:lnTo>
                  <a:lnTo>
                    <a:pt x="722589" y="18928"/>
                  </a:lnTo>
                  <a:lnTo>
                    <a:pt x="1503273" y="0"/>
                  </a:lnTo>
                  <a:lnTo>
                    <a:pt x="2163287" y="99974"/>
                  </a:lnTo>
                  <a:lnTo>
                    <a:pt x="2093701" y="559338"/>
                  </a:lnTo>
                  <a:lnTo>
                    <a:pt x="3020567" y="699698"/>
                  </a:lnTo>
                  <a:lnTo>
                    <a:pt x="2966161" y="1058997"/>
                  </a:lnTo>
                  <a:lnTo>
                    <a:pt x="11338" y="6114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78" name="object 678"/>
            <p:cNvSpPr/>
            <p:nvPr/>
          </p:nvSpPr>
          <p:spPr>
            <a:xfrm>
              <a:off x="4911547" y="7422458"/>
              <a:ext cx="805180" cy="125730"/>
            </a:xfrm>
            <a:custGeom>
              <a:avLst/>
              <a:gdLst/>
              <a:ahLst/>
              <a:cxnLst/>
              <a:rect l="l" t="t" r="r" b="b"/>
              <a:pathLst>
                <a:path w="805179" h="125729">
                  <a:moveTo>
                    <a:pt x="804854" y="0"/>
                  </a:moveTo>
                  <a:lnTo>
                    <a:pt x="0" y="0"/>
                  </a:lnTo>
                  <a:lnTo>
                    <a:pt x="0" y="125729"/>
                  </a:lnTo>
                  <a:lnTo>
                    <a:pt x="804854" y="125729"/>
                  </a:lnTo>
                  <a:lnTo>
                    <a:pt x="8048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679" name="object 679"/>
          <p:cNvSpPr txBox="1"/>
          <p:nvPr/>
        </p:nvSpPr>
        <p:spPr>
          <a:xfrm>
            <a:off x="4136759" y="5033571"/>
            <a:ext cx="565439" cy="111511"/>
          </a:xfrm>
          <a:prstGeom prst="rect">
            <a:avLst/>
          </a:prstGeom>
        </p:spPr>
        <p:txBody>
          <a:bodyPr vert="horz" wrap="square" lIns="0" tIns="11690" rIns="0" bIns="0" rtlCol="0">
            <a:spAutoFit/>
          </a:bodyPr>
          <a:lstStyle/>
          <a:p>
            <a:pPr marL="8659">
              <a:spcBef>
                <a:spcPts val="92"/>
              </a:spcBef>
            </a:pPr>
            <a:r>
              <a:rPr sz="648" dirty="0">
                <a:latin typeface="Arial"/>
                <a:cs typeface="Arial"/>
              </a:rPr>
              <a:t>Canopy</a:t>
            </a:r>
            <a:r>
              <a:rPr sz="648" spc="92" dirty="0">
                <a:latin typeface="Arial"/>
                <a:cs typeface="Arial"/>
              </a:rPr>
              <a:t> </a:t>
            </a:r>
            <a:r>
              <a:rPr sz="648" spc="-7" dirty="0">
                <a:latin typeface="Arial"/>
                <a:cs typeface="Arial"/>
              </a:rPr>
              <a:t>below</a:t>
            </a:r>
            <a:endParaRPr sz="648">
              <a:latin typeface="Arial"/>
              <a:cs typeface="Arial"/>
            </a:endParaRPr>
          </a:p>
        </p:txBody>
      </p:sp>
      <p:grpSp>
        <p:nvGrpSpPr>
          <p:cNvPr id="680" name="object 680"/>
          <p:cNvGrpSpPr/>
          <p:nvPr/>
        </p:nvGrpSpPr>
        <p:grpSpPr>
          <a:xfrm>
            <a:off x="4755456" y="430865"/>
            <a:ext cx="1727922" cy="4743883"/>
            <a:chOff x="5806269" y="631935"/>
            <a:chExt cx="2534285" cy="6957695"/>
          </a:xfrm>
        </p:grpSpPr>
        <p:sp>
          <p:nvSpPr>
            <p:cNvPr id="681" name="object 681"/>
            <p:cNvSpPr/>
            <p:nvPr/>
          </p:nvSpPr>
          <p:spPr>
            <a:xfrm>
              <a:off x="5809762" y="7359060"/>
              <a:ext cx="836930" cy="226695"/>
            </a:xfrm>
            <a:custGeom>
              <a:avLst/>
              <a:gdLst/>
              <a:ahLst/>
              <a:cxnLst/>
              <a:rect l="l" t="t" r="r" b="b"/>
              <a:pathLst>
                <a:path w="836929" h="226695">
                  <a:moveTo>
                    <a:pt x="836493" y="0"/>
                  </a:moveTo>
                  <a:lnTo>
                    <a:pt x="825938" y="51160"/>
                  </a:lnTo>
                  <a:lnTo>
                    <a:pt x="810257" y="95792"/>
                  </a:lnTo>
                  <a:lnTo>
                    <a:pt x="789451" y="133894"/>
                  </a:lnTo>
                  <a:lnTo>
                    <a:pt x="763520" y="165467"/>
                  </a:lnTo>
                  <a:lnTo>
                    <a:pt x="732464" y="190511"/>
                  </a:lnTo>
                  <a:lnTo>
                    <a:pt x="696284" y="209025"/>
                  </a:lnTo>
                  <a:lnTo>
                    <a:pt x="654980" y="221009"/>
                  </a:lnTo>
                  <a:lnTo>
                    <a:pt x="608553" y="226462"/>
                  </a:lnTo>
                  <a:lnTo>
                    <a:pt x="557002" y="225386"/>
                  </a:lnTo>
                  <a:lnTo>
                    <a:pt x="500329" y="217779"/>
                  </a:lnTo>
                  <a:lnTo>
                    <a:pt x="440220" y="206677"/>
                  </a:lnTo>
                  <a:lnTo>
                    <a:pt x="382349" y="196086"/>
                  </a:lnTo>
                  <a:lnTo>
                    <a:pt x="326718" y="186005"/>
                  </a:lnTo>
                  <a:lnTo>
                    <a:pt x="273325" y="176436"/>
                  </a:lnTo>
                  <a:lnTo>
                    <a:pt x="222172" y="167377"/>
                  </a:lnTo>
                  <a:lnTo>
                    <a:pt x="173258" y="158829"/>
                  </a:lnTo>
                  <a:lnTo>
                    <a:pt x="126584" y="150792"/>
                  </a:lnTo>
                  <a:lnTo>
                    <a:pt x="82149" y="143267"/>
                  </a:lnTo>
                  <a:lnTo>
                    <a:pt x="39954" y="136254"/>
                  </a:lnTo>
                  <a:lnTo>
                    <a:pt x="0" y="129753"/>
                  </a:lnTo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82" name="object 682"/>
            <p:cNvSpPr/>
            <p:nvPr/>
          </p:nvSpPr>
          <p:spPr>
            <a:xfrm>
              <a:off x="6619006" y="7341199"/>
              <a:ext cx="38735" cy="74295"/>
            </a:xfrm>
            <a:custGeom>
              <a:avLst/>
              <a:gdLst/>
              <a:ahLst/>
              <a:cxnLst/>
              <a:rect l="l" t="t" r="r" b="b"/>
              <a:pathLst>
                <a:path w="38734" h="74295">
                  <a:moveTo>
                    <a:pt x="0" y="68427"/>
                  </a:moveTo>
                  <a:lnTo>
                    <a:pt x="29535" y="0"/>
                  </a:lnTo>
                  <a:lnTo>
                    <a:pt x="38191" y="74035"/>
                  </a:lnTo>
                  <a:lnTo>
                    <a:pt x="0" y="684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83" name="object 683"/>
            <p:cNvSpPr/>
            <p:nvPr/>
          </p:nvSpPr>
          <p:spPr>
            <a:xfrm>
              <a:off x="6619006" y="7341199"/>
              <a:ext cx="38735" cy="74295"/>
            </a:xfrm>
            <a:custGeom>
              <a:avLst/>
              <a:gdLst/>
              <a:ahLst/>
              <a:cxnLst/>
              <a:rect l="l" t="t" r="r" b="b"/>
              <a:pathLst>
                <a:path w="38734" h="74295">
                  <a:moveTo>
                    <a:pt x="29535" y="0"/>
                  </a:moveTo>
                  <a:lnTo>
                    <a:pt x="0" y="68427"/>
                  </a:lnTo>
                  <a:lnTo>
                    <a:pt x="38191" y="74035"/>
                  </a:lnTo>
                  <a:lnTo>
                    <a:pt x="29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84" name="object 684"/>
            <p:cNvSpPr/>
            <p:nvPr/>
          </p:nvSpPr>
          <p:spPr>
            <a:xfrm>
              <a:off x="7535570" y="631935"/>
              <a:ext cx="805180" cy="125730"/>
            </a:xfrm>
            <a:custGeom>
              <a:avLst/>
              <a:gdLst/>
              <a:ahLst/>
              <a:cxnLst/>
              <a:rect l="l" t="t" r="r" b="b"/>
              <a:pathLst>
                <a:path w="805179" h="125729">
                  <a:moveTo>
                    <a:pt x="804854" y="0"/>
                  </a:moveTo>
                  <a:lnTo>
                    <a:pt x="0" y="0"/>
                  </a:lnTo>
                  <a:lnTo>
                    <a:pt x="0" y="125729"/>
                  </a:lnTo>
                  <a:lnTo>
                    <a:pt x="804854" y="125729"/>
                  </a:lnTo>
                  <a:lnTo>
                    <a:pt x="8048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685" name="object 685"/>
          <p:cNvSpPr txBox="1"/>
          <p:nvPr/>
        </p:nvSpPr>
        <p:spPr>
          <a:xfrm>
            <a:off x="5925866" y="403675"/>
            <a:ext cx="565439" cy="111511"/>
          </a:xfrm>
          <a:prstGeom prst="rect">
            <a:avLst/>
          </a:prstGeom>
        </p:spPr>
        <p:txBody>
          <a:bodyPr vert="horz" wrap="square" lIns="0" tIns="11690" rIns="0" bIns="0" rtlCol="0">
            <a:spAutoFit/>
          </a:bodyPr>
          <a:lstStyle/>
          <a:p>
            <a:pPr marL="8659">
              <a:spcBef>
                <a:spcPts val="92"/>
              </a:spcBef>
            </a:pPr>
            <a:r>
              <a:rPr sz="648" dirty="0">
                <a:latin typeface="Arial"/>
                <a:cs typeface="Arial"/>
              </a:rPr>
              <a:t>Canopy</a:t>
            </a:r>
            <a:r>
              <a:rPr sz="648" spc="92" dirty="0">
                <a:latin typeface="Arial"/>
                <a:cs typeface="Arial"/>
              </a:rPr>
              <a:t> </a:t>
            </a:r>
            <a:r>
              <a:rPr sz="648" spc="-7" dirty="0">
                <a:latin typeface="Arial"/>
                <a:cs typeface="Arial"/>
              </a:rPr>
              <a:t>below</a:t>
            </a:r>
            <a:endParaRPr sz="648">
              <a:latin typeface="Arial"/>
              <a:cs typeface="Arial"/>
            </a:endParaRPr>
          </a:p>
        </p:txBody>
      </p:sp>
      <p:grpSp>
        <p:nvGrpSpPr>
          <p:cNvPr id="686" name="object 686"/>
          <p:cNvGrpSpPr/>
          <p:nvPr/>
        </p:nvGrpSpPr>
        <p:grpSpPr>
          <a:xfrm>
            <a:off x="6502293" y="458062"/>
            <a:ext cx="4425661" cy="5465185"/>
            <a:chOff x="8368296" y="671824"/>
            <a:chExt cx="6490970" cy="8015605"/>
          </a:xfrm>
        </p:grpSpPr>
        <p:sp>
          <p:nvSpPr>
            <p:cNvPr id="687" name="object 687"/>
            <p:cNvSpPr/>
            <p:nvPr/>
          </p:nvSpPr>
          <p:spPr>
            <a:xfrm>
              <a:off x="8371788" y="675317"/>
              <a:ext cx="650240" cy="179705"/>
            </a:xfrm>
            <a:custGeom>
              <a:avLst/>
              <a:gdLst/>
              <a:ahLst/>
              <a:cxnLst/>
              <a:rect l="l" t="t" r="r" b="b"/>
              <a:pathLst>
                <a:path w="650240" h="179705">
                  <a:moveTo>
                    <a:pt x="649985" y="179649"/>
                  </a:moveTo>
                  <a:lnTo>
                    <a:pt x="625655" y="112599"/>
                  </a:lnTo>
                  <a:lnTo>
                    <a:pt x="598279" y="85619"/>
                  </a:lnTo>
                  <a:lnTo>
                    <a:pt x="560762" y="63004"/>
                  </a:lnTo>
                  <a:lnTo>
                    <a:pt x="513105" y="44752"/>
                  </a:lnTo>
                  <a:lnTo>
                    <a:pt x="455308" y="30864"/>
                  </a:lnTo>
                  <a:lnTo>
                    <a:pt x="387370" y="21339"/>
                  </a:lnTo>
                  <a:lnTo>
                    <a:pt x="321640" y="15096"/>
                  </a:lnTo>
                  <a:lnTo>
                    <a:pt x="260856" y="9928"/>
                  </a:lnTo>
                  <a:lnTo>
                    <a:pt x="205018" y="5834"/>
                  </a:lnTo>
                  <a:lnTo>
                    <a:pt x="154125" y="2815"/>
                  </a:lnTo>
                  <a:lnTo>
                    <a:pt x="108177" y="870"/>
                  </a:lnTo>
                  <a:lnTo>
                    <a:pt x="67174" y="0"/>
                  </a:lnTo>
                  <a:lnTo>
                    <a:pt x="31115" y="203"/>
                  </a:lnTo>
                  <a:lnTo>
                    <a:pt x="0" y="1481"/>
                  </a:lnTo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88" name="object 688"/>
            <p:cNvSpPr/>
            <p:nvPr/>
          </p:nvSpPr>
          <p:spPr>
            <a:xfrm>
              <a:off x="8998335" y="800042"/>
              <a:ext cx="38735" cy="73025"/>
            </a:xfrm>
            <a:custGeom>
              <a:avLst/>
              <a:gdLst/>
              <a:ahLst/>
              <a:cxnLst/>
              <a:rect l="l" t="t" r="r" b="b"/>
              <a:pathLst>
                <a:path w="38734" h="73025">
                  <a:moveTo>
                    <a:pt x="38526" y="0"/>
                  </a:moveTo>
                  <a:lnTo>
                    <a:pt x="23256" y="72956"/>
                  </a:lnTo>
                  <a:lnTo>
                    <a:pt x="0" y="2148"/>
                  </a:lnTo>
                  <a:lnTo>
                    <a:pt x="3852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89" name="object 689"/>
            <p:cNvSpPr/>
            <p:nvPr/>
          </p:nvSpPr>
          <p:spPr>
            <a:xfrm>
              <a:off x="8998335" y="800041"/>
              <a:ext cx="38735" cy="73025"/>
            </a:xfrm>
            <a:custGeom>
              <a:avLst/>
              <a:gdLst/>
              <a:ahLst/>
              <a:cxnLst/>
              <a:rect l="l" t="t" r="r" b="b"/>
              <a:pathLst>
                <a:path w="38734" h="73025">
                  <a:moveTo>
                    <a:pt x="38526" y="0"/>
                  </a:moveTo>
                  <a:lnTo>
                    <a:pt x="0" y="2148"/>
                  </a:lnTo>
                  <a:lnTo>
                    <a:pt x="23256" y="72957"/>
                  </a:lnTo>
                  <a:lnTo>
                    <a:pt x="385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690" name="object 69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16303" y="8478500"/>
              <a:ext cx="642696" cy="208420"/>
            </a:xfrm>
            <a:prstGeom prst="rect">
              <a:avLst/>
            </a:prstGeom>
          </p:spPr>
        </p:pic>
      </p:grpSp>
      <p:sp>
        <p:nvSpPr>
          <p:cNvPr id="691" name="object 691"/>
          <p:cNvSpPr txBox="1"/>
          <p:nvPr/>
        </p:nvSpPr>
        <p:spPr>
          <a:xfrm>
            <a:off x="8659194" y="5732505"/>
            <a:ext cx="1793298" cy="217798"/>
          </a:xfrm>
          <a:prstGeom prst="rect">
            <a:avLst/>
          </a:prstGeom>
        </p:spPr>
        <p:txBody>
          <a:bodyPr vert="horz" wrap="square" lIns="0" tIns="7793" rIns="0" bIns="0" rtlCol="0">
            <a:spAutoFit/>
          </a:bodyPr>
          <a:lstStyle/>
          <a:p>
            <a:pPr marL="8659">
              <a:spcBef>
                <a:spcPts val="61"/>
              </a:spcBef>
            </a:pPr>
            <a:r>
              <a:rPr sz="1364" i="1" spc="51" dirty="0">
                <a:latin typeface="Arial"/>
                <a:cs typeface="Arial"/>
              </a:rPr>
              <a:t>Hi/ditch</a:t>
            </a:r>
            <a:r>
              <a:rPr sz="1364" i="1" dirty="0">
                <a:latin typeface="Arial"/>
                <a:cs typeface="Arial"/>
              </a:rPr>
              <a:t> </a:t>
            </a:r>
            <a:r>
              <a:rPr sz="1364" i="1" spc="55" dirty="0">
                <a:latin typeface="Arial"/>
                <a:cs typeface="Arial"/>
              </a:rPr>
              <a:t>Architect</a:t>
            </a:r>
            <a:r>
              <a:rPr sz="1364" i="1" spc="17" dirty="0">
                <a:latin typeface="Arial"/>
                <a:cs typeface="Arial"/>
              </a:rPr>
              <a:t> </a:t>
            </a:r>
            <a:r>
              <a:rPr sz="1364" i="1" spc="24" dirty="0">
                <a:latin typeface="Arial"/>
                <a:cs typeface="Arial"/>
              </a:rPr>
              <a:t>Inc.</a:t>
            </a:r>
            <a:endParaRPr sz="1364">
              <a:latin typeface="Arial"/>
              <a:cs typeface="Arial"/>
            </a:endParaRPr>
          </a:p>
        </p:txBody>
      </p:sp>
      <p:sp>
        <p:nvSpPr>
          <p:cNvPr id="692" name="object 692"/>
          <p:cNvSpPr/>
          <p:nvPr/>
        </p:nvSpPr>
        <p:spPr>
          <a:xfrm>
            <a:off x="8667853" y="5968870"/>
            <a:ext cx="2260023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547" y="0"/>
                </a:lnTo>
              </a:path>
            </a:pathLst>
          </a:custGeom>
          <a:ln w="6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93" name="object 693"/>
          <p:cNvSpPr txBox="1"/>
          <p:nvPr/>
        </p:nvSpPr>
        <p:spPr>
          <a:xfrm>
            <a:off x="6507591" y="5748361"/>
            <a:ext cx="920028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dirty="0">
                <a:latin typeface="Arial"/>
                <a:cs typeface="Arial"/>
              </a:rPr>
              <a:t>Concept</a:t>
            </a:r>
            <a:r>
              <a:rPr sz="818" spc="-44" dirty="0">
                <a:latin typeface="Arial"/>
                <a:cs typeface="Arial"/>
              </a:rPr>
              <a:t> </a:t>
            </a:r>
            <a:r>
              <a:rPr sz="818" spc="-7" dirty="0">
                <a:latin typeface="Arial"/>
                <a:cs typeface="Arial"/>
              </a:rPr>
              <a:t>Sketch</a:t>
            </a:r>
            <a:r>
              <a:rPr sz="818" spc="-37" dirty="0">
                <a:latin typeface="Arial"/>
                <a:cs typeface="Arial"/>
              </a:rPr>
              <a:t> </a:t>
            </a:r>
            <a:r>
              <a:rPr sz="818" spc="-14" dirty="0">
                <a:latin typeface="Arial"/>
                <a:cs typeface="Arial"/>
              </a:rPr>
              <a:t>for:</a:t>
            </a:r>
            <a:endParaRPr sz="818">
              <a:latin typeface="Arial"/>
              <a:cs typeface="Arial"/>
            </a:endParaRPr>
          </a:p>
        </p:txBody>
      </p:sp>
      <p:sp>
        <p:nvSpPr>
          <p:cNvPr id="694" name="object 694"/>
          <p:cNvSpPr txBox="1"/>
          <p:nvPr/>
        </p:nvSpPr>
        <p:spPr>
          <a:xfrm>
            <a:off x="5115895" y="5736121"/>
            <a:ext cx="372774" cy="197578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227" spc="95" dirty="0">
                <a:latin typeface="Arial"/>
                <a:cs typeface="Arial"/>
              </a:rPr>
              <a:t>SK- </a:t>
            </a:r>
            <a:endParaRPr sz="1227">
              <a:latin typeface="Arial"/>
              <a:cs typeface="Arial"/>
            </a:endParaRPr>
          </a:p>
        </p:txBody>
      </p:sp>
      <p:grpSp>
        <p:nvGrpSpPr>
          <p:cNvPr id="695" name="object 695"/>
          <p:cNvGrpSpPr/>
          <p:nvPr/>
        </p:nvGrpSpPr>
        <p:grpSpPr>
          <a:xfrm>
            <a:off x="1106182" y="309545"/>
            <a:ext cx="9980035" cy="6239308"/>
            <a:chOff x="453999" y="453999"/>
            <a:chExt cx="14637385" cy="9150985"/>
          </a:xfrm>
        </p:grpSpPr>
        <p:sp>
          <p:nvSpPr>
            <p:cNvPr id="696" name="object 696"/>
            <p:cNvSpPr/>
            <p:nvPr/>
          </p:nvSpPr>
          <p:spPr>
            <a:xfrm>
              <a:off x="6335206" y="9000682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09">
                  <a:moveTo>
                    <a:pt x="0" y="173034"/>
                  </a:moveTo>
                  <a:lnTo>
                    <a:pt x="6181" y="127038"/>
                  </a:lnTo>
                  <a:lnTo>
                    <a:pt x="23627" y="85705"/>
                  </a:lnTo>
                  <a:lnTo>
                    <a:pt x="50688" y="50684"/>
                  </a:lnTo>
                  <a:lnTo>
                    <a:pt x="85714" y="23626"/>
                  </a:lnTo>
                  <a:lnTo>
                    <a:pt x="127056" y="6181"/>
                  </a:lnTo>
                  <a:lnTo>
                    <a:pt x="173065" y="0"/>
                  </a:lnTo>
                  <a:lnTo>
                    <a:pt x="219074" y="6181"/>
                  </a:lnTo>
                  <a:lnTo>
                    <a:pt x="260416" y="23626"/>
                  </a:lnTo>
                  <a:lnTo>
                    <a:pt x="295442" y="50684"/>
                  </a:lnTo>
                  <a:lnTo>
                    <a:pt x="322503" y="85705"/>
                  </a:lnTo>
                  <a:lnTo>
                    <a:pt x="339949" y="127038"/>
                  </a:lnTo>
                  <a:lnTo>
                    <a:pt x="346130" y="173034"/>
                  </a:lnTo>
                  <a:lnTo>
                    <a:pt x="339949" y="219043"/>
                  </a:lnTo>
                  <a:lnTo>
                    <a:pt x="322503" y="260386"/>
                  </a:lnTo>
                  <a:lnTo>
                    <a:pt x="295442" y="295412"/>
                  </a:lnTo>
                  <a:lnTo>
                    <a:pt x="260416" y="322472"/>
                  </a:lnTo>
                  <a:lnTo>
                    <a:pt x="219074" y="339918"/>
                  </a:lnTo>
                  <a:lnTo>
                    <a:pt x="173065" y="346100"/>
                  </a:lnTo>
                  <a:lnTo>
                    <a:pt x="127056" y="339918"/>
                  </a:lnTo>
                  <a:lnTo>
                    <a:pt x="85714" y="322472"/>
                  </a:lnTo>
                  <a:lnTo>
                    <a:pt x="50688" y="295412"/>
                  </a:lnTo>
                  <a:lnTo>
                    <a:pt x="23627" y="260386"/>
                  </a:lnTo>
                  <a:lnTo>
                    <a:pt x="6181" y="219043"/>
                  </a:lnTo>
                  <a:lnTo>
                    <a:pt x="0" y="173034"/>
                  </a:lnTo>
                </a:path>
                <a:path w="346709" h="346709">
                  <a:moveTo>
                    <a:pt x="173065" y="346100"/>
                  </a:moveTo>
                  <a:lnTo>
                    <a:pt x="173065" y="173034"/>
                  </a:lnTo>
                </a:path>
                <a:path w="346709" h="346709">
                  <a:moveTo>
                    <a:pt x="0" y="173034"/>
                  </a:moveTo>
                  <a:lnTo>
                    <a:pt x="346130" y="173034"/>
                  </a:lnTo>
                </a:path>
                <a:path w="346709" h="346709">
                  <a:moveTo>
                    <a:pt x="173065" y="173034"/>
                  </a:moveTo>
                  <a:lnTo>
                    <a:pt x="173065" y="0"/>
                  </a:lnTo>
                </a:path>
                <a:path w="346709" h="346709">
                  <a:moveTo>
                    <a:pt x="183459" y="173034"/>
                  </a:moveTo>
                  <a:lnTo>
                    <a:pt x="183459" y="3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97" name="object 697"/>
            <p:cNvSpPr/>
            <p:nvPr/>
          </p:nvSpPr>
          <p:spPr>
            <a:xfrm>
              <a:off x="6508272" y="9000683"/>
              <a:ext cx="10795" cy="173355"/>
            </a:xfrm>
            <a:custGeom>
              <a:avLst/>
              <a:gdLst/>
              <a:ahLst/>
              <a:cxnLst/>
              <a:rect l="l" t="t" r="r" b="b"/>
              <a:pathLst>
                <a:path w="10795" h="173354">
                  <a:moveTo>
                    <a:pt x="3474" y="0"/>
                  </a:moveTo>
                  <a:lnTo>
                    <a:pt x="0" y="0"/>
                  </a:lnTo>
                  <a:lnTo>
                    <a:pt x="0" y="173034"/>
                  </a:lnTo>
                  <a:lnTo>
                    <a:pt x="10393" y="173034"/>
                  </a:lnTo>
                  <a:lnTo>
                    <a:pt x="10393" y="304"/>
                  </a:lnTo>
                  <a:lnTo>
                    <a:pt x="6949" y="91"/>
                  </a:lnTo>
                  <a:lnTo>
                    <a:pt x="34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98" name="object 698"/>
            <p:cNvSpPr/>
            <p:nvPr/>
          </p:nvSpPr>
          <p:spPr>
            <a:xfrm>
              <a:off x="6508272" y="9000682"/>
              <a:ext cx="10795" cy="173355"/>
            </a:xfrm>
            <a:custGeom>
              <a:avLst/>
              <a:gdLst/>
              <a:ahLst/>
              <a:cxnLst/>
              <a:rect l="l" t="t" r="r" b="b"/>
              <a:pathLst>
                <a:path w="10795" h="173354">
                  <a:moveTo>
                    <a:pt x="0" y="0"/>
                  </a:moveTo>
                  <a:lnTo>
                    <a:pt x="0" y="173034"/>
                  </a:lnTo>
                  <a:lnTo>
                    <a:pt x="10393" y="173034"/>
                  </a:lnTo>
                  <a:lnTo>
                    <a:pt x="10393" y="304"/>
                  </a:lnTo>
                  <a:lnTo>
                    <a:pt x="6949" y="91"/>
                  </a:lnTo>
                  <a:lnTo>
                    <a:pt x="3474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699" name="object 699"/>
            <p:cNvSpPr/>
            <p:nvPr/>
          </p:nvSpPr>
          <p:spPr>
            <a:xfrm>
              <a:off x="457200" y="457200"/>
              <a:ext cx="14630400" cy="9144000"/>
            </a:xfrm>
            <a:custGeom>
              <a:avLst/>
              <a:gdLst/>
              <a:ahLst/>
              <a:cxnLst/>
              <a:rect l="l" t="t" r="r" b="b"/>
              <a:pathLst>
                <a:path w="14630400" h="9144000">
                  <a:moveTo>
                    <a:pt x="0" y="0"/>
                  </a:moveTo>
                  <a:lnTo>
                    <a:pt x="14630399" y="0"/>
                  </a:lnTo>
                  <a:lnTo>
                    <a:pt x="14630399" y="9143999"/>
                  </a:lnTo>
                  <a:lnTo>
                    <a:pt x="0" y="9143999"/>
                  </a:lnTo>
                  <a:lnTo>
                    <a:pt x="0" y="0"/>
                  </a:lnTo>
                  <a:close/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701" name="object 701"/>
          <p:cNvSpPr txBox="1">
            <a:spLocks noGrp="1"/>
          </p:cNvSpPr>
          <p:nvPr>
            <p:ph type="ftr" sz="quarter" idx="5"/>
          </p:nvPr>
        </p:nvSpPr>
        <p:spPr>
          <a:xfrm>
            <a:off x="8376066" y="8766408"/>
            <a:ext cx="243332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75"/>
              </a:lnSpc>
            </a:pPr>
            <a:r>
              <a:rPr lang="en-CA"/>
              <a:t>Proposed</a:t>
            </a:r>
            <a:r>
              <a:rPr lang="en-CA" spc="114"/>
              <a:t> </a:t>
            </a:r>
            <a:r>
              <a:rPr lang="en-CA"/>
              <a:t>Co-Op</a:t>
            </a:r>
            <a:r>
              <a:rPr lang="en-CA" spc="165"/>
              <a:t> </a:t>
            </a:r>
            <a:r>
              <a:rPr lang="en-CA"/>
              <a:t>Housing:</a:t>
            </a:r>
            <a:r>
              <a:rPr lang="en-CA" spc="110"/>
              <a:t> </a:t>
            </a:r>
            <a:r>
              <a:rPr lang="en-CA"/>
              <a:t>Scheme</a:t>
            </a:r>
            <a:r>
              <a:rPr lang="en-CA" spc="110"/>
              <a:t> </a:t>
            </a:r>
            <a:r>
              <a:rPr lang="en-CA" spc="-50"/>
              <a:t>B</a:t>
            </a:r>
          </a:p>
          <a:p>
            <a:pPr marL="12700">
              <a:lnSpc>
                <a:spcPts val="1220"/>
              </a:lnSpc>
            </a:pPr>
            <a:r>
              <a:rPr lang="en-CA"/>
              <a:t>7 </a:t>
            </a:r>
            <a:r>
              <a:rPr lang="en-CA" spc="-90"/>
              <a:t>&amp;</a:t>
            </a:r>
            <a:r>
              <a:rPr lang="en-CA" spc="10"/>
              <a:t> </a:t>
            </a:r>
            <a:r>
              <a:rPr lang="en-CA"/>
              <a:t>9</a:t>
            </a:r>
            <a:r>
              <a:rPr lang="en-CA" spc="-20"/>
              <a:t> </a:t>
            </a:r>
            <a:r>
              <a:rPr lang="en-CA" spc="-55"/>
              <a:t>Norris</a:t>
            </a:r>
            <a:r>
              <a:rPr lang="en-CA" spc="25"/>
              <a:t> </a:t>
            </a:r>
            <a:r>
              <a:rPr lang="en-CA" spc="-10"/>
              <a:t>Crescent</a:t>
            </a:r>
            <a:endParaRPr spc="-7" dirty="0"/>
          </a:p>
        </p:txBody>
      </p:sp>
      <p:sp>
        <p:nvSpPr>
          <p:cNvPr id="702" name="object 702"/>
          <p:cNvSpPr txBox="1"/>
          <p:nvPr/>
        </p:nvSpPr>
        <p:spPr>
          <a:xfrm>
            <a:off x="5114066" y="5979298"/>
            <a:ext cx="81482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lnSpc>
                <a:spcPts val="862"/>
              </a:lnSpc>
            </a:pPr>
            <a:r>
              <a:rPr sz="818" spc="37" dirty="0">
                <a:latin typeface="Arial"/>
                <a:cs typeface="Arial"/>
              </a:rPr>
              <a:t> </a:t>
            </a:r>
            <a:r>
              <a:rPr sz="818" spc="51" dirty="0">
                <a:latin typeface="Arial"/>
                <a:cs typeface="Arial"/>
              </a:rPr>
              <a:t>ighth</a:t>
            </a:r>
            <a:r>
              <a:rPr sz="818" spc="3" dirty="0">
                <a:latin typeface="Arial"/>
                <a:cs typeface="Arial"/>
              </a:rPr>
              <a:t> </a:t>
            </a:r>
            <a:r>
              <a:rPr sz="818" dirty="0">
                <a:latin typeface="Arial"/>
                <a:cs typeface="Arial"/>
              </a:rPr>
              <a:t>Floo</a:t>
            </a:r>
            <a:r>
              <a:rPr sz="818" spc="147" dirty="0">
                <a:latin typeface="Arial"/>
                <a:cs typeface="Arial"/>
              </a:rPr>
              <a:t>  </a:t>
            </a:r>
            <a:r>
              <a:rPr sz="818" spc="65" dirty="0">
                <a:latin typeface="Arial"/>
                <a:cs typeface="Arial"/>
              </a:rPr>
              <a:t>lan</a:t>
            </a:r>
            <a:endParaRPr sz="818">
              <a:latin typeface="Arial"/>
              <a:cs typeface="Arial"/>
            </a:endParaRPr>
          </a:p>
        </p:txBody>
      </p:sp>
      <p:sp>
        <p:nvSpPr>
          <p:cNvPr id="703" name="object 703"/>
          <p:cNvSpPr txBox="1"/>
          <p:nvPr/>
        </p:nvSpPr>
        <p:spPr>
          <a:xfrm>
            <a:off x="8659195" y="6003027"/>
            <a:ext cx="1610158" cy="378996"/>
          </a:xfrm>
          <a:prstGeom prst="rect">
            <a:avLst/>
          </a:prstGeom>
        </p:spPr>
        <p:txBody>
          <a:bodyPr vert="horz" wrap="square" lIns="0" tIns="7793" rIns="0" bIns="0" rtlCol="0">
            <a:spAutoFit/>
          </a:bodyPr>
          <a:lstStyle/>
          <a:p>
            <a:pPr marL="8659" marR="3464">
              <a:lnSpc>
                <a:spcPts val="743"/>
              </a:lnSpc>
              <a:spcBef>
                <a:spcPts val="61"/>
              </a:spcBef>
            </a:pPr>
            <a:r>
              <a:rPr sz="750" i="1" spc="24" dirty="0">
                <a:latin typeface="Arial"/>
                <a:cs typeface="Arial"/>
              </a:rPr>
              <a:t> </a:t>
            </a:r>
            <a:r>
              <a:rPr sz="750" i="1" spc="78" dirty="0">
                <a:latin typeface="Arial"/>
                <a:cs typeface="Arial"/>
              </a:rPr>
              <a:t>01</a:t>
            </a:r>
            <a:r>
              <a:rPr sz="750" i="1" spc="-20" dirty="0">
                <a:latin typeface="Arial"/>
                <a:cs typeface="Arial"/>
              </a:rPr>
              <a:t> </a:t>
            </a:r>
            <a:r>
              <a:rPr sz="750" i="1" dirty="0">
                <a:latin typeface="Arial"/>
                <a:cs typeface="Arial"/>
              </a:rPr>
              <a:t>Richmond</a:t>
            </a:r>
            <a:r>
              <a:rPr sz="750" i="1" spc="-27" dirty="0">
                <a:latin typeface="Arial"/>
                <a:cs typeface="Arial"/>
              </a:rPr>
              <a:t> </a:t>
            </a:r>
            <a:r>
              <a:rPr sz="750" i="1" dirty="0">
                <a:latin typeface="Arial"/>
                <a:cs typeface="Arial"/>
              </a:rPr>
              <a:t>Street</a:t>
            </a:r>
            <a:r>
              <a:rPr sz="750" i="1" spc="-24" dirty="0">
                <a:latin typeface="Arial"/>
                <a:cs typeface="Arial"/>
              </a:rPr>
              <a:t> </a:t>
            </a:r>
            <a:r>
              <a:rPr sz="750" i="1" dirty="0">
                <a:latin typeface="Arial"/>
                <a:cs typeface="Arial"/>
              </a:rPr>
              <a:t>West,</a:t>
            </a:r>
            <a:r>
              <a:rPr sz="750" i="1" spc="-17" dirty="0">
                <a:latin typeface="Arial"/>
                <a:cs typeface="Arial"/>
              </a:rPr>
              <a:t> </a:t>
            </a:r>
            <a:r>
              <a:rPr sz="750" i="1" dirty="0">
                <a:latin typeface="Arial"/>
                <a:cs typeface="Arial"/>
              </a:rPr>
              <a:t>Suite</a:t>
            </a:r>
            <a:r>
              <a:rPr sz="750" i="1" spc="-17" dirty="0">
                <a:latin typeface="Arial"/>
                <a:cs typeface="Arial"/>
              </a:rPr>
              <a:t> </a:t>
            </a:r>
            <a:r>
              <a:rPr sz="750" i="1" spc="61" dirty="0">
                <a:latin typeface="Arial"/>
                <a:cs typeface="Arial"/>
              </a:rPr>
              <a:t>13 </a:t>
            </a:r>
            <a:r>
              <a:rPr sz="750" i="1" spc="-14" dirty="0">
                <a:latin typeface="Arial"/>
                <a:cs typeface="Arial"/>
              </a:rPr>
              <a:t>Toronto, </a:t>
            </a:r>
            <a:r>
              <a:rPr sz="750" i="1" dirty="0">
                <a:latin typeface="Arial"/>
                <a:cs typeface="Arial"/>
              </a:rPr>
              <a:t>Ontario</a:t>
            </a:r>
            <a:r>
              <a:rPr sz="750" i="1" spc="191" dirty="0">
                <a:latin typeface="Arial"/>
                <a:cs typeface="Arial"/>
              </a:rPr>
              <a:t> </a:t>
            </a:r>
            <a:r>
              <a:rPr sz="750" i="1" spc="-27" dirty="0">
                <a:latin typeface="Arial"/>
                <a:cs typeface="Arial"/>
              </a:rPr>
              <a:t>MSV</a:t>
            </a:r>
            <a:r>
              <a:rPr sz="750" i="1" spc="-10" dirty="0">
                <a:latin typeface="Arial"/>
                <a:cs typeface="Arial"/>
              </a:rPr>
              <a:t> </a:t>
            </a:r>
            <a:r>
              <a:rPr sz="750" i="1" spc="65" dirty="0">
                <a:latin typeface="Arial"/>
                <a:cs typeface="Arial"/>
              </a:rPr>
              <a:t>3A </a:t>
            </a:r>
            <a:endParaRPr sz="750" dirty="0">
              <a:latin typeface="Arial"/>
              <a:cs typeface="Arial"/>
            </a:endParaRPr>
          </a:p>
          <a:p>
            <a:pPr marL="8659" marR="80094">
              <a:lnSpc>
                <a:spcPct val="82500"/>
              </a:lnSpc>
            </a:pPr>
            <a:r>
              <a:rPr sz="750" i="1" dirty="0">
                <a:latin typeface="Arial"/>
                <a:cs typeface="Arial"/>
              </a:rPr>
              <a:t>t</a:t>
            </a:r>
            <a:r>
              <a:rPr sz="750" i="1" spc="283" dirty="0">
                <a:latin typeface="Arial"/>
                <a:cs typeface="Arial"/>
              </a:rPr>
              <a:t>  </a:t>
            </a:r>
            <a:r>
              <a:rPr sz="750" i="1" spc="160" dirty="0">
                <a:latin typeface="Arial"/>
                <a:cs typeface="Arial"/>
              </a:rPr>
              <a:t>1</a:t>
            </a:r>
            <a:r>
              <a:rPr sz="750" i="1" spc="293" dirty="0">
                <a:latin typeface="Arial"/>
                <a:cs typeface="Arial"/>
              </a:rPr>
              <a:t>           </a:t>
            </a:r>
            <a:r>
              <a:rPr sz="750" i="1" spc="156" dirty="0">
                <a:latin typeface="Arial"/>
                <a:cs typeface="Arial"/>
              </a:rPr>
              <a:t>1</a:t>
            </a:r>
            <a:r>
              <a:rPr sz="750" i="1" spc="330" dirty="0">
                <a:latin typeface="Arial"/>
                <a:cs typeface="Arial"/>
              </a:rPr>
              <a:t>      </a:t>
            </a:r>
            <a:r>
              <a:rPr sz="750" i="1" spc="249" dirty="0">
                <a:latin typeface="Arial"/>
                <a:cs typeface="Arial"/>
              </a:rPr>
              <a:t>0 </a:t>
            </a:r>
            <a:r>
              <a:rPr sz="750" i="1" spc="-7" dirty="0">
                <a:latin typeface="Arial"/>
                <a:cs typeface="Arial"/>
              </a:rPr>
              <a:t>www.hilditch</a:t>
            </a:r>
            <a:r>
              <a:rPr sz="750" i="1" spc="10" dirty="0">
                <a:latin typeface="Arial"/>
                <a:cs typeface="Arial"/>
              </a:rPr>
              <a:t> </a:t>
            </a:r>
            <a:r>
              <a:rPr sz="750" i="1" spc="-7" dirty="0">
                <a:latin typeface="Arial"/>
                <a:cs typeface="Arial"/>
              </a:rPr>
              <a:t>architect.com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704" name="object 704"/>
          <p:cNvSpPr txBox="1"/>
          <p:nvPr/>
        </p:nvSpPr>
        <p:spPr>
          <a:xfrm>
            <a:off x="5398008" y="6134680"/>
            <a:ext cx="352425" cy="244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lnSpc>
                <a:spcPts val="607"/>
              </a:lnSpc>
            </a:pPr>
            <a:r>
              <a:rPr sz="545" spc="-7" dirty="0">
                <a:latin typeface="Arial"/>
                <a:cs typeface="Arial"/>
              </a:rPr>
              <a:t>Date:</a:t>
            </a:r>
            <a:endParaRPr sz="545">
              <a:latin typeface="Arial"/>
              <a:cs typeface="Arial"/>
            </a:endParaRPr>
          </a:p>
          <a:p>
            <a:pPr marL="8659" marR="3464">
              <a:spcBef>
                <a:spcPts val="41"/>
              </a:spcBef>
            </a:pPr>
            <a:r>
              <a:rPr sz="545" spc="27" dirty="0">
                <a:latin typeface="Arial"/>
                <a:cs typeface="Arial"/>
              </a:rPr>
              <a:t> </a:t>
            </a:r>
            <a:r>
              <a:rPr sz="545" dirty="0">
                <a:latin typeface="Arial"/>
                <a:cs typeface="Arial"/>
              </a:rPr>
              <a:t>ro</a:t>
            </a:r>
            <a:r>
              <a:rPr sz="545" spc="27" dirty="0">
                <a:latin typeface="Arial"/>
                <a:cs typeface="Arial"/>
              </a:rPr>
              <a:t> </a:t>
            </a:r>
            <a:r>
              <a:rPr sz="545" dirty="0">
                <a:latin typeface="Arial"/>
                <a:cs typeface="Arial"/>
              </a:rPr>
              <a:t>ect</a:t>
            </a:r>
            <a:r>
              <a:rPr sz="545" spc="249" dirty="0">
                <a:latin typeface="Arial"/>
                <a:cs typeface="Arial"/>
              </a:rPr>
              <a:t> </a:t>
            </a:r>
            <a:r>
              <a:rPr sz="545" spc="68" dirty="0">
                <a:latin typeface="Arial"/>
                <a:cs typeface="Arial"/>
              </a:rPr>
              <a:t>o: </a:t>
            </a:r>
            <a:r>
              <a:rPr sz="545" spc="-7" dirty="0">
                <a:latin typeface="Arial"/>
                <a:cs typeface="Arial"/>
              </a:rPr>
              <a:t>Scale:</a:t>
            </a:r>
            <a:endParaRPr sz="545">
              <a:latin typeface="Arial"/>
              <a:cs typeface="Arial"/>
            </a:endParaRPr>
          </a:p>
        </p:txBody>
      </p:sp>
      <p:sp>
        <p:nvSpPr>
          <p:cNvPr id="705" name="object 705"/>
          <p:cNvSpPr txBox="1"/>
          <p:nvPr/>
        </p:nvSpPr>
        <p:spPr>
          <a:xfrm>
            <a:off x="5822102" y="6137985"/>
            <a:ext cx="348961" cy="249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lnSpc>
                <a:spcPts val="607"/>
              </a:lnSpc>
            </a:pPr>
            <a:r>
              <a:rPr sz="545" spc="-7" dirty="0">
                <a:latin typeface="Arial"/>
                <a:cs typeface="Arial"/>
              </a:rPr>
              <a:t>Sept,</a:t>
            </a:r>
            <a:r>
              <a:rPr sz="545" spc="-10" dirty="0">
                <a:latin typeface="Arial"/>
                <a:cs typeface="Arial"/>
              </a:rPr>
              <a:t> </a:t>
            </a:r>
            <a:r>
              <a:rPr sz="545" spc="-14" dirty="0">
                <a:latin typeface="Arial"/>
                <a:cs typeface="Arial"/>
              </a:rPr>
              <a:t>2020</a:t>
            </a:r>
            <a:endParaRPr sz="545">
              <a:latin typeface="Arial"/>
              <a:cs typeface="Arial"/>
            </a:endParaRPr>
          </a:p>
          <a:p>
            <a:pPr marL="8659">
              <a:lnSpc>
                <a:spcPts val="651"/>
              </a:lnSpc>
              <a:spcBef>
                <a:spcPts val="41"/>
              </a:spcBef>
            </a:pPr>
            <a:r>
              <a:rPr sz="545" spc="78" dirty="0">
                <a:latin typeface="Arial"/>
                <a:cs typeface="Arial"/>
              </a:rPr>
              <a:t>20 </a:t>
            </a:r>
            <a:endParaRPr sz="545">
              <a:latin typeface="Arial"/>
              <a:cs typeface="Arial"/>
            </a:endParaRPr>
          </a:p>
          <a:p>
            <a:pPr marL="8659">
              <a:lnSpc>
                <a:spcPts val="651"/>
              </a:lnSpc>
            </a:pPr>
            <a:r>
              <a:rPr sz="545" spc="37" dirty="0">
                <a:latin typeface="Arial"/>
                <a:cs typeface="Arial"/>
              </a:rPr>
              <a:t> :</a:t>
            </a:r>
            <a:r>
              <a:rPr sz="545" spc="41" dirty="0">
                <a:latin typeface="Arial"/>
                <a:cs typeface="Arial"/>
              </a:rPr>
              <a:t> </a:t>
            </a:r>
            <a:r>
              <a:rPr sz="545" spc="61" dirty="0">
                <a:latin typeface="Arial"/>
                <a:cs typeface="Arial"/>
              </a:rPr>
              <a:t>00</a:t>
            </a:r>
            <a:endParaRPr sz="545">
              <a:latin typeface="Arial"/>
              <a:cs typeface="Arial"/>
            </a:endParaRPr>
          </a:p>
        </p:txBody>
      </p:sp>
      <p:pic>
        <p:nvPicPr>
          <p:cNvPr id="706" name="Picture 705">
            <a:extLst>
              <a:ext uri="{FF2B5EF4-FFF2-40B4-BE49-F238E27FC236}">
                <a16:creationId xmlns:a16="http://schemas.microsoft.com/office/drawing/2014/main" id="{4985CC63-B4C1-0FF4-6E5B-D956916B1C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7609" y="5971206"/>
            <a:ext cx="3283624" cy="500276"/>
          </a:xfrm>
          <a:prstGeom prst="rect">
            <a:avLst/>
          </a:prstGeom>
          <a:effectLst/>
        </p:spPr>
      </p:pic>
      <p:sp>
        <p:nvSpPr>
          <p:cNvPr id="709" name="TextBox 708">
            <a:extLst>
              <a:ext uri="{FF2B5EF4-FFF2-40B4-BE49-F238E27FC236}">
                <a16:creationId xmlns:a16="http://schemas.microsoft.com/office/drawing/2014/main" id="{458F2291-07C4-4B99-91F9-7915FDD160C5}"/>
              </a:ext>
            </a:extLst>
          </p:cNvPr>
          <p:cNvSpPr txBox="1"/>
          <p:nvPr/>
        </p:nvSpPr>
        <p:spPr>
          <a:xfrm>
            <a:off x="6427297" y="5913335"/>
            <a:ext cx="162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8</a:t>
            </a:r>
            <a:r>
              <a:rPr lang="en-US" b="1" baseline="30000" dirty="0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  Floor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5F932-F3E7-F319-3B54-52D9F3FA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How Do We Move Forward?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CA90-F486-3591-9C07-DE8B54250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900" b="1" dirty="0"/>
              <a:t>Zoning and Site Plan Approvals from City of Toronto</a:t>
            </a:r>
          </a:p>
          <a:p>
            <a:pPr lvl="1" algn="just"/>
            <a:r>
              <a:rPr lang="en-US" sz="1900" dirty="0"/>
              <a:t>Need to undertake several additional professional and engineering studies and submit them to the city for planning approvals.</a:t>
            </a:r>
          </a:p>
          <a:p>
            <a:pPr lvl="1" algn="just"/>
            <a:r>
              <a:rPr lang="en-US" sz="1900" dirty="0"/>
              <a:t>Do not have enough funding to pay for the studies. May require up to approximately $250K to get to the building permit stage.  </a:t>
            </a:r>
          </a:p>
          <a:p>
            <a:pPr lvl="1" algn="just"/>
            <a:r>
              <a:rPr lang="en-US" sz="1900" dirty="0"/>
              <a:t>Will take several months to complete. </a:t>
            </a:r>
          </a:p>
          <a:p>
            <a:pPr algn="just"/>
            <a:r>
              <a:rPr lang="en-US" sz="1900" b="1" dirty="0"/>
              <a:t>Norris Co-op requires a small, short-term loan to pay for the remaining required work. </a:t>
            </a:r>
          </a:p>
          <a:p>
            <a:pPr lvl="1" algn="just"/>
            <a:r>
              <a:rPr lang="en-US" sz="1900" dirty="0"/>
              <a:t>Could use the $76,000 interest free loan from CMHC.</a:t>
            </a:r>
          </a:p>
          <a:p>
            <a:pPr lvl="1" algn="just"/>
            <a:r>
              <a:rPr lang="en-US" sz="1900" dirty="0"/>
              <a:t>A lender – Community Forward Fund could loan the rest of the funds.</a:t>
            </a:r>
          </a:p>
          <a:p>
            <a:pPr algn="just"/>
            <a:r>
              <a:rPr lang="en-US" sz="1900" dirty="0"/>
              <a:t>Loans would be paid out once CMHC Co-Investment construction financing is approved and provided. </a:t>
            </a:r>
          </a:p>
          <a:p>
            <a:pPr algn="just"/>
            <a:r>
              <a:rPr lang="en-US" sz="1900" dirty="0"/>
              <a:t>There is some risk to the Co-op if loans is taken out and the project does not proceed, however, this is not expected. </a:t>
            </a:r>
          </a:p>
          <a:p>
            <a:pPr algn="just"/>
            <a:r>
              <a:rPr lang="en-US" sz="1900" b="1" dirty="0"/>
              <a:t>Members are required to approve use of CMHC loan and taking out CFF loan – without it, we cannot continue, and the project will stall</a:t>
            </a:r>
            <a:r>
              <a:rPr lang="en-US" sz="22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460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C0109-DD06-BB42-AE83-B9B93C2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How Do We Move Forward?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5A53-30A4-4E67-145F-8BB5CD263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City of Toronto approvals will be required for Zoning By-Law amendment and Site Plan – apply this fall, with approval likely early next year. </a:t>
            </a:r>
          </a:p>
          <a:p>
            <a:pPr algn="just"/>
            <a:r>
              <a:rPr lang="en-US" sz="2200" dirty="0"/>
              <a:t>An application will be submitted (later this year) for Open Door capital funding from the city. </a:t>
            </a:r>
          </a:p>
          <a:p>
            <a:pPr algn="just"/>
            <a:r>
              <a:rPr lang="en-US" sz="2200" dirty="0"/>
              <a:t>Plans will be developed for the possible temporary relocation of impacted members. We will work closely with the members on this. </a:t>
            </a:r>
          </a:p>
          <a:p>
            <a:pPr algn="just"/>
            <a:r>
              <a:rPr lang="en-US" sz="2200" dirty="0"/>
              <a:t>We need your ideas! We will be reaching out to you for your thoughts and ideas. </a:t>
            </a:r>
          </a:p>
          <a:p>
            <a:pPr algn="just"/>
            <a:r>
              <a:rPr lang="en-US" sz="2200" dirty="0"/>
              <a:t>Project schedule will be become clear in the coming weeks as more studies are completed and more discussions with the city occurs. A project plan will be developed and provided to members.</a:t>
            </a:r>
          </a:p>
          <a:p>
            <a:pPr algn="just"/>
            <a:r>
              <a:rPr lang="en-US" sz="2200" b="1" dirty="0"/>
              <a:t>THE BOARD AND MEMBERS WILL BE CONSULTED TO HELP MAKE IMPORTANT DECISIONS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8352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71DD-74A8-403E-0F53-ED00976D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Now it is your turn...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1CB6B-F285-4022-157A-3A03C96A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comment sheet and pens are available. We would like your thoughts on what you heard tonight.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New!</a:t>
            </a:r>
            <a:r>
              <a:rPr lang="en-US" b="1" dirty="0"/>
              <a:t> </a:t>
            </a:r>
            <a:r>
              <a:rPr lang="en-US" dirty="0"/>
              <a:t>You can always send your thoughts and ideas to </a:t>
            </a:r>
            <a:r>
              <a:rPr lang="en-US" dirty="0">
                <a:hlinkClick r:id="rId2"/>
              </a:rPr>
              <a:t>norrisredev@gmail.com</a:t>
            </a:r>
            <a:r>
              <a:rPr lang="en-US" dirty="0"/>
              <a:t>. This email address should </a:t>
            </a:r>
            <a:r>
              <a:rPr lang="en-US" b="1" u="sng" dirty="0"/>
              <a:t>only</a:t>
            </a:r>
            <a:r>
              <a:rPr lang="en-US" dirty="0"/>
              <a:t> be used for thoughts related to the new proposed development. </a:t>
            </a:r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COMING SOON!</a:t>
            </a:r>
            <a:r>
              <a:rPr lang="en-US" b="1" dirty="0"/>
              <a:t> </a:t>
            </a:r>
            <a:r>
              <a:rPr lang="en-US" dirty="0"/>
              <a:t>A new section will be added to the Norris Co-op website providing members with updates and information related to the redevelopment project.</a:t>
            </a:r>
          </a:p>
        </p:txBody>
      </p:sp>
    </p:spTree>
    <p:extLst>
      <p:ext uri="{BB962C8B-B14F-4D97-AF65-F5344CB8AC3E}">
        <p14:creationId xmlns:p14="http://schemas.microsoft.com/office/powerpoint/2010/main" val="251804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D6BA-AB9E-6E1B-EB9B-4BDB3297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It’s been a while since we last met...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C1D8E5-1E38-9744-4BE6-CF4544A31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853655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431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B3C40-5479-4F1B-A6C1-0893784A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Where We Left Off...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BF0E-7A76-E984-4321-5244D7D1E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Last Town Hall on January 22, 2020:</a:t>
            </a:r>
          </a:p>
          <a:p>
            <a:pPr algn="just"/>
            <a:r>
              <a:rPr lang="en-US" sz="2200" dirty="0"/>
              <a:t>Reviewed current capital issues facing the co-op. </a:t>
            </a:r>
          </a:p>
          <a:p>
            <a:pPr algn="just"/>
            <a:r>
              <a:rPr lang="en-US" sz="2200" dirty="0"/>
              <a:t>Discussed the options that had been presented to the board, which included the removal of two buildings (7 &amp; 9) , possible sale of another (24) and the building of a new building to replace 7 &amp; 9. </a:t>
            </a:r>
          </a:p>
          <a:p>
            <a:pPr algn="just"/>
            <a:r>
              <a:rPr lang="en-US" sz="2200" dirty="0"/>
              <a:t>Members voted and approved TWC to apply for CMHC SEED Funding to acquire architectural and planning services as well as initiate some engineering studies. </a:t>
            </a:r>
          </a:p>
          <a:p>
            <a:pPr algn="just"/>
            <a:r>
              <a:rPr lang="en-US" sz="2200" b="1" dirty="0"/>
              <a:t>Commitment was made in 2020 and still stands: NO final decisions would be made without member consultation and approval. And NO members would be left without a home as a result of proposed redevelopment</a:t>
            </a:r>
            <a:r>
              <a:rPr lang="en-US" sz="2200" dirty="0"/>
              <a:t>. </a:t>
            </a:r>
          </a:p>
          <a:p>
            <a:pPr algn="just"/>
            <a:r>
              <a:rPr lang="en-US" sz="2200" dirty="0"/>
              <a:t>It is understood that this is a complex initiative that requires considerable member and community involvement.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7846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7BF81-3E0C-8F15-D498-B3DB30E9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Member Engagement - Meet Brent Whitty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2B2B-E29C-A6F7-918D-FB786FEBD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TWC is pleased to introduce Brent Whitty who is working as the Member Engagement Consultant on this project. </a:t>
            </a:r>
          </a:p>
          <a:p>
            <a:pPr algn="just"/>
            <a:r>
              <a:rPr lang="en-US" sz="2200" dirty="0"/>
              <a:t>Brent is passionate about affordable housing and has an extensive background working with co-ops developing new housing and most recently as the Manager, Housing Programs at the Ministry of Municipal Affairs and Housing. </a:t>
            </a:r>
          </a:p>
          <a:p>
            <a:pPr algn="just"/>
            <a:r>
              <a:rPr lang="en-US" sz="2200" dirty="0"/>
              <a:t>Brent’s mandate is to work with members, the board and the development sub-committee on ensuring there is a clear understanding and communication process related to the proposed re-development.  </a:t>
            </a:r>
          </a:p>
          <a:p>
            <a:pPr algn="just"/>
            <a:r>
              <a:rPr lang="en-US" sz="2200" dirty="0"/>
              <a:t>Brent is here to listen, provide information, guidance and feedback and will be working closely with you and the development sub-committee. </a:t>
            </a:r>
          </a:p>
        </p:txBody>
      </p:sp>
    </p:spTree>
    <p:extLst>
      <p:ext uri="{BB962C8B-B14F-4D97-AF65-F5344CB8AC3E}">
        <p14:creationId xmlns:p14="http://schemas.microsoft.com/office/powerpoint/2010/main" val="208203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144C-C46A-C94D-8FC8-08331A19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1620077"/>
            <a:ext cx="6422849" cy="258419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accent2"/>
                </a:solidFill>
              </a:rPr>
              <a:t>NORRIS CO-OP: ENGAGEMENT PRINCIPLES 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425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82A9A9D-95E7-A44C-AB46-673AA0EE3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78" y="5618922"/>
            <a:ext cx="4768530" cy="604897"/>
          </a:xfrm>
          <a:prstGeom prst="rect">
            <a:avLst/>
          </a:prstGeom>
          <a:effectLst/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531F3FB-0979-4FD0-A3C6-5D8CEE056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202770"/>
              </p:ext>
            </p:extLst>
          </p:nvPr>
        </p:nvGraphicFramePr>
        <p:xfrm>
          <a:off x="5116880" y="1620078"/>
          <a:ext cx="6422848" cy="3786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Norris Cooperative Homes">
            <a:extLst>
              <a:ext uri="{FF2B5EF4-FFF2-40B4-BE49-F238E27FC236}">
                <a16:creationId xmlns:a16="http://schemas.microsoft.com/office/drawing/2014/main" id="{0266BC40-57EB-E23B-31EA-78A4557C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98" y="2120072"/>
            <a:ext cx="3266612" cy="208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24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6FEA2-35C6-A97E-D19B-88DD11B6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Where Are We Now? Progress to Date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092069-35E8-0FA6-9882-3F9C6722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027" y="371061"/>
            <a:ext cx="6224335" cy="6341435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Since we last met, Co-op approved for some funding! 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lvl="1" algn="just">
              <a:spcBef>
                <a:spcPts val="0"/>
              </a:spcBef>
            </a:pPr>
            <a:r>
              <a:rPr lang="en-US" sz="2000" dirty="0"/>
              <a:t>CMHC SEED Funding ($39,000 Grant, $76,000 Loan) was obtained to undertake some required studies.</a:t>
            </a:r>
          </a:p>
          <a:p>
            <a:pPr lvl="1" algn="just"/>
            <a:r>
              <a:rPr lang="en-US" sz="2000" dirty="0"/>
              <a:t>CMHC Funding ($26,000 Grant) received to complete Building Condition Audit and Reserve Fund, Energy and Ageing in Place Studies.</a:t>
            </a:r>
          </a:p>
          <a:p>
            <a:pPr lvl="1" algn="just"/>
            <a:r>
              <a:rPr lang="en-US" sz="2000" dirty="0"/>
              <a:t>City of Toronto Open Door Funding ($50,000 Grant) approved to undertake required studies.</a:t>
            </a:r>
          </a:p>
          <a:p>
            <a:pPr lvl="1" algn="just"/>
            <a:r>
              <a:rPr lang="en-US" sz="2000" dirty="0"/>
              <a:t>Community Housing Transformation Centre ($44,500 Grant) to assist with member, board and community consultation and capacity building (Brent’s work).</a:t>
            </a:r>
          </a:p>
          <a:p>
            <a:pPr lvl="1" algn="just"/>
            <a:r>
              <a:rPr lang="en-US" sz="2000" dirty="0"/>
              <a:t>Pending – Co-operators Insurance ($20,000 Grant) for required studies. 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2247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6FEA2-35C6-A97E-D19B-88DD11B6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13" y="496957"/>
            <a:ext cx="3600860" cy="58807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Where Are We Now? Progress to Date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092069-35E8-0FA6-9882-3F9C6722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027" y="371061"/>
            <a:ext cx="6224335" cy="63414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We are getting organized!</a:t>
            </a:r>
          </a:p>
          <a:p>
            <a:pPr algn="just"/>
            <a:r>
              <a:rPr lang="en-US" sz="2000" dirty="0"/>
              <a:t>A Development Sub-Committee of the Board has been established and meetings are being held on a regular basis. </a:t>
            </a:r>
          </a:p>
          <a:p>
            <a:pPr algn="just"/>
            <a:r>
              <a:rPr lang="en-US" sz="2000" dirty="0"/>
              <a:t>A Terms of Reference has been established. A review  of Development Process has occurred. Lots more work is ahead, and more members are welcome to attend committee meetings. </a:t>
            </a:r>
          </a:p>
          <a:p>
            <a:pPr algn="just"/>
            <a:r>
              <a:rPr lang="en-US" sz="2000" dirty="0"/>
              <a:t>IRC has recently completed the updated building condition audit and reserve fund study. These reports are under currently under review. </a:t>
            </a:r>
          </a:p>
          <a:p>
            <a:pPr algn="just"/>
            <a:r>
              <a:rPr lang="en-US" sz="2000" dirty="0"/>
              <a:t>Some engineering studies are underway (but there are more).</a:t>
            </a:r>
          </a:p>
          <a:p>
            <a:pPr algn="just"/>
            <a:r>
              <a:rPr lang="en-US" sz="2000" dirty="0"/>
              <a:t> And we have preliminary building designs....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1430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47926" y="3172137"/>
            <a:ext cx="187036" cy="210416"/>
          </a:xfrm>
          <a:custGeom>
            <a:avLst/>
            <a:gdLst/>
            <a:ahLst/>
            <a:cxnLst/>
            <a:rect l="l" t="t" r="r" b="b"/>
            <a:pathLst>
              <a:path w="274319" h="308610">
                <a:moveTo>
                  <a:pt x="0" y="259902"/>
                </a:moveTo>
                <a:lnTo>
                  <a:pt x="56479" y="0"/>
                </a:lnTo>
                <a:lnTo>
                  <a:pt x="274106" y="47213"/>
                </a:lnTo>
                <a:lnTo>
                  <a:pt x="217505" y="308030"/>
                </a:lnTo>
                <a:lnTo>
                  <a:pt x="0" y="25990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3335987" y="2818804"/>
            <a:ext cx="684068" cy="881063"/>
          </a:xfrm>
          <a:custGeom>
            <a:avLst/>
            <a:gdLst/>
            <a:ahLst/>
            <a:cxnLst/>
            <a:rect l="l" t="t" r="r" b="b"/>
            <a:pathLst>
              <a:path w="1003300" h="1292225">
                <a:moveTo>
                  <a:pt x="1003249" y="65806"/>
                </a:moveTo>
                <a:lnTo>
                  <a:pt x="919032" y="1291833"/>
                </a:lnTo>
                <a:lnTo>
                  <a:pt x="0" y="1226484"/>
                </a:lnTo>
                <a:lnTo>
                  <a:pt x="81777" y="0"/>
                </a:lnTo>
                <a:lnTo>
                  <a:pt x="1003249" y="65806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4123079" y="2925124"/>
            <a:ext cx="684933" cy="879331"/>
          </a:xfrm>
          <a:custGeom>
            <a:avLst/>
            <a:gdLst/>
            <a:ahLst/>
            <a:cxnLst/>
            <a:rect l="l" t="t" r="r" b="b"/>
            <a:pathLst>
              <a:path w="1004570" h="1289685">
                <a:moveTo>
                  <a:pt x="83880" y="0"/>
                </a:moveTo>
                <a:lnTo>
                  <a:pt x="0" y="1226667"/>
                </a:lnTo>
                <a:lnTo>
                  <a:pt x="916411" y="1289456"/>
                </a:lnTo>
                <a:lnTo>
                  <a:pt x="1004194" y="61996"/>
                </a:lnTo>
                <a:lnTo>
                  <a:pt x="8388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4908651" y="3031257"/>
            <a:ext cx="685800" cy="881928"/>
          </a:xfrm>
          <a:custGeom>
            <a:avLst/>
            <a:gdLst/>
            <a:ahLst/>
            <a:cxnLst/>
            <a:rect l="l" t="t" r="r" b="b"/>
            <a:pathLst>
              <a:path w="1005840" h="1293495">
                <a:moveTo>
                  <a:pt x="1005474" y="65928"/>
                </a:moveTo>
                <a:lnTo>
                  <a:pt x="919673" y="1293174"/>
                </a:lnTo>
                <a:lnTo>
                  <a:pt x="0" y="1226332"/>
                </a:lnTo>
                <a:lnTo>
                  <a:pt x="84490" y="0"/>
                </a:lnTo>
                <a:lnTo>
                  <a:pt x="1005474" y="6592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5694807" y="3136475"/>
            <a:ext cx="686233" cy="886691"/>
          </a:xfrm>
          <a:custGeom>
            <a:avLst/>
            <a:gdLst/>
            <a:ahLst/>
            <a:cxnLst/>
            <a:rect l="l" t="t" r="r" b="b"/>
            <a:pathLst>
              <a:path w="1006475" h="1300479">
                <a:moveTo>
                  <a:pt x="85435" y="0"/>
                </a:moveTo>
                <a:lnTo>
                  <a:pt x="0" y="1226819"/>
                </a:lnTo>
                <a:lnTo>
                  <a:pt x="920099" y="1300185"/>
                </a:lnTo>
                <a:lnTo>
                  <a:pt x="1006449" y="69372"/>
                </a:lnTo>
                <a:lnTo>
                  <a:pt x="85435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6482105" y="3242442"/>
            <a:ext cx="687532" cy="881928"/>
          </a:xfrm>
          <a:custGeom>
            <a:avLst/>
            <a:gdLst/>
            <a:ahLst/>
            <a:cxnLst/>
            <a:rect l="l" t="t" r="r" b="b"/>
            <a:pathLst>
              <a:path w="1008379" h="1293495">
                <a:moveTo>
                  <a:pt x="1007882" y="66050"/>
                </a:moveTo>
                <a:lnTo>
                  <a:pt x="918850" y="1292931"/>
                </a:lnTo>
                <a:lnTo>
                  <a:pt x="0" y="1228770"/>
                </a:lnTo>
                <a:lnTo>
                  <a:pt x="87386" y="0"/>
                </a:lnTo>
                <a:lnTo>
                  <a:pt x="1007882" y="6605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7270069" y="3348200"/>
            <a:ext cx="682336" cy="883227"/>
          </a:xfrm>
          <a:custGeom>
            <a:avLst/>
            <a:gdLst/>
            <a:ahLst/>
            <a:cxnLst/>
            <a:rect l="l" t="t" r="r" b="b"/>
            <a:pathLst>
              <a:path w="1000759" h="1295400">
                <a:moveTo>
                  <a:pt x="1000749" y="68915"/>
                </a:moveTo>
                <a:lnTo>
                  <a:pt x="916167" y="1295003"/>
                </a:lnTo>
                <a:lnTo>
                  <a:pt x="0" y="1227033"/>
                </a:lnTo>
                <a:lnTo>
                  <a:pt x="82052" y="0"/>
                </a:lnTo>
                <a:lnTo>
                  <a:pt x="1000749" y="6891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1421436" y="1719055"/>
            <a:ext cx="705283" cy="316057"/>
          </a:xfrm>
          <a:custGeom>
            <a:avLst/>
            <a:gdLst/>
            <a:ahLst/>
            <a:cxnLst/>
            <a:rect l="l" t="t" r="r" b="b"/>
            <a:pathLst>
              <a:path w="1034414" h="463550">
                <a:moveTo>
                  <a:pt x="1006617" y="463186"/>
                </a:moveTo>
                <a:lnTo>
                  <a:pt x="1033915" y="67561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1586054" y="629999"/>
            <a:ext cx="2205038" cy="910936"/>
          </a:xfrm>
          <a:custGeom>
            <a:avLst/>
            <a:gdLst/>
            <a:ahLst/>
            <a:cxnLst/>
            <a:rect l="l" t="t" r="r" b="b"/>
            <a:pathLst>
              <a:path w="3234054" h="1336039">
                <a:moveTo>
                  <a:pt x="3234019" y="613419"/>
                </a:moveTo>
                <a:lnTo>
                  <a:pt x="3090641" y="1335862"/>
                </a:lnTo>
                <a:lnTo>
                  <a:pt x="0" y="722446"/>
                </a:lnTo>
                <a:lnTo>
                  <a:pt x="14339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8056640" y="3451589"/>
            <a:ext cx="683202" cy="887557"/>
          </a:xfrm>
          <a:custGeom>
            <a:avLst/>
            <a:gdLst/>
            <a:ahLst/>
            <a:cxnLst/>
            <a:rect l="l" t="t" r="r" b="b"/>
            <a:pathLst>
              <a:path w="1002029" h="1301750">
                <a:moveTo>
                  <a:pt x="82722" y="0"/>
                </a:moveTo>
                <a:lnTo>
                  <a:pt x="0" y="1229166"/>
                </a:lnTo>
                <a:lnTo>
                  <a:pt x="918209" y="1301678"/>
                </a:lnTo>
                <a:lnTo>
                  <a:pt x="1001969" y="73731"/>
                </a:lnTo>
                <a:lnTo>
                  <a:pt x="8272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8844500" y="3558844"/>
            <a:ext cx="681903" cy="879331"/>
          </a:xfrm>
          <a:custGeom>
            <a:avLst/>
            <a:gdLst/>
            <a:ahLst/>
            <a:cxnLst/>
            <a:rect l="l" t="t" r="r" b="b"/>
            <a:pathLst>
              <a:path w="1000125" h="1289684">
                <a:moveTo>
                  <a:pt x="999530" y="62727"/>
                </a:moveTo>
                <a:lnTo>
                  <a:pt x="919154" y="1289608"/>
                </a:lnTo>
                <a:lnTo>
                  <a:pt x="0" y="1227734"/>
                </a:lnTo>
                <a:lnTo>
                  <a:pt x="79247" y="0"/>
                </a:lnTo>
                <a:lnTo>
                  <a:pt x="999530" y="6272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9632858" y="3663024"/>
            <a:ext cx="681903" cy="879764"/>
          </a:xfrm>
          <a:custGeom>
            <a:avLst/>
            <a:gdLst/>
            <a:ahLst/>
            <a:cxnLst/>
            <a:rect l="l" t="t" r="r" b="b"/>
            <a:pathLst>
              <a:path w="1000125" h="1290320">
                <a:moveTo>
                  <a:pt x="1000018" y="61081"/>
                </a:moveTo>
                <a:lnTo>
                  <a:pt x="919459" y="1289700"/>
                </a:lnTo>
                <a:lnTo>
                  <a:pt x="0" y="1230264"/>
                </a:lnTo>
                <a:lnTo>
                  <a:pt x="79644" y="0"/>
                </a:lnTo>
                <a:lnTo>
                  <a:pt x="1000018" y="6108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1219650" y="2883165"/>
            <a:ext cx="1736148" cy="751609"/>
          </a:xfrm>
          <a:custGeom>
            <a:avLst/>
            <a:gdLst/>
            <a:ahLst/>
            <a:cxnLst/>
            <a:rect l="l" t="t" r="r" b="b"/>
            <a:pathLst>
              <a:path w="2546350" h="1102360">
                <a:moveTo>
                  <a:pt x="0" y="931743"/>
                </a:moveTo>
                <a:lnTo>
                  <a:pt x="2493644" y="1102126"/>
                </a:lnTo>
                <a:lnTo>
                  <a:pt x="2545826" y="332567"/>
                </a:lnTo>
                <a:lnTo>
                  <a:pt x="2542126" y="332292"/>
                </a:lnTo>
                <a:lnTo>
                  <a:pt x="2542800" y="323392"/>
                </a:lnTo>
                <a:lnTo>
                  <a:pt x="2531217" y="322508"/>
                </a:lnTo>
                <a:lnTo>
                  <a:pt x="2530915" y="326532"/>
                </a:lnTo>
                <a:lnTo>
                  <a:pt x="2352047" y="312999"/>
                </a:lnTo>
                <a:lnTo>
                  <a:pt x="2368472" y="55900"/>
                </a:lnTo>
                <a:lnTo>
                  <a:pt x="153254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5936416" y="1421146"/>
            <a:ext cx="3902219" cy="1131310"/>
          </a:xfrm>
          <a:custGeom>
            <a:avLst/>
            <a:gdLst/>
            <a:ahLst/>
            <a:cxnLst/>
            <a:rect l="l" t="t" r="r" b="b"/>
            <a:pathLst>
              <a:path w="5723255" h="1659254">
                <a:moveTo>
                  <a:pt x="5723077" y="851376"/>
                </a:moveTo>
                <a:lnTo>
                  <a:pt x="5561685" y="1658657"/>
                </a:lnTo>
                <a:lnTo>
                  <a:pt x="5180502" y="1583402"/>
                </a:lnTo>
                <a:lnTo>
                  <a:pt x="5216408" y="1401284"/>
                </a:lnTo>
                <a:lnTo>
                  <a:pt x="1051468" y="578842"/>
                </a:lnTo>
                <a:lnTo>
                  <a:pt x="1061161" y="460842"/>
                </a:lnTo>
                <a:lnTo>
                  <a:pt x="0" y="373233"/>
                </a:lnTo>
                <a:lnTo>
                  <a:pt x="30815" y="0"/>
                </a:lnTo>
              </a:path>
              <a:path w="5723255" h="1659254">
                <a:moveTo>
                  <a:pt x="1051468" y="578842"/>
                </a:moveTo>
                <a:lnTo>
                  <a:pt x="1034674" y="764743"/>
                </a:lnTo>
                <a:lnTo>
                  <a:pt x="5180502" y="158340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2310467" y="1865114"/>
            <a:ext cx="746414" cy="780617"/>
          </a:xfrm>
          <a:custGeom>
            <a:avLst/>
            <a:gdLst/>
            <a:ahLst/>
            <a:cxnLst/>
            <a:rect l="l" t="t" r="r" b="b"/>
            <a:pathLst>
              <a:path w="1094739" h="1144904">
                <a:moveTo>
                  <a:pt x="774938" y="1124547"/>
                </a:moveTo>
                <a:lnTo>
                  <a:pt x="1032424" y="1144450"/>
                </a:lnTo>
                <a:lnTo>
                  <a:pt x="1033488" y="1129424"/>
                </a:lnTo>
                <a:lnTo>
                  <a:pt x="1025587" y="1128875"/>
                </a:lnTo>
                <a:lnTo>
                  <a:pt x="1085636" y="253557"/>
                </a:lnTo>
                <a:lnTo>
                  <a:pt x="1093896" y="253959"/>
                </a:lnTo>
                <a:lnTo>
                  <a:pt x="1094658" y="238493"/>
                </a:lnTo>
                <a:lnTo>
                  <a:pt x="852345" y="222058"/>
                </a:lnTo>
                <a:lnTo>
                  <a:pt x="863656" y="58750"/>
                </a:lnTo>
                <a:lnTo>
                  <a:pt x="30202" y="0"/>
                </a:lnTo>
                <a:lnTo>
                  <a:pt x="0" y="43773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2421" y="3978745"/>
            <a:ext cx="8305426" cy="1611304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3384450" y="2513436"/>
            <a:ext cx="740352" cy="118630"/>
          </a:xfrm>
          <a:custGeom>
            <a:avLst/>
            <a:gdLst/>
            <a:ahLst/>
            <a:cxnLst/>
            <a:rect l="l" t="t" r="r" b="b"/>
            <a:pathLst>
              <a:path w="1085850" h="173989">
                <a:moveTo>
                  <a:pt x="2773" y="13990"/>
                </a:moveTo>
                <a:lnTo>
                  <a:pt x="0" y="23591"/>
                </a:lnTo>
                <a:lnTo>
                  <a:pt x="958595" y="173553"/>
                </a:lnTo>
                <a:lnTo>
                  <a:pt x="978286" y="10088"/>
                </a:lnTo>
                <a:lnTo>
                  <a:pt x="1083960" y="28437"/>
                </a:lnTo>
                <a:lnTo>
                  <a:pt x="1085636" y="20543"/>
                </a:lnTo>
              </a:path>
              <a:path w="1085850" h="173989">
                <a:moveTo>
                  <a:pt x="2773" y="13959"/>
                </a:moveTo>
                <a:lnTo>
                  <a:pt x="951097" y="163616"/>
                </a:lnTo>
                <a:lnTo>
                  <a:pt x="970818" y="0"/>
                </a:lnTo>
                <a:lnTo>
                  <a:pt x="1085636" y="2054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3050009" y="1526915"/>
            <a:ext cx="118197" cy="23380"/>
          </a:xfrm>
          <a:custGeom>
            <a:avLst/>
            <a:gdLst/>
            <a:ahLst/>
            <a:cxnLst/>
            <a:rect l="l" t="t" r="r" b="b"/>
            <a:pathLst>
              <a:path w="173354" h="34289">
                <a:moveTo>
                  <a:pt x="0" y="0"/>
                </a:moveTo>
                <a:lnTo>
                  <a:pt x="170718" y="34097"/>
                </a:lnTo>
                <a:lnTo>
                  <a:pt x="173156" y="1397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3210112" y="1545080"/>
            <a:ext cx="116032" cy="37666"/>
          </a:xfrm>
          <a:custGeom>
            <a:avLst/>
            <a:gdLst/>
            <a:ahLst/>
            <a:cxnLst/>
            <a:rect l="l" t="t" r="r" b="b"/>
            <a:pathLst>
              <a:path w="170179" h="55244">
                <a:moveTo>
                  <a:pt x="4053" y="0"/>
                </a:moveTo>
                <a:lnTo>
                  <a:pt x="0" y="19687"/>
                </a:lnTo>
                <a:lnTo>
                  <a:pt x="170078" y="5485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3372169" y="1571172"/>
            <a:ext cx="272761" cy="44594"/>
          </a:xfrm>
          <a:custGeom>
            <a:avLst/>
            <a:gdLst/>
            <a:ahLst/>
            <a:cxnLst/>
            <a:rect l="l" t="t" r="r" b="b"/>
            <a:pathLst>
              <a:path w="400050" h="65405">
                <a:moveTo>
                  <a:pt x="6705" y="5266"/>
                </a:moveTo>
                <a:lnTo>
                  <a:pt x="0" y="24246"/>
                </a:lnTo>
                <a:lnTo>
                  <a:pt x="170291" y="65099"/>
                </a:lnTo>
              </a:path>
              <a:path w="400050" h="65405">
                <a:moveTo>
                  <a:pt x="223875" y="15858"/>
                </a:moveTo>
                <a:lnTo>
                  <a:pt x="228721" y="36807"/>
                </a:lnTo>
                <a:lnTo>
                  <a:pt x="399562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2" name="object 22"/>
          <p:cNvSpPr/>
          <p:nvPr/>
        </p:nvSpPr>
        <p:spPr>
          <a:xfrm>
            <a:off x="4172538" y="2539538"/>
            <a:ext cx="723034" cy="217343"/>
          </a:xfrm>
          <a:custGeom>
            <a:avLst/>
            <a:gdLst/>
            <a:ahLst/>
            <a:cxnLst/>
            <a:rect l="l" t="t" r="r" b="b"/>
            <a:pathLst>
              <a:path w="1060450" h="318770">
                <a:moveTo>
                  <a:pt x="609" y="0"/>
                </a:moveTo>
                <a:lnTo>
                  <a:pt x="0" y="8625"/>
                </a:lnTo>
                <a:lnTo>
                  <a:pt x="96591" y="22738"/>
                </a:lnTo>
                <a:lnTo>
                  <a:pt x="72755" y="180593"/>
                </a:lnTo>
                <a:lnTo>
                  <a:pt x="983620" y="318546"/>
                </a:lnTo>
                <a:lnTo>
                  <a:pt x="1005108" y="164531"/>
                </a:lnTo>
                <a:lnTo>
                  <a:pt x="1058570" y="173461"/>
                </a:lnTo>
                <a:lnTo>
                  <a:pt x="1060429" y="164622"/>
                </a:lnTo>
              </a:path>
              <a:path w="1060450" h="318770">
                <a:moveTo>
                  <a:pt x="609" y="0"/>
                </a:moveTo>
                <a:lnTo>
                  <a:pt x="106436" y="15453"/>
                </a:lnTo>
                <a:lnTo>
                  <a:pt x="82570" y="173339"/>
                </a:lnTo>
                <a:lnTo>
                  <a:pt x="976274" y="308670"/>
                </a:lnTo>
                <a:lnTo>
                  <a:pt x="997762" y="154533"/>
                </a:lnTo>
                <a:lnTo>
                  <a:pt x="1060429" y="16462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3" name="object 23"/>
          <p:cNvSpPr/>
          <p:nvPr/>
        </p:nvSpPr>
        <p:spPr>
          <a:xfrm>
            <a:off x="4947825" y="2658805"/>
            <a:ext cx="727364" cy="178377"/>
          </a:xfrm>
          <a:custGeom>
            <a:avLst/>
            <a:gdLst/>
            <a:ahLst/>
            <a:cxnLst/>
            <a:rect l="l" t="t" r="r" b="b"/>
            <a:pathLst>
              <a:path w="1066800" h="261620">
                <a:moveTo>
                  <a:pt x="1066" y="0"/>
                </a:moveTo>
                <a:lnTo>
                  <a:pt x="0" y="7955"/>
                </a:lnTo>
                <a:lnTo>
                  <a:pt x="79888" y="23286"/>
                </a:lnTo>
                <a:lnTo>
                  <a:pt x="55565" y="186811"/>
                </a:lnTo>
                <a:lnTo>
                  <a:pt x="562599" y="261061"/>
                </a:lnTo>
                <a:lnTo>
                  <a:pt x="586800" y="99395"/>
                </a:lnTo>
                <a:lnTo>
                  <a:pt x="1064727" y="170474"/>
                </a:lnTo>
                <a:lnTo>
                  <a:pt x="1066312" y="161879"/>
                </a:lnTo>
              </a:path>
              <a:path w="1066800" h="261620">
                <a:moveTo>
                  <a:pt x="1066" y="0"/>
                </a:moveTo>
                <a:lnTo>
                  <a:pt x="89641" y="16367"/>
                </a:lnTo>
                <a:lnTo>
                  <a:pt x="65410" y="179527"/>
                </a:lnTo>
                <a:lnTo>
                  <a:pt x="555345" y="251277"/>
                </a:lnTo>
                <a:lnTo>
                  <a:pt x="579546" y="89580"/>
                </a:lnTo>
                <a:lnTo>
                  <a:pt x="1066312" y="1618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4" name="object 24"/>
          <p:cNvSpPr/>
          <p:nvPr/>
        </p:nvSpPr>
        <p:spPr>
          <a:xfrm>
            <a:off x="5739592" y="2780420"/>
            <a:ext cx="720869" cy="112568"/>
          </a:xfrm>
          <a:custGeom>
            <a:avLst/>
            <a:gdLst/>
            <a:ahLst/>
            <a:cxnLst/>
            <a:rect l="l" t="t" r="r" b="b"/>
            <a:pathLst>
              <a:path w="1057275" h="165100">
                <a:moveTo>
                  <a:pt x="182" y="0"/>
                </a:moveTo>
                <a:lnTo>
                  <a:pt x="0" y="9235"/>
                </a:lnTo>
                <a:lnTo>
                  <a:pt x="1055979" y="165049"/>
                </a:lnTo>
              </a:path>
              <a:path w="1057275" h="165100">
                <a:moveTo>
                  <a:pt x="182" y="0"/>
                </a:moveTo>
                <a:lnTo>
                  <a:pt x="1057259" y="15648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5" name="object 25"/>
          <p:cNvSpPr/>
          <p:nvPr/>
        </p:nvSpPr>
        <p:spPr>
          <a:xfrm>
            <a:off x="6521860" y="2895177"/>
            <a:ext cx="723034" cy="119063"/>
          </a:xfrm>
          <a:custGeom>
            <a:avLst/>
            <a:gdLst/>
            <a:ahLst/>
            <a:cxnLst/>
            <a:rect l="l" t="t" r="r" b="b"/>
            <a:pathLst>
              <a:path w="1060450" h="174625">
                <a:moveTo>
                  <a:pt x="1058936" y="174284"/>
                </a:moveTo>
                <a:lnTo>
                  <a:pt x="1219" y="8778"/>
                </a:lnTo>
                <a:lnTo>
                  <a:pt x="0" y="0"/>
                </a:lnTo>
              </a:path>
              <a:path w="1060450" h="174625">
                <a:moveTo>
                  <a:pt x="1060277" y="165719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6" name="object 26"/>
          <p:cNvSpPr/>
          <p:nvPr/>
        </p:nvSpPr>
        <p:spPr>
          <a:xfrm>
            <a:off x="7341745" y="2427399"/>
            <a:ext cx="118630" cy="23380"/>
          </a:xfrm>
          <a:custGeom>
            <a:avLst/>
            <a:gdLst/>
            <a:ahLst/>
            <a:cxnLst/>
            <a:rect l="l" t="t" r="r" b="b"/>
            <a:pathLst>
              <a:path w="173990" h="34289">
                <a:moveTo>
                  <a:pt x="173522" y="34198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7" name="object 27"/>
          <p:cNvSpPr/>
          <p:nvPr/>
        </p:nvSpPr>
        <p:spPr>
          <a:xfrm>
            <a:off x="3937351" y="1786520"/>
            <a:ext cx="2199409" cy="445510"/>
          </a:xfrm>
          <a:custGeom>
            <a:avLst/>
            <a:gdLst/>
            <a:ahLst/>
            <a:cxnLst/>
            <a:rect l="l" t="t" r="r" b="b"/>
            <a:pathLst>
              <a:path w="3225800" h="653414">
                <a:moveTo>
                  <a:pt x="0" y="0"/>
                </a:moveTo>
                <a:lnTo>
                  <a:pt x="566074" y="207846"/>
                </a:lnTo>
                <a:lnTo>
                  <a:pt x="1076675" y="327827"/>
                </a:lnTo>
                <a:lnTo>
                  <a:pt x="1464167" y="392375"/>
                </a:lnTo>
                <a:lnTo>
                  <a:pt x="1855774" y="454039"/>
                </a:lnTo>
                <a:lnTo>
                  <a:pt x="2440960" y="542358"/>
                </a:lnTo>
                <a:lnTo>
                  <a:pt x="3225606" y="6530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8" name="object 28"/>
          <p:cNvSpPr/>
          <p:nvPr/>
        </p:nvSpPr>
        <p:spPr>
          <a:xfrm>
            <a:off x="6148100" y="2189716"/>
            <a:ext cx="1177203" cy="243320"/>
          </a:xfrm>
          <a:custGeom>
            <a:avLst/>
            <a:gdLst/>
            <a:ahLst/>
            <a:cxnLst/>
            <a:rect l="l" t="t" r="r" b="b"/>
            <a:pathLst>
              <a:path w="1726565" h="356870">
                <a:moveTo>
                  <a:pt x="1723522" y="356253"/>
                </a:moveTo>
                <a:lnTo>
                  <a:pt x="1554419" y="321749"/>
                </a:lnTo>
              </a:path>
              <a:path w="1726565" h="356870">
                <a:moveTo>
                  <a:pt x="1726112" y="343573"/>
                </a:moveTo>
                <a:lnTo>
                  <a:pt x="1557009" y="309039"/>
                </a:lnTo>
              </a:path>
              <a:path w="1726565" h="356870">
                <a:moveTo>
                  <a:pt x="1528632" y="314068"/>
                </a:moveTo>
                <a:lnTo>
                  <a:pt x="1355963" y="282217"/>
                </a:lnTo>
              </a:path>
              <a:path w="1726565" h="356870">
                <a:moveTo>
                  <a:pt x="1531010" y="301328"/>
                </a:moveTo>
                <a:lnTo>
                  <a:pt x="1358310" y="269476"/>
                </a:lnTo>
              </a:path>
              <a:path w="1726565" h="356870">
                <a:moveTo>
                  <a:pt x="1337401" y="273591"/>
                </a:moveTo>
                <a:lnTo>
                  <a:pt x="1166012" y="244940"/>
                </a:lnTo>
              </a:path>
              <a:path w="1726565" h="356870">
                <a:moveTo>
                  <a:pt x="1339535" y="260820"/>
                </a:moveTo>
                <a:lnTo>
                  <a:pt x="1168145" y="232169"/>
                </a:lnTo>
              </a:path>
              <a:path w="1726565" h="356870">
                <a:moveTo>
                  <a:pt x="1144463" y="237289"/>
                </a:moveTo>
                <a:lnTo>
                  <a:pt x="974323" y="202756"/>
                </a:lnTo>
              </a:path>
              <a:path w="1726565" h="356870">
                <a:moveTo>
                  <a:pt x="1147023" y="224579"/>
                </a:moveTo>
                <a:lnTo>
                  <a:pt x="976883" y="190045"/>
                </a:lnTo>
              </a:path>
              <a:path w="1726565" h="356870">
                <a:moveTo>
                  <a:pt x="949787" y="200104"/>
                </a:moveTo>
                <a:lnTo>
                  <a:pt x="778123" y="166301"/>
                </a:lnTo>
              </a:path>
              <a:path w="1726565" h="356870">
                <a:moveTo>
                  <a:pt x="952286" y="187394"/>
                </a:moveTo>
                <a:lnTo>
                  <a:pt x="780653" y="153591"/>
                </a:lnTo>
              </a:path>
              <a:path w="1726565" h="356870">
                <a:moveTo>
                  <a:pt x="759653" y="161120"/>
                </a:moveTo>
                <a:lnTo>
                  <a:pt x="586526" y="124757"/>
                </a:lnTo>
              </a:path>
              <a:path w="1726565" h="356870">
                <a:moveTo>
                  <a:pt x="762335" y="148410"/>
                </a:moveTo>
                <a:lnTo>
                  <a:pt x="589178" y="112078"/>
                </a:lnTo>
              </a:path>
              <a:path w="1726565" h="356870">
                <a:moveTo>
                  <a:pt x="569854" y="122593"/>
                </a:moveTo>
                <a:lnTo>
                  <a:pt x="399105" y="88486"/>
                </a:lnTo>
              </a:path>
              <a:path w="1726565" h="356870">
                <a:moveTo>
                  <a:pt x="572383" y="109883"/>
                </a:moveTo>
                <a:lnTo>
                  <a:pt x="401634" y="75776"/>
                </a:lnTo>
              </a:path>
              <a:path w="1726565" h="356870">
                <a:moveTo>
                  <a:pt x="378866" y="85408"/>
                </a:moveTo>
                <a:lnTo>
                  <a:pt x="204124" y="52132"/>
                </a:lnTo>
              </a:path>
              <a:path w="1726565" h="356870">
                <a:moveTo>
                  <a:pt x="381304" y="72667"/>
                </a:moveTo>
                <a:lnTo>
                  <a:pt x="206562" y="39401"/>
                </a:lnTo>
              </a:path>
              <a:path w="1726565" h="356870">
                <a:moveTo>
                  <a:pt x="171419" y="47551"/>
                </a:moveTo>
                <a:lnTo>
                  <a:pt x="0" y="12701"/>
                </a:lnTo>
              </a:path>
              <a:path w="1726565" h="356870">
                <a:moveTo>
                  <a:pt x="174010" y="34850"/>
                </a:moveTo>
                <a:lnTo>
                  <a:pt x="259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9" name="object 29"/>
          <p:cNvSpPr/>
          <p:nvPr/>
        </p:nvSpPr>
        <p:spPr>
          <a:xfrm>
            <a:off x="7295215" y="3016439"/>
            <a:ext cx="679306" cy="71870"/>
          </a:xfrm>
          <a:custGeom>
            <a:avLst/>
            <a:gdLst/>
            <a:ahLst/>
            <a:cxnLst/>
            <a:rect l="l" t="t" r="r" b="b"/>
            <a:pathLst>
              <a:path w="996315" h="105410">
                <a:moveTo>
                  <a:pt x="995751" y="19598"/>
                </a:moveTo>
                <a:lnTo>
                  <a:pt x="994440" y="10850"/>
                </a:lnTo>
                <a:lnTo>
                  <a:pt x="595914" y="96469"/>
                </a:lnTo>
                <a:lnTo>
                  <a:pt x="1371" y="0"/>
                </a:lnTo>
              </a:path>
              <a:path w="996315" h="105410">
                <a:moveTo>
                  <a:pt x="995751" y="19598"/>
                </a:moveTo>
                <a:lnTo>
                  <a:pt x="596127" y="105277"/>
                </a:lnTo>
                <a:lnTo>
                  <a:pt x="0" y="853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0" name="object 30"/>
          <p:cNvSpPr/>
          <p:nvPr/>
        </p:nvSpPr>
        <p:spPr>
          <a:xfrm>
            <a:off x="8106142" y="3025895"/>
            <a:ext cx="712210" cy="168852"/>
          </a:xfrm>
          <a:custGeom>
            <a:avLst/>
            <a:gdLst/>
            <a:ahLst/>
            <a:cxnLst/>
            <a:rect l="l" t="t" r="r" b="b"/>
            <a:pathLst>
              <a:path w="1044575" h="247650">
                <a:moveTo>
                  <a:pt x="91" y="0"/>
                </a:moveTo>
                <a:lnTo>
                  <a:pt x="0" y="8290"/>
                </a:lnTo>
                <a:lnTo>
                  <a:pt x="51602" y="19171"/>
                </a:lnTo>
                <a:lnTo>
                  <a:pt x="498744" y="117713"/>
                </a:lnTo>
                <a:lnTo>
                  <a:pt x="1044366" y="24707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1" name="object 31"/>
          <p:cNvSpPr/>
          <p:nvPr/>
        </p:nvSpPr>
        <p:spPr>
          <a:xfrm>
            <a:off x="8871183" y="3208754"/>
            <a:ext cx="729528" cy="164956"/>
          </a:xfrm>
          <a:custGeom>
            <a:avLst/>
            <a:gdLst/>
            <a:ahLst/>
            <a:cxnLst/>
            <a:rect l="l" t="t" r="r" b="b"/>
            <a:pathLst>
              <a:path w="1069975" h="241935">
                <a:moveTo>
                  <a:pt x="2804" y="0"/>
                </a:moveTo>
                <a:lnTo>
                  <a:pt x="0" y="7467"/>
                </a:lnTo>
                <a:lnTo>
                  <a:pt x="585947" y="136580"/>
                </a:lnTo>
                <a:lnTo>
                  <a:pt x="1069787" y="24179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2" name="object 32"/>
          <p:cNvSpPr/>
          <p:nvPr/>
        </p:nvSpPr>
        <p:spPr>
          <a:xfrm>
            <a:off x="9660331" y="3120639"/>
            <a:ext cx="110836" cy="279688"/>
          </a:xfrm>
          <a:custGeom>
            <a:avLst/>
            <a:gdLst/>
            <a:ahLst/>
            <a:cxnLst/>
            <a:rect l="l" t="t" r="r" b="b"/>
            <a:pathLst>
              <a:path w="162559" h="410210">
                <a:moveTo>
                  <a:pt x="1341" y="387614"/>
                </a:moveTo>
                <a:lnTo>
                  <a:pt x="0" y="397946"/>
                </a:lnTo>
                <a:lnTo>
                  <a:pt x="60137" y="409620"/>
                </a:lnTo>
                <a:lnTo>
                  <a:pt x="16251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3" name="object 33"/>
          <p:cNvSpPr/>
          <p:nvPr/>
        </p:nvSpPr>
        <p:spPr>
          <a:xfrm>
            <a:off x="7472130" y="2454291"/>
            <a:ext cx="2100695" cy="416935"/>
          </a:xfrm>
          <a:custGeom>
            <a:avLst/>
            <a:gdLst/>
            <a:ahLst/>
            <a:cxnLst/>
            <a:rect l="l" t="t" r="r" b="b"/>
            <a:pathLst>
              <a:path w="3081020" h="611504">
                <a:moveTo>
                  <a:pt x="3078053" y="611032"/>
                </a:moveTo>
                <a:lnTo>
                  <a:pt x="2907639" y="576529"/>
                </a:lnTo>
              </a:path>
              <a:path w="3081020" h="611504">
                <a:moveTo>
                  <a:pt x="3080613" y="598352"/>
                </a:moveTo>
                <a:lnTo>
                  <a:pt x="2910199" y="563819"/>
                </a:lnTo>
              </a:path>
              <a:path w="3081020" h="611504">
                <a:moveTo>
                  <a:pt x="2881822" y="572780"/>
                </a:moveTo>
                <a:lnTo>
                  <a:pt x="2711744" y="542879"/>
                </a:lnTo>
              </a:path>
              <a:path w="3081020" h="611504">
                <a:moveTo>
                  <a:pt x="2884078" y="560009"/>
                </a:moveTo>
                <a:lnTo>
                  <a:pt x="2714000" y="530138"/>
                </a:lnTo>
              </a:path>
              <a:path w="3081020" h="611504">
                <a:moveTo>
                  <a:pt x="2689616" y="539008"/>
                </a:moveTo>
                <a:lnTo>
                  <a:pt x="2520086" y="504962"/>
                </a:lnTo>
              </a:path>
              <a:path w="3081020" h="611504">
                <a:moveTo>
                  <a:pt x="2692145" y="526298"/>
                </a:moveTo>
                <a:lnTo>
                  <a:pt x="2522646" y="492282"/>
                </a:lnTo>
              </a:path>
              <a:path w="3081020" h="611504">
                <a:moveTo>
                  <a:pt x="2493142" y="500085"/>
                </a:moveTo>
                <a:lnTo>
                  <a:pt x="2322484" y="465551"/>
                </a:lnTo>
              </a:path>
              <a:path w="3081020" h="611504">
                <a:moveTo>
                  <a:pt x="2495732" y="487375"/>
                </a:moveTo>
                <a:lnTo>
                  <a:pt x="2325075" y="452841"/>
                </a:lnTo>
              </a:path>
              <a:path w="3081020" h="611504">
                <a:moveTo>
                  <a:pt x="2300904" y="461558"/>
                </a:moveTo>
                <a:lnTo>
                  <a:pt x="2130612" y="426994"/>
                </a:lnTo>
              </a:path>
              <a:path w="3081020" h="611504">
                <a:moveTo>
                  <a:pt x="2303495" y="448848"/>
                </a:moveTo>
                <a:lnTo>
                  <a:pt x="2133173" y="414284"/>
                </a:lnTo>
              </a:path>
              <a:path w="3081020" h="611504">
                <a:moveTo>
                  <a:pt x="2108423" y="421507"/>
                </a:moveTo>
                <a:lnTo>
                  <a:pt x="1937369" y="387370"/>
                </a:lnTo>
              </a:path>
              <a:path w="3081020" h="611504">
                <a:moveTo>
                  <a:pt x="2110953" y="408797"/>
                </a:moveTo>
                <a:lnTo>
                  <a:pt x="1939899" y="374660"/>
                </a:lnTo>
              </a:path>
              <a:path w="3081020" h="611504">
                <a:moveTo>
                  <a:pt x="1916216" y="382889"/>
                </a:moveTo>
                <a:lnTo>
                  <a:pt x="1744766" y="348782"/>
                </a:lnTo>
              </a:path>
              <a:path w="3081020" h="611504">
                <a:moveTo>
                  <a:pt x="1918746" y="370179"/>
                </a:moveTo>
                <a:lnTo>
                  <a:pt x="1747296" y="336072"/>
                </a:lnTo>
              </a:path>
              <a:path w="3081020" h="611504">
                <a:moveTo>
                  <a:pt x="1723125" y="343326"/>
                </a:moveTo>
                <a:lnTo>
                  <a:pt x="1552163" y="309676"/>
                </a:lnTo>
              </a:path>
              <a:path w="3081020" h="611504">
                <a:moveTo>
                  <a:pt x="1725625" y="330616"/>
                </a:moveTo>
                <a:lnTo>
                  <a:pt x="1554662" y="296966"/>
                </a:lnTo>
              </a:path>
              <a:path w="3081020" h="611504">
                <a:moveTo>
                  <a:pt x="1526590" y="304617"/>
                </a:moveTo>
                <a:lnTo>
                  <a:pt x="1354927" y="270235"/>
                </a:lnTo>
              </a:path>
              <a:path w="3081020" h="611504">
                <a:moveTo>
                  <a:pt x="1529151" y="291906"/>
                </a:moveTo>
                <a:lnTo>
                  <a:pt x="1357457" y="257525"/>
                </a:lnTo>
              </a:path>
              <a:path w="3081020" h="611504">
                <a:moveTo>
                  <a:pt x="1333134" y="266943"/>
                </a:moveTo>
                <a:lnTo>
                  <a:pt x="1163391" y="232044"/>
                </a:lnTo>
              </a:path>
              <a:path w="3081020" h="611504">
                <a:moveTo>
                  <a:pt x="1335755" y="254264"/>
                </a:moveTo>
                <a:lnTo>
                  <a:pt x="1166012" y="219334"/>
                </a:lnTo>
              </a:path>
              <a:path w="3081020" h="611504">
                <a:moveTo>
                  <a:pt x="1147937" y="228447"/>
                </a:moveTo>
                <a:lnTo>
                  <a:pt x="975542" y="198089"/>
                </a:lnTo>
              </a:path>
              <a:path w="3081020" h="611504">
                <a:moveTo>
                  <a:pt x="1150162" y="215676"/>
                </a:moveTo>
                <a:lnTo>
                  <a:pt x="977767" y="185348"/>
                </a:lnTo>
              </a:path>
              <a:path w="3081020" h="611504">
                <a:moveTo>
                  <a:pt x="949939" y="191719"/>
                </a:moveTo>
                <a:lnTo>
                  <a:pt x="777880" y="159410"/>
                </a:lnTo>
              </a:path>
              <a:path w="3081020" h="611504">
                <a:moveTo>
                  <a:pt x="952347" y="178978"/>
                </a:moveTo>
                <a:lnTo>
                  <a:pt x="780257" y="146669"/>
                </a:lnTo>
              </a:path>
              <a:path w="3081020" h="611504">
                <a:moveTo>
                  <a:pt x="753313" y="155417"/>
                </a:moveTo>
                <a:lnTo>
                  <a:pt x="581649" y="122011"/>
                </a:lnTo>
              </a:path>
              <a:path w="3081020" h="611504">
                <a:moveTo>
                  <a:pt x="755812" y="142707"/>
                </a:moveTo>
                <a:lnTo>
                  <a:pt x="584118" y="109270"/>
                </a:lnTo>
              </a:path>
              <a:path w="3081020" h="611504">
                <a:moveTo>
                  <a:pt x="557387" y="118567"/>
                </a:moveTo>
                <a:lnTo>
                  <a:pt x="386943" y="85435"/>
                </a:lnTo>
              </a:path>
              <a:path w="3081020" h="611504">
                <a:moveTo>
                  <a:pt x="559856" y="105826"/>
                </a:moveTo>
                <a:lnTo>
                  <a:pt x="389442" y="72725"/>
                </a:lnTo>
              </a:path>
              <a:path w="3081020" h="611504">
                <a:moveTo>
                  <a:pt x="364357" y="81625"/>
                </a:moveTo>
                <a:lnTo>
                  <a:pt x="196504" y="45232"/>
                </a:lnTo>
              </a:path>
              <a:path w="3081020" h="611504">
                <a:moveTo>
                  <a:pt x="367101" y="68976"/>
                </a:moveTo>
                <a:lnTo>
                  <a:pt x="199278" y="32583"/>
                </a:lnTo>
              </a:path>
              <a:path w="3081020" h="611504">
                <a:moveTo>
                  <a:pt x="170870" y="41269"/>
                </a:moveTo>
                <a:lnTo>
                  <a:pt x="0" y="12771"/>
                </a:lnTo>
              </a:path>
              <a:path w="3081020" h="611504">
                <a:moveTo>
                  <a:pt x="173004" y="28498"/>
                </a:moveTo>
                <a:lnTo>
                  <a:pt x="213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4" name="object 34"/>
          <p:cNvSpPr/>
          <p:nvPr/>
        </p:nvSpPr>
        <p:spPr>
          <a:xfrm>
            <a:off x="3934295" y="1794813"/>
            <a:ext cx="2201141" cy="446809"/>
          </a:xfrm>
          <a:custGeom>
            <a:avLst/>
            <a:gdLst/>
            <a:ahLst/>
            <a:cxnLst/>
            <a:rect l="l" t="t" r="r" b="b"/>
            <a:pathLst>
              <a:path w="3228340" h="655320">
                <a:moveTo>
                  <a:pt x="0" y="0"/>
                </a:moveTo>
                <a:lnTo>
                  <a:pt x="566836" y="208117"/>
                </a:lnTo>
                <a:lnTo>
                  <a:pt x="1078595" y="328376"/>
                </a:lnTo>
                <a:lnTo>
                  <a:pt x="1466575" y="393003"/>
                </a:lnTo>
                <a:lnTo>
                  <a:pt x="1858304" y="454682"/>
                </a:lnTo>
                <a:lnTo>
                  <a:pt x="2443551" y="543016"/>
                </a:lnTo>
                <a:lnTo>
                  <a:pt x="3227892" y="65487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5" name="object 35"/>
          <p:cNvSpPr/>
          <p:nvPr/>
        </p:nvSpPr>
        <p:spPr>
          <a:xfrm>
            <a:off x="7340040" y="2436065"/>
            <a:ext cx="118630" cy="23380"/>
          </a:xfrm>
          <a:custGeom>
            <a:avLst/>
            <a:gdLst/>
            <a:ahLst/>
            <a:cxnLst/>
            <a:rect l="l" t="t" r="r" b="b"/>
            <a:pathLst>
              <a:path w="173990" h="34289">
                <a:moveTo>
                  <a:pt x="173522" y="34198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6" name="object 36"/>
          <p:cNvSpPr/>
          <p:nvPr/>
        </p:nvSpPr>
        <p:spPr>
          <a:xfrm>
            <a:off x="3212876" y="1545080"/>
            <a:ext cx="116032" cy="37666"/>
          </a:xfrm>
          <a:custGeom>
            <a:avLst/>
            <a:gdLst/>
            <a:ahLst/>
            <a:cxnLst/>
            <a:rect l="l" t="t" r="r" b="b"/>
            <a:pathLst>
              <a:path w="170179" h="55244">
                <a:moveTo>
                  <a:pt x="170078" y="35167"/>
                </a:moveTo>
                <a:lnTo>
                  <a:pt x="166024" y="54854"/>
                </a:lnTo>
              </a:path>
              <a:path w="170179" h="55244">
                <a:moveTo>
                  <a:pt x="0" y="0"/>
                </a:moveTo>
                <a:lnTo>
                  <a:pt x="170078" y="3516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7" name="object 37"/>
          <p:cNvSpPr/>
          <p:nvPr/>
        </p:nvSpPr>
        <p:spPr>
          <a:xfrm>
            <a:off x="3050009" y="1513192"/>
            <a:ext cx="118197" cy="23380"/>
          </a:xfrm>
          <a:custGeom>
            <a:avLst/>
            <a:gdLst/>
            <a:ahLst/>
            <a:cxnLst/>
            <a:rect l="l" t="t" r="r" b="b"/>
            <a:pathLst>
              <a:path w="173354" h="34289">
                <a:moveTo>
                  <a:pt x="2407" y="0"/>
                </a:moveTo>
                <a:lnTo>
                  <a:pt x="173156" y="34097"/>
                </a:lnTo>
              </a:path>
              <a:path w="173354" h="34289">
                <a:moveTo>
                  <a:pt x="0" y="20125"/>
                </a:moveTo>
                <a:lnTo>
                  <a:pt x="240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8" name="object 38"/>
          <p:cNvSpPr/>
          <p:nvPr/>
        </p:nvSpPr>
        <p:spPr>
          <a:xfrm>
            <a:off x="3376740" y="1574763"/>
            <a:ext cx="116465" cy="41131"/>
          </a:xfrm>
          <a:custGeom>
            <a:avLst/>
            <a:gdLst/>
            <a:ahLst/>
            <a:cxnLst/>
            <a:rect l="l" t="t" r="r" b="b"/>
            <a:pathLst>
              <a:path w="170814" h="60325">
                <a:moveTo>
                  <a:pt x="170291" y="40852"/>
                </a:moveTo>
                <a:lnTo>
                  <a:pt x="163586" y="59832"/>
                </a:lnTo>
              </a:path>
              <a:path w="170814" h="60325">
                <a:moveTo>
                  <a:pt x="0" y="0"/>
                </a:moveTo>
                <a:lnTo>
                  <a:pt x="170291" y="4085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9" name="object 39"/>
          <p:cNvSpPr/>
          <p:nvPr/>
        </p:nvSpPr>
        <p:spPr>
          <a:xfrm>
            <a:off x="3524811" y="1556890"/>
            <a:ext cx="119928" cy="25111"/>
          </a:xfrm>
          <a:custGeom>
            <a:avLst/>
            <a:gdLst/>
            <a:ahLst/>
            <a:cxnLst/>
            <a:rect l="l" t="t" r="r" b="b"/>
            <a:pathLst>
              <a:path w="175895" h="36830">
                <a:moveTo>
                  <a:pt x="170840" y="0"/>
                </a:moveTo>
                <a:lnTo>
                  <a:pt x="175686" y="20945"/>
                </a:lnTo>
              </a:path>
              <a:path w="175895" h="36830">
                <a:moveTo>
                  <a:pt x="0" y="36804"/>
                </a:moveTo>
                <a:lnTo>
                  <a:pt x="17084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0" name="object 40"/>
          <p:cNvSpPr/>
          <p:nvPr/>
        </p:nvSpPr>
        <p:spPr>
          <a:xfrm>
            <a:off x="9570803" y="2862258"/>
            <a:ext cx="2165" cy="8659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12679"/>
                </a:moveTo>
                <a:lnTo>
                  <a:pt x="256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1" name="object 41"/>
          <p:cNvSpPr/>
          <p:nvPr/>
        </p:nvSpPr>
        <p:spPr>
          <a:xfrm>
            <a:off x="9437010" y="2836116"/>
            <a:ext cx="19483" cy="11690"/>
          </a:xfrm>
          <a:custGeom>
            <a:avLst/>
            <a:gdLst/>
            <a:ahLst/>
            <a:cxnLst/>
            <a:rect l="l" t="t" r="r" b="b"/>
            <a:pathLst>
              <a:path w="28575" h="17145">
                <a:moveTo>
                  <a:pt x="25816" y="16520"/>
                </a:moveTo>
                <a:lnTo>
                  <a:pt x="28376" y="3809"/>
                </a:lnTo>
              </a:path>
              <a:path w="28575" h="17145">
                <a:moveTo>
                  <a:pt x="0" y="12771"/>
                </a:moveTo>
                <a:lnTo>
                  <a:pt x="225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2" name="object 42"/>
          <p:cNvSpPr/>
          <p:nvPr/>
        </p:nvSpPr>
        <p:spPr>
          <a:xfrm>
            <a:off x="9305960" y="2813131"/>
            <a:ext cx="16885" cy="11690"/>
          </a:xfrm>
          <a:custGeom>
            <a:avLst/>
            <a:gdLst/>
            <a:ahLst/>
            <a:cxnLst/>
            <a:rect l="l" t="t" r="r" b="b"/>
            <a:pathLst>
              <a:path w="24765" h="17145">
                <a:moveTo>
                  <a:pt x="22128" y="16581"/>
                </a:moveTo>
                <a:lnTo>
                  <a:pt x="24383" y="3840"/>
                </a:lnTo>
              </a:path>
              <a:path w="24765" h="17145">
                <a:moveTo>
                  <a:pt x="0" y="12710"/>
                </a:moveTo>
                <a:lnTo>
                  <a:pt x="252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3" name="object 43"/>
          <p:cNvSpPr/>
          <p:nvPr/>
        </p:nvSpPr>
        <p:spPr>
          <a:xfrm>
            <a:off x="9172000" y="2786592"/>
            <a:ext cx="20349" cy="12123"/>
          </a:xfrm>
          <a:custGeom>
            <a:avLst/>
            <a:gdLst/>
            <a:ahLst/>
            <a:cxnLst/>
            <a:rect l="l" t="t" r="r" b="b"/>
            <a:pathLst>
              <a:path w="29845" h="17779">
                <a:moveTo>
                  <a:pt x="26944" y="17586"/>
                </a:moveTo>
                <a:lnTo>
                  <a:pt x="29504" y="4907"/>
                </a:lnTo>
              </a:path>
              <a:path w="29845" h="17779">
                <a:moveTo>
                  <a:pt x="0" y="12710"/>
                </a:moveTo>
                <a:lnTo>
                  <a:pt x="259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4" name="object 44"/>
          <p:cNvSpPr/>
          <p:nvPr/>
        </p:nvSpPr>
        <p:spPr>
          <a:xfrm>
            <a:off x="9040929" y="2760324"/>
            <a:ext cx="16885" cy="11690"/>
          </a:xfrm>
          <a:custGeom>
            <a:avLst/>
            <a:gdLst/>
            <a:ahLst/>
            <a:cxnLst/>
            <a:rect l="l" t="t" r="r" b="b"/>
            <a:pathLst>
              <a:path w="24765" h="17145">
                <a:moveTo>
                  <a:pt x="21579" y="16703"/>
                </a:moveTo>
                <a:lnTo>
                  <a:pt x="24170" y="3992"/>
                </a:lnTo>
              </a:path>
              <a:path w="24765" h="17145">
                <a:moveTo>
                  <a:pt x="0" y="12710"/>
                </a:moveTo>
                <a:lnTo>
                  <a:pt x="259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5" name="object 45"/>
          <p:cNvSpPr/>
          <p:nvPr/>
        </p:nvSpPr>
        <p:spPr>
          <a:xfrm>
            <a:off x="8909692" y="2733017"/>
            <a:ext cx="16885" cy="12556"/>
          </a:xfrm>
          <a:custGeom>
            <a:avLst/>
            <a:gdLst/>
            <a:ahLst/>
            <a:cxnLst/>
            <a:rect l="l" t="t" r="r" b="b"/>
            <a:pathLst>
              <a:path w="24765" h="18414">
                <a:moveTo>
                  <a:pt x="22189" y="18196"/>
                </a:moveTo>
                <a:lnTo>
                  <a:pt x="24749" y="5486"/>
                </a:lnTo>
              </a:path>
              <a:path w="24765" h="18414">
                <a:moveTo>
                  <a:pt x="0" y="12710"/>
                </a:moveTo>
                <a:lnTo>
                  <a:pt x="252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6" name="object 46"/>
          <p:cNvSpPr/>
          <p:nvPr/>
        </p:nvSpPr>
        <p:spPr>
          <a:xfrm>
            <a:off x="8778642" y="2706686"/>
            <a:ext cx="16452" cy="12123"/>
          </a:xfrm>
          <a:custGeom>
            <a:avLst/>
            <a:gdLst/>
            <a:ahLst/>
            <a:cxnLst/>
            <a:rect l="l" t="t" r="r" b="b"/>
            <a:pathLst>
              <a:path w="24129" h="17779">
                <a:moveTo>
                  <a:pt x="21153" y="17190"/>
                </a:moveTo>
                <a:lnTo>
                  <a:pt x="23682" y="4480"/>
                </a:lnTo>
              </a:path>
              <a:path w="24129" h="17779">
                <a:moveTo>
                  <a:pt x="0" y="12710"/>
                </a:moveTo>
                <a:lnTo>
                  <a:pt x="252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7" name="object 47"/>
          <p:cNvSpPr/>
          <p:nvPr/>
        </p:nvSpPr>
        <p:spPr>
          <a:xfrm>
            <a:off x="8646988" y="2679711"/>
            <a:ext cx="16885" cy="12556"/>
          </a:xfrm>
          <a:custGeom>
            <a:avLst/>
            <a:gdLst/>
            <a:ahLst/>
            <a:cxnLst/>
            <a:rect l="l" t="t" r="r" b="b"/>
            <a:pathLst>
              <a:path w="24765" h="18414">
                <a:moveTo>
                  <a:pt x="21640" y="18166"/>
                </a:moveTo>
                <a:lnTo>
                  <a:pt x="24170" y="5455"/>
                </a:lnTo>
              </a:path>
              <a:path w="24765" h="18414">
                <a:moveTo>
                  <a:pt x="0" y="12710"/>
                </a:moveTo>
                <a:lnTo>
                  <a:pt x="249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8" name="object 48"/>
          <p:cNvSpPr/>
          <p:nvPr/>
        </p:nvSpPr>
        <p:spPr>
          <a:xfrm>
            <a:off x="8512988" y="2653318"/>
            <a:ext cx="19483" cy="12123"/>
          </a:xfrm>
          <a:custGeom>
            <a:avLst/>
            <a:gdLst/>
            <a:ahLst/>
            <a:cxnLst/>
            <a:rect l="l" t="t" r="r" b="b"/>
            <a:pathLst>
              <a:path w="28575" h="17779">
                <a:moveTo>
                  <a:pt x="25572" y="17769"/>
                </a:moveTo>
                <a:lnTo>
                  <a:pt x="28072" y="5059"/>
                </a:lnTo>
              </a:path>
              <a:path w="28575" h="17779">
                <a:moveTo>
                  <a:pt x="0" y="12710"/>
                </a:moveTo>
                <a:lnTo>
                  <a:pt x="256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9" name="object 49"/>
          <p:cNvSpPr/>
          <p:nvPr/>
        </p:nvSpPr>
        <p:spPr>
          <a:xfrm>
            <a:off x="8381085" y="2627653"/>
            <a:ext cx="16885" cy="11257"/>
          </a:xfrm>
          <a:custGeom>
            <a:avLst/>
            <a:gdLst/>
            <a:ahLst/>
            <a:cxnLst/>
            <a:rect l="l" t="t" r="r" b="b"/>
            <a:pathLst>
              <a:path w="24765" h="16510">
                <a:moveTo>
                  <a:pt x="21793" y="15971"/>
                </a:moveTo>
                <a:lnTo>
                  <a:pt x="24323" y="3261"/>
                </a:lnTo>
              </a:path>
              <a:path w="24765" h="16510">
                <a:moveTo>
                  <a:pt x="0" y="12679"/>
                </a:moveTo>
                <a:lnTo>
                  <a:pt x="262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0" name="object 50"/>
          <p:cNvSpPr/>
          <p:nvPr/>
        </p:nvSpPr>
        <p:spPr>
          <a:xfrm>
            <a:off x="8254815" y="2601343"/>
            <a:ext cx="12556" cy="11257"/>
          </a:xfrm>
          <a:custGeom>
            <a:avLst/>
            <a:gdLst/>
            <a:ahLst/>
            <a:cxnLst/>
            <a:rect l="l" t="t" r="r" b="b"/>
            <a:pathLst>
              <a:path w="18415" h="16510">
                <a:moveTo>
                  <a:pt x="15453" y="16367"/>
                </a:moveTo>
                <a:lnTo>
                  <a:pt x="18074" y="3657"/>
                </a:lnTo>
              </a:path>
              <a:path w="18415" h="16510">
                <a:moveTo>
                  <a:pt x="0" y="12771"/>
                </a:moveTo>
                <a:lnTo>
                  <a:pt x="222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1" name="object 51"/>
          <p:cNvSpPr/>
          <p:nvPr/>
        </p:nvSpPr>
        <p:spPr>
          <a:xfrm>
            <a:off x="8119816" y="2576322"/>
            <a:ext cx="19050" cy="13422"/>
          </a:xfrm>
          <a:custGeom>
            <a:avLst/>
            <a:gdLst/>
            <a:ahLst/>
            <a:cxnLst/>
            <a:rect l="l" t="t" r="r" b="b"/>
            <a:pathLst>
              <a:path w="27940" h="19685">
                <a:moveTo>
                  <a:pt x="25603" y="19110"/>
                </a:moveTo>
                <a:lnTo>
                  <a:pt x="27828" y="6370"/>
                </a:lnTo>
              </a:path>
              <a:path w="27940" h="19685">
                <a:moveTo>
                  <a:pt x="0" y="12740"/>
                </a:moveTo>
                <a:lnTo>
                  <a:pt x="240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2" name="object 52"/>
          <p:cNvSpPr/>
          <p:nvPr/>
        </p:nvSpPr>
        <p:spPr>
          <a:xfrm>
            <a:off x="7985753" y="2551592"/>
            <a:ext cx="18617" cy="11690"/>
          </a:xfrm>
          <a:custGeom>
            <a:avLst/>
            <a:gdLst/>
            <a:ahLst/>
            <a:cxnLst/>
            <a:rect l="l" t="t" r="r" b="b"/>
            <a:pathLst>
              <a:path w="27304" h="17145">
                <a:moveTo>
                  <a:pt x="24566" y="16703"/>
                </a:moveTo>
                <a:lnTo>
                  <a:pt x="26944" y="3962"/>
                </a:lnTo>
              </a:path>
              <a:path w="27304" h="17145">
                <a:moveTo>
                  <a:pt x="0" y="12710"/>
                </a:moveTo>
                <a:lnTo>
                  <a:pt x="249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3" name="object 53"/>
          <p:cNvSpPr/>
          <p:nvPr/>
        </p:nvSpPr>
        <p:spPr>
          <a:xfrm>
            <a:off x="7868709" y="2528794"/>
            <a:ext cx="1732" cy="9092"/>
          </a:xfrm>
          <a:custGeom>
            <a:avLst/>
            <a:gdLst/>
            <a:ahLst/>
            <a:cxnLst/>
            <a:rect l="l" t="t" r="r" b="b"/>
            <a:pathLst>
              <a:path w="2540" h="13335">
                <a:moveTo>
                  <a:pt x="0" y="12740"/>
                </a:moveTo>
                <a:lnTo>
                  <a:pt x="24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4" name="object 54"/>
          <p:cNvSpPr/>
          <p:nvPr/>
        </p:nvSpPr>
        <p:spPr>
          <a:xfrm>
            <a:off x="7588633" y="2473722"/>
            <a:ext cx="19483" cy="11690"/>
          </a:xfrm>
          <a:custGeom>
            <a:avLst/>
            <a:gdLst/>
            <a:ahLst/>
            <a:cxnLst/>
            <a:rect l="l" t="t" r="r" b="b"/>
            <a:pathLst>
              <a:path w="28575" h="17145">
                <a:moveTo>
                  <a:pt x="0" y="12771"/>
                </a:moveTo>
                <a:lnTo>
                  <a:pt x="2133" y="0"/>
                </a:lnTo>
              </a:path>
              <a:path w="28575" h="17145">
                <a:moveTo>
                  <a:pt x="25633" y="16733"/>
                </a:moveTo>
                <a:lnTo>
                  <a:pt x="28407" y="408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5" name="object 55"/>
          <p:cNvSpPr/>
          <p:nvPr/>
        </p:nvSpPr>
        <p:spPr>
          <a:xfrm>
            <a:off x="7720556" y="2501320"/>
            <a:ext cx="17318" cy="11257"/>
          </a:xfrm>
          <a:custGeom>
            <a:avLst/>
            <a:gdLst/>
            <a:ahLst/>
            <a:cxnLst/>
            <a:rect l="l" t="t" r="r" b="b"/>
            <a:pathLst>
              <a:path w="25400" h="16510">
                <a:moveTo>
                  <a:pt x="0" y="12649"/>
                </a:moveTo>
                <a:lnTo>
                  <a:pt x="2743" y="0"/>
                </a:lnTo>
              </a:path>
              <a:path w="25400" h="16510">
                <a:moveTo>
                  <a:pt x="22585" y="16459"/>
                </a:moveTo>
                <a:lnTo>
                  <a:pt x="25085" y="374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6" name="object 56"/>
          <p:cNvSpPr/>
          <p:nvPr/>
        </p:nvSpPr>
        <p:spPr>
          <a:xfrm>
            <a:off x="7458352" y="2450717"/>
            <a:ext cx="15586" cy="12556"/>
          </a:xfrm>
          <a:custGeom>
            <a:avLst/>
            <a:gdLst/>
            <a:ahLst/>
            <a:cxnLst/>
            <a:rect l="l" t="t" r="r" b="b"/>
            <a:pathLst>
              <a:path w="22859" h="18414">
                <a:moveTo>
                  <a:pt x="20208" y="18013"/>
                </a:moveTo>
                <a:lnTo>
                  <a:pt x="22341" y="5242"/>
                </a:lnTo>
              </a:path>
              <a:path w="22859" h="18414">
                <a:moveTo>
                  <a:pt x="0" y="12710"/>
                </a:moveTo>
                <a:lnTo>
                  <a:pt x="249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7" name="object 57"/>
          <p:cNvSpPr/>
          <p:nvPr/>
        </p:nvSpPr>
        <p:spPr>
          <a:xfrm>
            <a:off x="7323229" y="2423970"/>
            <a:ext cx="18617" cy="12123"/>
          </a:xfrm>
          <a:custGeom>
            <a:avLst/>
            <a:gdLst/>
            <a:ahLst/>
            <a:cxnLst/>
            <a:rect l="l" t="t" r="r" b="b"/>
            <a:pathLst>
              <a:path w="27304" h="17779">
                <a:moveTo>
                  <a:pt x="24658" y="17739"/>
                </a:moveTo>
                <a:lnTo>
                  <a:pt x="27157" y="5029"/>
                </a:lnTo>
              </a:path>
              <a:path w="27304" h="17779">
                <a:moveTo>
                  <a:pt x="0" y="12679"/>
                </a:moveTo>
                <a:lnTo>
                  <a:pt x="259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8" name="object 58"/>
          <p:cNvSpPr/>
          <p:nvPr/>
        </p:nvSpPr>
        <p:spPr>
          <a:xfrm>
            <a:off x="7190350" y="2395167"/>
            <a:ext cx="19483" cy="14288"/>
          </a:xfrm>
          <a:custGeom>
            <a:avLst/>
            <a:gdLst/>
            <a:ahLst/>
            <a:cxnLst/>
            <a:rect l="l" t="t" r="r" b="b"/>
            <a:pathLst>
              <a:path w="28575" h="20954">
                <a:moveTo>
                  <a:pt x="25786" y="20421"/>
                </a:moveTo>
                <a:lnTo>
                  <a:pt x="28376" y="7711"/>
                </a:lnTo>
              </a:path>
              <a:path w="28575" h="20954">
                <a:moveTo>
                  <a:pt x="0" y="12740"/>
                </a:moveTo>
                <a:lnTo>
                  <a:pt x="237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9" name="object 59"/>
          <p:cNvSpPr/>
          <p:nvPr/>
        </p:nvSpPr>
        <p:spPr>
          <a:xfrm>
            <a:off x="7059964" y="2367548"/>
            <a:ext cx="14288" cy="14720"/>
          </a:xfrm>
          <a:custGeom>
            <a:avLst/>
            <a:gdLst/>
            <a:ahLst/>
            <a:cxnLst/>
            <a:rect l="l" t="t" r="r" b="b"/>
            <a:pathLst>
              <a:path w="20954" h="21589">
                <a:moveTo>
                  <a:pt x="18562" y="21396"/>
                </a:moveTo>
                <a:lnTo>
                  <a:pt x="20909" y="8656"/>
                </a:lnTo>
              </a:path>
              <a:path w="20954" h="21589">
                <a:moveTo>
                  <a:pt x="0" y="12771"/>
                </a:moveTo>
                <a:lnTo>
                  <a:pt x="213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0" name="object 60"/>
          <p:cNvSpPr/>
          <p:nvPr/>
        </p:nvSpPr>
        <p:spPr>
          <a:xfrm>
            <a:off x="6928415" y="2342838"/>
            <a:ext cx="16452" cy="14288"/>
          </a:xfrm>
          <a:custGeom>
            <a:avLst/>
            <a:gdLst/>
            <a:ahLst/>
            <a:cxnLst/>
            <a:rect l="l" t="t" r="r" b="b"/>
            <a:pathLst>
              <a:path w="24129" h="20954">
                <a:moveTo>
                  <a:pt x="21549" y="20360"/>
                </a:moveTo>
                <a:lnTo>
                  <a:pt x="23682" y="7589"/>
                </a:lnTo>
              </a:path>
              <a:path w="24129" h="20954">
                <a:moveTo>
                  <a:pt x="0" y="12710"/>
                </a:moveTo>
                <a:lnTo>
                  <a:pt x="256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1" name="object 61"/>
          <p:cNvSpPr/>
          <p:nvPr/>
        </p:nvSpPr>
        <p:spPr>
          <a:xfrm>
            <a:off x="6795682" y="2317485"/>
            <a:ext cx="18617" cy="10824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24536" y="15361"/>
                </a:moveTo>
                <a:lnTo>
                  <a:pt x="27096" y="2651"/>
                </a:lnTo>
              </a:path>
              <a:path w="27304" h="15875">
                <a:moveTo>
                  <a:pt x="0" y="12710"/>
                </a:moveTo>
                <a:lnTo>
                  <a:pt x="249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2" name="object 62"/>
          <p:cNvSpPr/>
          <p:nvPr/>
        </p:nvSpPr>
        <p:spPr>
          <a:xfrm>
            <a:off x="6666045" y="2290905"/>
            <a:ext cx="14720" cy="12556"/>
          </a:xfrm>
          <a:custGeom>
            <a:avLst/>
            <a:gdLst/>
            <a:ahLst/>
            <a:cxnLst/>
            <a:rect l="l" t="t" r="r" b="b"/>
            <a:pathLst>
              <a:path w="21590" h="18414">
                <a:moveTo>
                  <a:pt x="18470" y="17891"/>
                </a:moveTo>
                <a:lnTo>
                  <a:pt x="21000" y="5181"/>
                </a:lnTo>
              </a:path>
              <a:path w="21590" h="18414">
                <a:moveTo>
                  <a:pt x="0" y="12710"/>
                </a:moveTo>
                <a:lnTo>
                  <a:pt x="2682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3" name="object 63"/>
          <p:cNvSpPr/>
          <p:nvPr/>
        </p:nvSpPr>
        <p:spPr>
          <a:xfrm>
            <a:off x="6536637" y="2264636"/>
            <a:ext cx="13422" cy="10391"/>
          </a:xfrm>
          <a:custGeom>
            <a:avLst/>
            <a:gdLst/>
            <a:ahLst/>
            <a:cxnLst/>
            <a:rect l="l" t="t" r="r" b="b"/>
            <a:pathLst>
              <a:path w="19684" h="15239">
                <a:moveTo>
                  <a:pt x="16672" y="14874"/>
                </a:moveTo>
                <a:lnTo>
                  <a:pt x="19324" y="2194"/>
                </a:lnTo>
              </a:path>
              <a:path w="19684" h="15239">
                <a:moveTo>
                  <a:pt x="0" y="12710"/>
                </a:moveTo>
                <a:lnTo>
                  <a:pt x="252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4" name="object 64"/>
          <p:cNvSpPr/>
          <p:nvPr/>
        </p:nvSpPr>
        <p:spPr>
          <a:xfrm>
            <a:off x="6406418" y="2239262"/>
            <a:ext cx="15586" cy="10824"/>
          </a:xfrm>
          <a:custGeom>
            <a:avLst/>
            <a:gdLst/>
            <a:ahLst/>
            <a:cxnLst/>
            <a:rect l="l" t="t" r="r" b="b"/>
            <a:pathLst>
              <a:path w="22859" h="15875">
                <a:moveTo>
                  <a:pt x="20238" y="15819"/>
                </a:moveTo>
                <a:lnTo>
                  <a:pt x="22768" y="3108"/>
                </a:lnTo>
              </a:path>
              <a:path w="22859" h="15875">
                <a:moveTo>
                  <a:pt x="0" y="12740"/>
                </a:moveTo>
                <a:lnTo>
                  <a:pt x="243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5" name="object 65"/>
          <p:cNvSpPr/>
          <p:nvPr/>
        </p:nvSpPr>
        <p:spPr>
          <a:xfrm>
            <a:off x="6264977" y="2213477"/>
            <a:ext cx="24245" cy="12123"/>
          </a:xfrm>
          <a:custGeom>
            <a:avLst/>
            <a:gdLst/>
            <a:ahLst/>
            <a:cxnLst/>
            <a:rect l="l" t="t" r="r" b="b"/>
            <a:pathLst>
              <a:path w="35559" h="17779">
                <a:moveTo>
                  <a:pt x="32705" y="17282"/>
                </a:moveTo>
                <a:lnTo>
                  <a:pt x="35143" y="4550"/>
                </a:lnTo>
              </a:path>
              <a:path w="35559" h="17779">
                <a:moveTo>
                  <a:pt x="0" y="12701"/>
                </a:moveTo>
                <a:lnTo>
                  <a:pt x="259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6" name="object 66"/>
          <p:cNvSpPr/>
          <p:nvPr/>
        </p:nvSpPr>
        <p:spPr>
          <a:xfrm>
            <a:off x="6148100" y="2189716"/>
            <a:ext cx="2165" cy="8659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12701"/>
                </a:moveTo>
                <a:lnTo>
                  <a:pt x="259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7" name="object 67"/>
          <p:cNvSpPr/>
          <p:nvPr/>
        </p:nvSpPr>
        <p:spPr>
          <a:xfrm>
            <a:off x="6007781" y="2213733"/>
            <a:ext cx="1299" cy="9525"/>
          </a:xfrm>
          <a:custGeom>
            <a:avLst/>
            <a:gdLst/>
            <a:ahLst/>
            <a:cxnLst/>
            <a:rect l="l" t="t" r="r" b="b"/>
            <a:pathLst>
              <a:path w="1904" h="13970">
                <a:moveTo>
                  <a:pt x="0" y="13813"/>
                </a:moveTo>
                <a:lnTo>
                  <a:pt x="161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8" name="object 68"/>
          <p:cNvSpPr/>
          <p:nvPr/>
        </p:nvSpPr>
        <p:spPr>
          <a:xfrm>
            <a:off x="7852167" y="2526446"/>
            <a:ext cx="1732" cy="9092"/>
          </a:xfrm>
          <a:custGeom>
            <a:avLst/>
            <a:gdLst/>
            <a:ahLst/>
            <a:cxnLst/>
            <a:rect l="l" t="t" r="r" b="b"/>
            <a:pathLst>
              <a:path w="2540" h="13335">
                <a:moveTo>
                  <a:pt x="0" y="12740"/>
                </a:moveTo>
                <a:lnTo>
                  <a:pt x="24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9" name="object 69"/>
          <p:cNvSpPr/>
          <p:nvPr/>
        </p:nvSpPr>
        <p:spPr>
          <a:xfrm>
            <a:off x="8873095" y="3208754"/>
            <a:ext cx="729528" cy="160193"/>
          </a:xfrm>
          <a:custGeom>
            <a:avLst/>
            <a:gdLst/>
            <a:ahLst/>
            <a:cxnLst/>
            <a:rect l="l" t="t" r="r" b="b"/>
            <a:pathLst>
              <a:path w="1069975" h="234950">
                <a:moveTo>
                  <a:pt x="0" y="0"/>
                </a:moveTo>
                <a:lnTo>
                  <a:pt x="585947" y="129113"/>
                </a:lnTo>
              </a:path>
              <a:path w="1069975" h="234950">
                <a:moveTo>
                  <a:pt x="585947" y="129113"/>
                </a:moveTo>
                <a:lnTo>
                  <a:pt x="1069787" y="23433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0" name="object 70"/>
          <p:cNvSpPr/>
          <p:nvPr/>
        </p:nvSpPr>
        <p:spPr>
          <a:xfrm>
            <a:off x="5769830" y="1960783"/>
            <a:ext cx="16885" cy="88322"/>
          </a:xfrm>
          <a:custGeom>
            <a:avLst/>
            <a:gdLst/>
            <a:ahLst/>
            <a:cxnLst/>
            <a:rect l="l" t="t" r="r" b="b"/>
            <a:pathLst>
              <a:path w="24765" h="129539">
                <a:moveTo>
                  <a:pt x="0" y="129497"/>
                </a:moveTo>
                <a:lnTo>
                  <a:pt x="2462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1" name="object 71"/>
          <p:cNvSpPr/>
          <p:nvPr/>
        </p:nvSpPr>
        <p:spPr>
          <a:xfrm>
            <a:off x="6073804" y="2027270"/>
            <a:ext cx="19483" cy="96116"/>
          </a:xfrm>
          <a:custGeom>
            <a:avLst/>
            <a:gdLst/>
            <a:ahLst/>
            <a:cxnLst/>
            <a:rect l="l" t="t" r="r" b="b"/>
            <a:pathLst>
              <a:path w="28575" h="140969">
                <a:moveTo>
                  <a:pt x="0" y="116723"/>
                </a:moveTo>
                <a:lnTo>
                  <a:pt x="2407" y="103991"/>
                </a:lnTo>
              </a:path>
              <a:path w="28575" h="140969">
                <a:moveTo>
                  <a:pt x="1036" y="140488"/>
                </a:moveTo>
                <a:lnTo>
                  <a:pt x="2795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2" name="object 72"/>
          <p:cNvSpPr txBox="1"/>
          <p:nvPr/>
        </p:nvSpPr>
        <p:spPr>
          <a:xfrm rot="480000">
            <a:off x="3505424" y="2521619"/>
            <a:ext cx="85595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"/>
              </a:lnSpc>
            </a:pPr>
            <a:r>
              <a:rPr sz="170" dirty="0">
                <a:latin typeface="Arial"/>
                <a:cs typeface="Arial"/>
              </a:rPr>
              <a:t>T</a:t>
            </a:r>
            <a:r>
              <a:rPr sz="170" spc="14" dirty="0">
                <a:latin typeface="Arial"/>
                <a:cs typeface="Arial"/>
              </a:rPr>
              <a:t> </a:t>
            </a:r>
            <a:r>
              <a:rPr sz="170" spc="-14" dirty="0">
                <a:latin typeface="Arial"/>
                <a:cs typeface="Arial"/>
              </a:rPr>
              <a:t>mber</a:t>
            </a:r>
            <a:endParaRPr sz="17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 rot="480000">
            <a:off x="3903973" y="2582145"/>
            <a:ext cx="62027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"/>
              </a:lnSpc>
            </a:pPr>
            <a:r>
              <a:rPr sz="170" spc="-14" dirty="0">
                <a:latin typeface="Arial"/>
                <a:cs typeface="Arial"/>
              </a:rPr>
              <a:t>Curb</a:t>
            </a:r>
            <a:endParaRPr sz="17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 rot="420000">
            <a:off x="9355166" y="5142889"/>
            <a:ext cx="172850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34" dirty="0">
                <a:latin typeface="Arial"/>
                <a:cs typeface="Arial"/>
              </a:rPr>
              <a:t>Co</a:t>
            </a:r>
            <a:r>
              <a:rPr sz="170" spc="147" dirty="0">
                <a:latin typeface="Arial"/>
                <a:cs typeface="Arial"/>
              </a:rPr>
              <a:t> </a:t>
            </a:r>
            <a:r>
              <a:rPr sz="170" dirty="0">
                <a:latin typeface="Arial"/>
                <a:cs typeface="Arial"/>
              </a:rPr>
              <a:t>rete</a:t>
            </a:r>
            <a:r>
              <a:rPr sz="170" spc="37" dirty="0">
                <a:latin typeface="Arial"/>
                <a:cs typeface="Arial"/>
              </a:rPr>
              <a:t> </a:t>
            </a:r>
            <a:r>
              <a:rPr sz="170" spc="-14" dirty="0">
                <a:latin typeface="Arial"/>
                <a:cs typeface="Arial"/>
              </a:rPr>
              <a:t>Curb</a:t>
            </a:r>
            <a:endParaRPr sz="17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531878" y="5167960"/>
            <a:ext cx="71438" cy="101744"/>
          </a:xfrm>
          <a:custGeom>
            <a:avLst/>
            <a:gdLst/>
            <a:ahLst/>
            <a:cxnLst/>
            <a:rect l="l" t="t" r="r" b="b"/>
            <a:pathLst>
              <a:path w="104775" h="149225">
                <a:moveTo>
                  <a:pt x="104698" y="149138"/>
                </a:moveTo>
                <a:lnTo>
                  <a:pt x="58125" y="7528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6" name="object 76"/>
          <p:cNvSpPr txBox="1"/>
          <p:nvPr/>
        </p:nvSpPr>
        <p:spPr>
          <a:xfrm rot="420000">
            <a:off x="8750332" y="4765866"/>
            <a:ext cx="172850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34" dirty="0">
                <a:latin typeface="Arial"/>
                <a:cs typeface="Arial"/>
              </a:rPr>
              <a:t>Co</a:t>
            </a:r>
            <a:r>
              <a:rPr sz="170" spc="147" dirty="0">
                <a:latin typeface="Arial"/>
                <a:cs typeface="Arial"/>
              </a:rPr>
              <a:t> </a:t>
            </a:r>
            <a:r>
              <a:rPr sz="170" dirty="0">
                <a:latin typeface="Arial"/>
                <a:cs typeface="Arial"/>
              </a:rPr>
              <a:t>rete</a:t>
            </a:r>
            <a:r>
              <a:rPr sz="170" spc="37" dirty="0">
                <a:latin typeface="Arial"/>
                <a:cs typeface="Arial"/>
              </a:rPr>
              <a:t> </a:t>
            </a:r>
            <a:r>
              <a:rPr sz="170" spc="-14" dirty="0">
                <a:latin typeface="Arial"/>
                <a:cs typeface="Arial"/>
              </a:rPr>
              <a:t>Curb</a:t>
            </a:r>
            <a:endParaRPr sz="17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106204" y="3025895"/>
            <a:ext cx="880630" cy="1770351"/>
          </a:xfrm>
          <a:custGeom>
            <a:avLst/>
            <a:gdLst/>
            <a:ahLst/>
            <a:cxnLst/>
            <a:rect l="l" t="t" r="r" b="b"/>
            <a:pathLst>
              <a:path w="1291590" h="2596515">
                <a:moveTo>
                  <a:pt x="1291254" y="2448153"/>
                </a:moveTo>
                <a:lnTo>
                  <a:pt x="1262024" y="2596255"/>
                </a:lnTo>
                <a:lnTo>
                  <a:pt x="1203929" y="2588696"/>
                </a:lnTo>
              </a:path>
              <a:path w="1291590" h="2596515">
                <a:moveTo>
                  <a:pt x="0" y="0"/>
                </a:moveTo>
                <a:lnTo>
                  <a:pt x="51602" y="10911"/>
                </a:lnTo>
              </a:path>
              <a:path w="1291590" h="2596515">
                <a:moveTo>
                  <a:pt x="51602" y="10911"/>
                </a:moveTo>
                <a:lnTo>
                  <a:pt x="498744" y="109423"/>
                </a:lnTo>
              </a:path>
              <a:path w="1291590" h="2596515">
                <a:moveTo>
                  <a:pt x="498744" y="109423"/>
                </a:moveTo>
                <a:lnTo>
                  <a:pt x="1044366" y="23881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8" name="object 78"/>
          <p:cNvSpPr txBox="1"/>
          <p:nvPr/>
        </p:nvSpPr>
        <p:spPr>
          <a:xfrm rot="420000">
            <a:off x="5892136" y="2822965"/>
            <a:ext cx="85181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dirty="0">
                <a:latin typeface="Arial"/>
                <a:cs typeface="Arial"/>
              </a:rPr>
              <a:t>T</a:t>
            </a:r>
            <a:r>
              <a:rPr sz="170" spc="14" dirty="0">
                <a:latin typeface="Arial"/>
                <a:cs typeface="Arial"/>
              </a:rPr>
              <a:t> </a:t>
            </a:r>
            <a:r>
              <a:rPr sz="170" spc="-14" dirty="0">
                <a:latin typeface="Arial"/>
                <a:cs typeface="Arial"/>
              </a:rPr>
              <a:t>mber</a:t>
            </a:r>
            <a:endParaRPr sz="17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 rot="420000">
            <a:off x="6208479" y="2867886"/>
            <a:ext cx="61632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-14" dirty="0">
                <a:latin typeface="Arial"/>
                <a:cs typeface="Arial"/>
              </a:rPr>
              <a:t>Curb</a:t>
            </a:r>
            <a:endParaRPr sz="17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 rot="420000">
            <a:off x="6659277" y="2936683"/>
            <a:ext cx="85181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dirty="0">
                <a:latin typeface="Arial"/>
                <a:cs typeface="Arial"/>
              </a:rPr>
              <a:t>T</a:t>
            </a:r>
            <a:r>
              <a:rPr sz="170" spc="14" dirty="0">
                <a:latin typeface="Arial"/>
                <a:cs typeface="Arial"/>
              </a:rPr>
              <a:t> </a:t>
            </a:r>
            <a:r>
              <a:rPr sz="170" spc="-14" dirty="0">
                <a:latin typeface="Arial"/>
                <a:cs typeface="Arial"/>
              </a:rPr>
              <a:t>mber</a:t>
            </a:r>
            <a:endParaRPr sz="17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 rot="420000">
            <a:off x="7006210" y="2989127"/>
            <a:ext cx="61632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-14" dirty="0">
                <a:latin typeface="Arial"/>
                <a:cs typeface="Arial"/>
              </a:rPr>
              <a:t>Curb</a:t>
            </a:r>
            <a:endParaRPr sz="17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 rot="420000">
            <a:off x="7418254" y="3070328"/>
            <a:ext cx="232126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"/>
              </a:lnSpc>
            </a:pPr>
            <a:r>
              <a:rPr sz="256" baseline="11111" dirty="0">
                <a:latin typeface="Arial"/>
                <a:cs typeface="Arial"/>
              </a:rPr>
              <a:t>T</a:t>
            </a:r>
            <a:r>
              <a:rPr sz="256" spc="10" baseline="11111" dirty="0">
                <a:latin typeface="Arial"/>
                <a:cs typeface="Arial"/>
              </a:rPr>
              <a:t> </a:t>
            </a:r>
            <a:r>
              <a:rPr sz="256" baseline="11111" dirty="0">
                <a:latin typeface="Arial"/>
                <a:cs typeface="Arial"/>
              </a:rPr>
              <a:t>mber</a:t>
            </a:r>
            <a:r>
              <a:rPr sz="256" spc="327" baseline="11111" dirty="0">
                <a:latin typeface="Arial"/>
                <a:cs typeface="Arial"/>
              </a:rPr>
              <a:t>   </a:t>
            </a:r>
            <a:r>
              <a:rPr sz="170" spc="-14" dirty="0">
                <a:latin typeface="Arial"/>
                <a:cs typeface="Arial"/>
              </a:rPr>
              <a:t>Curb</a:t>
            </a:r>
            <a:endParaRPr sz="17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 rot="420000">
            <a:off x="5401738" y="2752961"/>
            <a:ext cx="145491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dirty="0">
                <a:latin typeface="Arial"/>
                <a:cs typeface="Arial"/>
              </a:rPr>
              <a:t>T</a:t>
            </a:r>
            <a:r>
              <a:rPr sz="170" spc="41" dirty="0">
                <a:latin typeface="Arial"/>
                <a:cs typeface="Arial"/>
              </a:rPr>
              <a:t> </a:t>
            </a:r>
            <a:r>
              <a:rPr sz="170" dirty="0">
                <a:latin typeface="Arial"/>
                <a:cs typeface="Arial"/>
              </a:rPr>
              <a:t>mber</a:t>
            </a:r>
            <a:r>
              <a:rPr sz="170" spc="37" dirty="0">
                <a:latin typeface="Arial"/>
                <a:cs typeface="Arial"/>
              </a:rPr>
              <a:t> </a:t>
            </a:r>
            <a:r>
              <a:rPr sz="170" spc="-14" dirty="0">
                <a:latin typeface="Arial"/>
                <a:cs typeface="Arial"/>
              </a:rPr>
              <a:t>Curb</a:t>
            </a:r>
            <a:endParaRPr sz="17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 rot="420000">
            <a:off x="5072077" y="2816740"/>
            <a:ext cx="145491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dirty="0">
                <a:latin typeface="Arial"/>
                <a:cs typeface="Arial"/>
              </a:rPr>
              <a:t>T</a:t>
            </a:r>
            <a:r>
              <a:rPr sz="170" spc="41" dirty="0">
                <a:latin typeface="Arial"/>
                <a:cs typeface="Arial"/>
              </a:rPr>
              <a:t> </a:t>
            </a:r>
            <a:r>
              <a:rPr sz="170" dirty="0">
                <a:latin typeface="Arial"/>
                <a:cs typeface="Arial"/>
              </a:rPr>
              <a:t>mber</a:t>
            </a:r>
            <a:r>
              <a:rPr sz="170" spc="37" dirty="0">
                <a:latin typeface="Arial"/>
                <a:cs typeface="Arial"/>
              </a:rPr>
              <a:t> </a:t>
            </a:r>
            <a:r>
              <a:rPr sz="170" spc="-14" dirty="0">
                <a:latin typeface="Arial"/>
                <a:cs typeface="Arial"/>
              </a:rPr>
              <a:t>Curb</a:t>
            </a:r>
            <a:endParaRPr sz="17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 rot="720000">
            <a:off x="8265175" y="3042336"/>
            <a:ext cx="85181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"/>
              </a:lnSpc>
            </a:pPr>
            <a:r>
              <a:rPr sz="170" dirty="0">
                <a:latin typeface="Arial"/>
                <a:cs typeface="Arial"/>
              </a:rPr>
              <a:t>T</a:t>
            </a:r>
            <a:r>
              <a:rPr sz="170" spc="14" dirty="0">
                <a:latin typeface="Arial"/>
                <a:cs typeface="Arial"/>
              </a:rPr>
              <a:t> </a:t>
            </a:r>
            <a:r>
              <a:rPr sz="170" spc="-14" dirty="0">
                <a:latin typeface="Arial"/>
                <a:cs typeface="Arial"/>
              </a:rPr>
              <a:t>mber</a:t>
            </a:r>
            <a:endParaRPr sz="17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 rot="720000">
            <a:off x="8613069" y="3119543"/>
            <a:ext cx="62027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"/>
              </a:lnSpc>
            </a:pPr>
            <a:r>
              <a:rPr sz="170" spc="-14" dirty="0">
                <a:latin typeface="Arial"/>
                <a:cs typeface="Arial"/>
              </a:rPr>
              <a:t>Curb</a:t>
            </a:r>
            <a:endParaRPr sz="17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 rot="720000">
            <a:off x="9061451" y="3233612"/>
            <a:ext cx="85181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"/>
              </a:lnSpc>
            </a:pPr>
            <a:r>
              <a:rPr sz="170" dirty="0">
                <a:latin typeface="Arial"/>
                <a:cs typeface="Arial"/>
              </a:rPr>
              <a:t>T</a:t>
            </a:r>
            <a:r>
              <a:rPr sz="170" spc="14" dirty="0">
                <a:latin typeface="Arial"/>
                <a:cs typeface="Arial"/>
              </a:rPr>
              <a:t> </a:t>
            </a:r>
            <a:r>
              <a:rPr sz="170" spc="-14" dirty="0">
                <a:latin typeface="Arial"/>
                <a:cs typeface="Arial"/>
              </a:rPr>
              <a:t>mber</a:t>
            </a:r>
            <a:endParaRPr sz="17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 rot="720000">
            <a:off x="9409346" y="3310819"/>
            <a:ext cx="62027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"/>
              </a:lnSpc>
            </a:pPr>
            <a:r>
              <a:rPr sz="170" spc="-14" dirty="0">
                <a:latin typeface="Arial"/>
                <a:cs typeface="Arial"/>
              </a:rPr>
              <a:t>Curb</a:t>
            </a:r>
            <a:endParaRPr sz="17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 rot="420000">
            <a:off x="4381414" y="2658923"/>
            <a:ext cx="145491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dirty="0">
                <a:latin typeface="Arial"/>
                <a:cs typeface="Arial"/>
              </a:rPr>
              <a:t>T</a:t>
            </a:r>
            <a:r>
              <a:rPr sz="170" spc="41" dirty="0">
                <a:latin typeface="Arial"/>
                <a:cs typeface="Arial"/>
              </a:rPr>
              <a:t> </a:t>
            </a:r>
            <a:r>
              <a:rPr sz="170" dirty="0">
                <a:latin typeface="Arial"/>
                <a:cs typeface="Arial"/>
              </a:rPr>
              <a:t>mber</a:t>
            </a:r>
            <a:r>
              <a:rPr sz="170" spc="37" dirty="0">
                <a:latin typeface="Arial"/>
                <a:cs typeface="Arial"/>
              </a:rPr>
              <a:t> </a:t>
            </a:r>
            <a:r>
              <a:rPr sz="170" spc="-14" dirty="0">
                <a:latin typeface="Arial"/>
                <a:cs typeface="Arial"/>
              </a:rPr>
              <a:t>Curb</a:t>
            </a:r>
            <a:endParaRPr sz="17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 rot="420000">
            <a:off x="5837748" y="4241764"/>
            <a:ext cx="103117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dirty="0">
                <a:latin typeface="Arial"/>
                <a:cs typeface="Arial"/>
              </a:rPr>
              <a:t>I</a:t>
            </a:r>
            <a:r>
              <a:rPr sz="170" spc="41" dirty="0">
                <a:latin typeface="Arial"/>
                <a:cs typeface="Arial"/>
              </a:rPr>
              <a:t> </a:t>
            </a:r>
            <a:r>
              <a:rPr sz="170" spc="-14" dirty="0">
                <a:latin typeface="Arial"/>
                <a:cs typeface="Arial"/>
              </a:rPr>
              <a:t>terlo</a:t>
            </a:r>
            <a:r>
              <a:rPr sz="170" spc="341" dirty="0">
                <a:latin typeface="Arial"/>
                <a:cs typeface="Arial"/>
              </a:rPr>
              <a:t> </a:t>
            </a:r>
            <a:endParaRPr sz="17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 rot="420000">
            <a:off x="6344641" y="4306562"/>
            <a:ext cx="63614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17" dirty="0">
                <a:latin typeface="Arial"/>
                <a:cs typeface="Arial"/>
              </a:rPr>
              <a:t>Br</a:t>
            </a:r>
            <a:r>
              <a:rPr sz="170" spc="341" dirty="0">
                <a:latin typeface="Arial"/>
                <a:cs typeface="Arial"/>
              </a:rPr>
              <a:t> </a:t>
            </a:r>
            <a:endParaRPr sz="17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780158" y="1962433"/>
            <a:ext cx="321685" cy="153699"/>
          </a:xfrm>
          <a:custGeom>
            <a:avLst/>
            <a:gdLst/>
            <a:ahLst/>
            <a:cxnLst/>
            <a:rect l="l" t="t" r="r" b="b"/>
            <a:pathLst>
              <a:path w="471804" h="225425">
                <a:moveTo>
                  <a:pt x="446897" y="225292"/>
                </a:moveTo>
                <a:lnTo>
                  <a:pt x="471373" y="97532"/>
                </a:lnTo>
              </a:path>
              <a:path w="471804" h="225425">
                <a:moveTo>
                  <a:pt x="0" y="116765"/>
                </a:moveTo>
                <a:lnTo>
                  <a:pt x="2218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3" name="object 93"/>
          <p:cNvSpPr txBox="1"/>
          <p:nvPr/>
        </p:nvSpPr>
        <p:spPr>
          <a:xfrm rot="17100000">
            <a:off x="9512600" y="3156613"/>
            <a:ext cx="145491" cy="51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"/>
              </a:lnSpc>
            </a:pPr>
            <a:r>
              <a:rPr sz="170" spc="-34" dirty="0">
                <a:latin typeface="Arial"/>
                <a:cs typeface="Arial"/>
              </a:rPr>
              <a:t>T</a:t>
            </a:r>
            <a:r>
              <a:rPr sz="170" spc="341" dirty="0">
                <a:latin typeface="Arial"/>
                <a:cs typeface="Arial"/>
              </a:rPr>
              <a:t> </a:t>
            </a:r>
            <a:r>
              <a:rPr sz="170" spc="-61" dirty="0">
                <a:latin typeface="Arial"/>
                <a:cs typeface="Arial"/>
              </a:rPr>
              <a:t>mber</a:t>
            </a:r>
            <a:r>
              <a:rPr sz="170" spc="341" dirty="0">
                <a:latin typeface="Arial"/>
                <a:cs typeface="Arial"/>
              </a:rPr>
              <a:t> </a:t>
            </a:r>
            <a:r>
              <a:rPr sz="170" spc="-58" dirty="0">
                <a:latin typeface="Arial"/>
                <a:cs typeface="Arial"/>
              </a:rPr>
              <a:t>Curb</a:t>
            </a:r>
            <a:endParaRPr sz="17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9555965" y="3264345"/>
            <a:ext cx="170150" cy="22947"/>
          </a:xfrm>
          <a:custGeom>
            <a:avLst/>
            <a:gdLst/>
            <a:ahLst/>
            <a:cxnLst/>
            <a:rect l="l" t="t" r="r" b="b"/>
            <a:pathLst>
              <a:path w="249555" h="33654">
                <a:moveTo>
                  <a:pt x="249052" y="33527"/>
                </a:moveTo>
                <a:lnTo>
                  <a:pt x="0" y="30205"/>
                </a:lnTo>
              </a:path>
              <a:path w="249555" h="33654">
                <a:moveTo>
                  <a:pt x="0" y="30205"/>
                </a:moveTo>
                <a:lnTo>
                  <a:pt x="810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5" name="object 95"/>
          <p:cNvSpPr txBox="1"/>
          <p:nvPr/>
        </p:nvSpPr>
        <p:spPr>
          <a:xfrm rot="420000">
            <a:off x="8822932" y="4640359"/>
            <a:ext cx="103117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dirty="0">
                <a:latin typeface="Arial"/>
                <a:cs typeface="Arial"/>
              </a:rPr>
              <a:t>I</a:t>
            </a:r>
            <a:r>
              <a:rPr sz="170" spc="41" dirty="0">
                <a:latin typeface="Arial"/>
                <a:cs typeface="Arial"/>
              </a:rPr>
              <a:t> </a:t>
            </a:r>
            <a:r>
              <a:rPr sz="170" spc="-14" dirty="0">
                <a:latin typeface="Arial"/>
                <a:cs typeface="Arial"/>
              </a:rPr>
              <a:t>terlo</a:t>
            </a:r>
            <a:r>
              <a:rPr sz="170" spc="341" dirty="0">
                <a:latin typeface="Arial"/>
                <a:cs typeface="Arial"/>
              </a:rPr>
              <a:t> </a:t>
            </a:r>
            <a:endParaRPr sz="17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 rot="420000">
            <a:off x="8305010" y="4567706"/>
            <a:ext cx="63614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17" dirty="0">
                <a:latin typeface="Arial"/>
                <a:cs typeface="Arial"/>
              </a:rPr>
              <a:t>Br</a:t>
            </a:r>
            <a:r>
              <a:rPr sz="170" spc="341" dirty="0">
                <a:latin typeface="Arial"/>
                <a:cs typeface="Arial"/>
              </a:rPr>
              <a:t> </a:t>
            </a:r>
            <a:endParaRPr sz="17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 rot="420000">
            <a:off x="8952382" y="5216161"/>
            <a:ext cx="103117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dirty="0">
                <a:latin typeface="Arial"/>
                <a:cs typeface="Arial"/>
              </a:rPr>
              <a:t>I</a:t>
            </a:r>
            <a:r>
              <a:rPr sz="170" spc="41" dirty="0">
                <a:latin typeface="Arial"/>
                <a:cs typeface="Arial"/>
              </a:rPr>
              <a:t> </a:t>
            </a:r>
            <a:r>
              <a:rPr sz="170" spc="-14" dirty="0">
                <a:latin typeface="Arial"/>
                <a:cs typeface="Arial"/>
              </a:rPr>
              <a:t>terlo</a:t>
            </a:r>
            <a:r>
              <a:rPr sz="170" spc="341" dirty="0">
                <a:latin typeface="Arial"/>
                <a:cs typeface="Arial"/>
              </a:rPr>
              <a:t> </a:t>
            </a:r>
            <a:endParaRPr sz="17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 rot="420000">
            <a:off x="9496972" y="4727248"/>
            <a:ext cx="63614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17" dirty="0">
                <a:latin typeface="Arial"/>
                <a:cs typeface="Arial"/>
              </a:rPr>
              <a:t>Br</a:t>
            </a:r>
            <a:r>
              <a:rPr sz="170" spc="341" dirty="0">
                <a:latin typeface="Arial"/>
                <a:cs typeface="Arial"/>
              </a:rPr>
              <a:t> </a:t>
            </a:r>
            <a:endParaRPr sz="17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 rot="420000">
            <a:off x="9405615" y="5274267"/>
            <a:ext cx="63614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17" dirty="0">
                <a:latin typeface="Arial"/>
                <a:cs typeface="Arial"/>
              </a:rPr>
              <a:t>Br</a:t>
            </a:r>
            <a:r>
              <a:rPr sz="170" spc="341" dirty="0">
                <a:latin typeface="Arial"/>
                <a:cs typeface="Arial"/>
              </a:rPr>
              <a:t> </a:t>
            </a:r>
            <a:endParaRPr sz="17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769829" y="2042046"/>
            <a:ext cx="4623522" cy="1092777"/>
          </a:xfrm>
          <a:custGeom>
            <a:avLst/>
            <a:gdLst/>
            <a:ahLst/>
            <a:cxnLst/>
            <a:rect l="l" t="t" r="r" b="b"/>
            <a:pathLst>
              <a:path w="6781165" h="1602739">
                <a:moveTo>
                  <a:pt x="446867" y="118817"/>
                </a:moveTo>
                <a:lnTo>
                  <a:pt x="872093" y="200290"/>
                </a:lnTo>
              </a:path>
              <a:path w="6781165" h="1602739">
                <a:moveTo>
                  <a:pt x="462046" y="108527"/>
                </a:moveTo>
                <a:lnTo>
                  <a:pt x="861791" y="185123"/>
                </a:lnTo>
              </a:path>
              <a:path w="6781165" h="1602739">
                <a:moveTo>
                  <a:pt x="445830" y="95051"/>
                </a:moveTo>
                <a:lnTo>
                  <a:pt x="0" y="10311"/>
                </a:lnTo>
              </a:path>
              <a:path w="6781165" h="1602739">
                <a:moveTo>
                  <a:pt x="448238" y="82320"/>
                </a:moveTo>
                <a:lnTo>
                  <a:pt x="15148" y="0"/>
                </a:lnTo>
              </a:path>
              <a:path w="6781165" h="1602739">
                <a:moveTo>
                  <a:pt x="879195" y="173129"/>
                </a:moveTo>
                <a:lnTo>
                  <a:pt x="2466807" y="482705"/>
                </a:lnTo>
              </a:path>
              <a:path w="6781165" h="1602739">
                <a:moveTo>
                  <a:pt x="881694" y="160410"/>
                </a:moveTo>
                <a:lnTo>
                  <a:pt x="2469276" y="469995"/>
                </a:lnTo>
              </a:path>
              <a:path w="6781165" h="1602739">
                <a:moveTo>
                  <a:pt x="872093" y="200290"/>
                </a:moveTo>
                <a:lnTo>
                  <a:pt x="908212" y="11667"/>
                </a:lnTo>
              </a:path>
              <a:path w="6781165" h="1602739">
                <a:moveTo>
                  <a:pt x="879195" y="173129"/>
                </a:moveTo>
                <a:lnTo>
                  <a:pt x="881694" y="160410"/>
                </a:lnTo>
              </a:path>
              <a:path w="6781165" h="1602739">
                <a:moveTo>
                  <a:pt x="2466807" y="482705"/>
                </a:moveTo>
                <a:lnTo>
                  <a:pt x="2469276" y="469995"/>
                </a:lnTo>
              </a:path>
              <a:path w="6781165" h="1602739">
                <a:moveTo>
                  <a:pt x="2466807" y="482705"/>
                </a:moveTo>
                <a:lnTo>
                  <a:pt x="5707044" y="1122511"/>
                </a:lnTo>
              </a:path>
              <a:path w="6781165" h="1602739">
                <a:moveTo>
                  <a:pt x="2469276" y="469995"/>
                </a:moveTo>
                <a:lnTo>
                  <a:pt x="5709513" y="1109770"/>
                </a:lnTo>
              </a:path>
              <a:path w="6781165" h="1602739">
                <a:moveTo>
                  <a:pt x="5706770" y="1122450"/>
                </a:moveTo>
                <a:lnTo>
                  <a:pt x="5709269" y="1109740"/>
                </a:lnTo>
              </a:path>
              <a:path w="6781165" h="1602739">
                <a:moveTo>
                  <a:pt x="6776740" y="1602479"/>
                </a:moveTo>
                <a:lnTo>
                  <a:pt x="6760463" y="1593457"/>
                </a:lnTo>
              </a:path>
              <a:path w="6781165" h="1602739">
                <a:moveTo>
                  <a:pt x="6774728" y="1569287"/>
                </a:moveTo>
                <a:lnTo>
                  <a:pt x="6781068" y="1502779"/>
                </a:lnTo>
              </a:path>
              <a:path w="6781165" h="1602739">
                <a:moveTo>
                  <a:pt x="6781068" y="1502779"/>
                </a:moveTo>
                <a:lnTo>
                  <a:pt x="6770369" y="1482723"/>
                </a:lnTo>
              </a:path>
              <a:path w="6781165" h="1602739">
                <a:moveTo>
                  <a:pt x="6770369" y="1482723"/>
                </a:moveTo>
                <a:lnTo>
                  <a:pt x="6760463" y="1593457"/>
                </a:lnTo>
              </a:path>
              <a:path w="6781165" h="1602739">
                <a:moveTo>
                  <a:pt x="6668627" y="894277"/>
                </a:moveTo>
                <a:lnTo>
                  <a:pt x="6226484" y="805915"/>
                </a:lnTo>
                <a:lnTo>
                  <a:pt x="6207160" y="912107"/>
                </a:lnTo>
                <a:lnTo>
                  <a:pt x="6646346" y="1000560"/>
                </a:lnTo>
                <a:lnTo>
                  <a:pt x="6668627" y="894277"/>
                </a:lnTo>
                <a:close/>
              </a:path>
              <a:path w="6781165" h="1602739">
                <a:moveTo>
                  <a:pt x="6656679" y="902171"/>
                </a:moveTo>
                <a:lnTo>
                  <a:pt x="6234561" y="817833"/>
                </a:lnTo>
                <a:lnTo>
                  <a:pt x="6218864" y="904183"/>
                </a:lnTo>
                <a:lnTo>
                  <a:pt x="6638543" y="988704"/>
                </a:lnTo>
                <a:lnTo>
                  <a:pt x="6656679" y="90217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1" name="object 101"/>
          <p:cNvSpPr txBox="1"/>
          <p:nvPr/>
        </p:nvSpPr>
        <p:spPr>
          <a:xfrm rot="660000">
            <a:off x="6855555" y="2219584"/>
            <a:ext cx="131050" cy="26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5"/>
              </a:lnSpc>
            </a:pPr>
            <a:r>
              <a:rPr sz="239" dirty="0">
                <a:latin typeface="Arial"/>
                <a:cs typeface="Arial"/>
              </a:rPr>
              <a:t>Co</a:t>
            </a:r>
            <a:r>
              <a:rPr sz="239" spc="126" dirty="0">
                <a:latin typeface="Arial"/>
                <a:cs typeface="Arial"/>
              </a:rPr>
              <a:t> </a:t>
            </a:r>
            <a:r>
              <a:rPr sz="239" spc="-14" dirty="0">
                <a:latin typeface="Arial"/>
                <a:cs typeface="Arial"/>
              </a:rPr>
              <a:t>rete</a:t>
            </a:r>
            <a:endParaRPr sz="239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 rot="660000">
            <a:off x="7065242" y="2256261"/>
            <a:ext cx="82730" cy="26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5"/>
              </a:lnSpc>
            </a:pPr>
            <a:r>
              <a:rPr sz="239" spc="-17" dirty="0">
                <a:latin typeface="Arial"/>
                <a:cs typeface="Arial"/>
              </a:rPr>
              <a:t>Blo</a:t>
            </a:r>
            <a:r>
              <a:rPr sz="239" spc="341" dirty="0">
                <a:latin typeface="Arial"/>
                <a:cs typeface="Arial"/>
              </a:rPr>
              <a:t> </a:t>
            </a:r>
            <a:endParaRPr sz="239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 rot="660000">
            <a:off x="7225428" y="2286484"/>
            <a:ext cx="68545" cy="26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"/>
              </a:lnSpc>
            </a:pPr>
            <a:r>
              <a:rPr sz="239" spc="-14" dirty="0">
                <a:latin typeface="Arial"/>
                <a:cs typeface="Arial"/>
              </a:rPr>
              <a:t>Wall</a:t>
            </a:r>
            <a:endParaRPr sz="239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357414" y="2048339"/>
            <a:ext cx="23380" cy="119928"/>
          </a:xfrm>
          <a:custGeom>
            <a:avLst/>
            <a:gdLst/>
            <a:ahLst/>
            <a:cxnLst/>
            <a:rect l="l" t="t" r="r" b="b"/>
            <a:pathLst>
              <a:path w="34290" h="175894">
                <a:moveTo>
                  <a:pt x="0" y="175893"/>
                </a:moveTo>
                <a:lnTo>
                  <a:pt x="3371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5" name="object 105"/>
          <p:cNvSpPr txBox="1"/>
          <p:nvPr/>
        </p:nvSpPr>
        <p:spPr>
          <a:xfrm rot="660000">
            <a:off x="8773225" y="2616565"/>
            <a:ext cx="293041" cy="26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"/>
              </a:lnSpc>
            </a:pPr>
            <a:r>
              <a:rPr sz="239" dirty="0">
                <a:latin typeface="Arial"/>
                <a:cs typeface="Arial"/>
              </a:rPr>
              <a:t>Co</a:t>
            </a:r>
            <a:r>
              <a:rPr sz="239" spc="95" dirty="0">
                <a:latin typeface="Arial"/>
                <a:cs typeface="Arial"/>
              </a:rPr>
              <a:t> </a:t>
            </a:r>
            <a:r>
              <a:rPr sz="239" dirty="0">
                <a:latin typeface="Arial"/>
                <a:cs typeface="Arial"/>
              </a:rPr>
              <a:t>rete</a:t>
            </a:r>
            <a:r>
              <a:rPr sz="239" spc="320" dirty="0">
                <a:latin typeface="Arial"/>
                <a:cs typeface="Arial"/>
              </a:rPr>
              <a:t>  </a:t>
            </a:r>
            <a:r>
              <a:rPr sz="239" spc="-17" dirty="0">
                <a:latin typeface="Arial"/>
                <a:cs typeface="Arial"/>
              </a:rPr>
              <a:t>Blo</a:t>
            </a:r>
            <a:r>
              <a:rPr sz="239" spc="341" dirty="0">
                <a:latin typeface="Arial"/>
                <a:cs typeface="Arial"/>
              </a:rPr>
              <a:t> </a:t>
            </a:r>
            <a:endParaRPr sz="239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 rot="660000">
            <a:off x="9143632" y="2667415"/>
            <a:ext cx="68545" cy="26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"/>
              </a:lnSpc>
            </a:pPr>
            <a:r>
              <a:rPr sz="239" spc="-14" dirty="0">
                <a:latin typeface="Arial"/>
                <a:cs typeface="Arial"/>
              </a:rPr>
              <a:t>Wall</a:t>
            </a:r>
            <a:endParaRPr sz="239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 rot="660000">
            <a:off x="6231006" y="2121290"/>
            <a:ext cx="79533" cy="26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5"/>
              </a:lnSpc>
            </a:pPr>
            <a:r>
              <a:rPr sz="239" spc="-17" dirty="0">
                <a:latin typeface="Arial"/>
                <a:cs typeface="Arial"/>
              </a:rPr>
              <a:t>CBW</a:t>
            </a:r>
            <a:endParaRPr sz="239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 rot="660000">
            <a:off x="5893717" y="2041026"/>
            <a:ext cx="79533" cy="26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5"/>
              </a:lnSpc>
            </a:pPr>
            <a:r>
              <a:rPr sz="239" spc="-17" dirty="0">
                <a:latin typeface="Arial"/>
                <a:cs typeface="Arial"/>
              </a:rPr>
              <a:t>CBW</a:t>
            </a:r>
            <a:endParaRPr sz="239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 rot="420000">
            <a:off x="10526961" y="3129301"/>
            <a:ext cx="166428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34" dirty="0">
                <a:latin typeface="Arial"/>
                <a:cs typeface="Arial"/>
              </a:rPr>
              <a:t>Co</a:t>
            </a:r>
            <a:r>
              <a:rPr sz="170" spc="147" dirty="0">
                <a:latin typeface="Arial"/>
                <a:cs typeface="Arial"/>
              </a:rPr>
              <a:t> </a:t>
            </a:r>
            <a:r>
              <a:rPr sz="170" dirty="0">
                <a:latin typeface="Arial"/>
                <a:cs typeface="Arial"/>
              </a:rPr>
              <a:t>rete</a:t>
            </a:r>
            <a:r>
              <a:rPr sz="170" spc="37" dirty="0">
                <a:latin typeface="Arial"/>
                <a:cs typeface="Arial"/>
              </a:rPr>
              <a:t> </a:t>
            </a:r>
            <a:r>
              <a:rPr sz="170" spc="-14" dirty="0">
                <a:latin typeface="Arial"/>
                <a:cs typeface="Arial"/>
              </a:rPr>
              <a:t>Wall</a:t>
            </a:r>
            <a:endParaRPr sz="170">
              <a:latin typeface="Arial"/>
              <a:cs typeface="Arial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2639727" y="1915843"/>
            <a:ext cx="7940819" cy="3703060"/>
            <a:chOff x="2703199" y="2809903"/>
            <a:chExt cx="11646535" cy="5431155"/>
          </a:xfrm>
        </p:grpSpPr>
        <p:sp>
          <p:nvSpPr>
            <p:cNvPr id="111" name="object 111"/>
            <p:cNvSpPr/>
            <p:nvPr/>
          </p:nvSpPr>
          <p:spPr>
            <a:xfrm>
              <a:off x="2707962" y="5578510"/>
              <a:ext cx="11334115" cy="1438910"/>
            </a:xfrm>
            <a:custGeom>
              <a:avLst/>
              <a:gdLst/>
              <a:ahLst/>
              <a:cxnLst/>
              <a:rect l="l" t="t" r="r" b="b"/>
              <a:pathLst>
                <a:path w="11334115" h="1438909">
                  <a:moveTo>
                    <a:pt x="3091619" y="0"/>
                  </a:moveTo>
                  <a:lnTo>
                    <a:pt x="3178000" y="6766"/>
                  </a:lnTo>
                  <a:lnTo>
                    <a:pt x="3162363" y="283250"/>
                  </a:lnTo>
                </a:path>
                <a:path w="11334115" h="1438909">
                  <a:moveTo>
                    <a:pt x="3216496" y="290352"/>
                  </a:moveTo>
                  <a:lnTo>
                    <a:pt x="3231492" y="85191"/>
                  </a:lnTo>
                  <a:lnTo>
                    <a:pt x="3319915" y="93695"/>
                  </a:lnTo>
                </a:path>
                <a:path w="11334115" h="1438909">
                  <a:moveTo>
                    <a:pt x="4242757" y="159562"/>
                  </a:moveTo>
                  <a:lnTo>
                    <a:pt x="4332155" y="168066"/>
                  </a:lnTo>
                  <a:lnTo>
                    <a:pt x="4313959" y="439948"/>
                  </a:lnTo>
                </a:path>
                <a:path w="11334115" h="1438909">
                  <a:moveTo>
                    <a:pt x="4367207" y="446074"/>
                  </a:moveTo>
                  <a:lnTo>
                    <a:pt x="4381807" y="237408"/>
                  </a:lnTo>
                  <a:lnTo>
                    <a:pt x="4476112" y="247192"/>
                  </a:lnTo>
                </a:path>
                <a:path w="11334115" h="1438909">
                  <a:moveTo>
                    <a:pt x="5522917" y="602772"/>
                  </a:moveTo>
                  <a:lnTo>
                    <a:pt x="5539803" y="398647"/>
                  </a:lnTo>
                  <a:lnTo>
                    <a:pt x="5630786" y="405170"/>
                  </a:lnTo>
                </a:path>
                <a:path w="11334115" h="1438909">
                  <a:moveTo>
                    <a:pt x="5396182" y="320923"/>
                  </a:moveTo>
                  <a:lnTo>
                    <a:pt x="5488048" y="329001"/>
                  </a:lnTo>
                  <a:lnTo>
                    <a:pt x="5470187" y="595670"/>
                  </a:lnTo>
                </a:path>
                <a:path w="11334115" h="1438909">
                  <a:moveTo>
                    <a:pt x="6628915" y="751728"/>
                  </a:moveTo>
                  <a:lnTo>
                    <a:pt x="6645069" y="481218"/>
                  </a:lnTo>
                  <a:lnTo>
                    <a:pt x="6549697" y="468142"/>
                  </a:lnTo>
                </a:path>
                <a:path w="11334115" h="1438909">
                  <a:moveTo>
                    <a:pt x="6781589" y="557905"/>
                  </a:moveTo>
                  <a:lnTo>
                    <a:pt x="6694965" y="550682"/>
                  </a:lnTo>
                  <a:lnTo>
                    <a:pt x="6678810" y="758098"/>
                  </a:lnTo>
                </a:path>
                <a:path w="11334115" h="1438909">
                  <a:moveTo>
                    <a:pt x="366107" y="285567"/>
                  </a:moveTo>
                  <a:lnTo>
                    <a:pt x="554458" y="254995"/>
                  </a:lnTo>
                  <a:lnTo>
                    <a:pt x="1042022" y="171724"/>
                  </a:lnTo>
                  <a:lnTo>
                    <a:pt x="1216490" y="150510"/>
                  </a:lnTo>
                  <a:lnTo>
                    <a:pt x="1377485" y="152491"/>
                  </a:lnTo>
                  <a:lnTo>
                    <a:pt x="2112998" y="249631"/>
                  </a:lnTo>
                  <a:lnTo>
                    <a:pt x="2596502" y="314370"/>
                  </a:lnTo>
                  <a:lnTo>
                    <a:pt x="3254748" y="402915"/>
                  </a:lnTo>
                  <a:lnTo>
                    <a:pt x="3751877" y="470062"/>
                  </a:lnTo>
                  <a:lnTo>
                    <a:pt x="4408752" y="560130"/>
                  </a:lnTo>
                  <a:lnTo>
                    <a:pt x="4905606" y="625754"/>
                  </a:lnTo>
                  <a:lnTo>
                    <a:pt x="5576288" y="717590"/>
                  </a:lnTo>
                  <a:lnTo>
                    <a:pt x="6062962" y="781994"/>
                  </a:lnTo>
                  <a:lnTo>
                    <a:pt x="6688290" y="864382"/>
                  </a:lnTo>
                  <a:lnTo>
                    <a:pt x="7217971" y="936528"/>
                  </a:lnTo>
                  <a:lnTo>
                    <a:pt x="10978533" y="1438777"/>
                  </a:lnTo>
                </a:path>
                <a:path w="11334115" h="1438909">
                  <a:moveTo>
                    <a:pt x="11281595" y="457931"/>
                  </a:moveTo>
                  <a:lnTo>
                    <a:pt x="11255230" y="882395"/>
                  </a:lnTo>
                  <a:lnTo>
                    <a:pt x="11232187" y="1245717"/>
                  </a:lnTo>
                </a:path>
                <a:path w="11334115" h="1438909">
                  <a:moveTo>
                    <a:pt x="11161230" y="1270589"/>
                  </a:moveTo>
                  <a:lnTo>
                    <a:pt x="11173970" y="1088623"/>
                  </a:lnTo>
                </a:path>
                <a:path w="11334115" h="1438909">
                  <a:moveTo>
                    <a:pt x="0" y="168645"/>
                  </a:moveTo>
                  <a:lnTo>
                    <a:pt x="190682" y="175077"/>
                  </a:lnTo>
                  <a:lnTo>
                    <a:pt x="353333" y="161909"/>
                  </a:lnTo>
                  <a:lnTo>
                    <a:pt x="505093" y="151790"/>
                  </a:lnTo>
                  <a:lnTo>
                    <a:pt x="979660" y="74157"/>
                  </a:lnTo>
                  <a:lnTo>
                    <a:pt x="1190887" y="46664"/>
                  </a:lnTo>
                  <a:lnTo>
                    <a:pt x="1390774" y="47457"/>
                  </a:lnTo>
                  <a:lnTo>
                    <a:pt x="2124459" y="144993"/>
                  </a:lnTo>
                  <a:lnTo>
                    <a:pt x="2609852" y="210677"/>
                  </a:lnTo>
                  <a:lnTo>
                    <a:pt x="3756937" y="363230"/>
                  </a:lnTo>
                  <a:lnTo>
                    <a:pt x="4924656" y="522213"/>
                  </a:lnTo>
                  <a:lnTo>
                    <a:pt x="6080275" y="678332"/>
                  </a:lnTo>
                  <a:lnTo>
                    <a:pt x="7230346" y="834908"/>
                  </a:lnTo>
                  <a:lnTo>
                    <a:pt x="10904253" y="1320149"/>
                  </a:lnTo>
                  <a:lnTo>
                    <a:pt x="11083871" y="1296649"/>
                  </a:lnTo>
                  <a:lnTo>
                    <a:pt x="11167234" y="1267998"/>
                  </a:lnTo>
                  <a:lnTo>
                    <a:pt x="11333746" y="1213256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112" name="object 1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00316" y="6621088"/>
              <a:ext cx="92443" cy="89321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10410565" y="5529529"/>
              <a:ext cx="2614930" cy="1266190"/>
            </a:xfrm>
            <a:custGeom>
              <a:avLst/>
              <a:gdLst/>
              <a:ahLst/>
              <a:cxnLst/>
              <a:rect l="l" t="t" r="r" b="b"/>
              <a:pathLst>
                <a:path w="2614930" h="1266190">
                  <a:moveTo>
                    <a:pt x="130393" y="961522"/>
                  </a:moveTo>
                  <a:lnTo>
                    <a:pt x="144139" y="755446"/>
                  </a:lnTo>
                  <a:lnTo>
                    <a:pt x="237469" y="761725"/>
                  </a:lnTo>
                </a:path>
                <a:path w="2614930" h="1266190">
                  <a:moveTo>
                    <a:pt x="0" y="675558"/>
                  </a:moveTo>
                  <a:lnTo>
                    <a:pt x="93268" y="684794"/>
                  </a:lnTo>
                  <a:lnTo>
                    <a:pt x="77083" y="954938"/>
                  </a:lnTo>
                </a:path>
                <a:path w="2614930" h="1266190">
                  <a:moveTo>
                    <a:pt x="250880" y="77906"/>
                  </a:moveTo>
                  <a:lnTo>
                    <a:pt x="256336" y="0"/>
                  </a:lnTo>
                </a:path>
                <a:path w="2614930" h="1266190">
                  <a:moveTo>
                    <a:pt x="2549255" y="1072713"/>
                  </a:moveTo>
                  <a:lnTo>
                    <a:pt x="2452847" y="1064788"/>
                  </a:lnTo>
                  <a:lnTo>
                    <a:pt x="2438948" y="1265925"/>
                  </a:lnTo>
                </a:path>
                <a:path w="2614930" h="1266190">
                  <a:moveTo>
                    <a:pt x="1233342" y="1107612"/>
                  </a:moveTo>
                  <a:lnTo>
                    <a:pt x="1247302" y="918514"/>
                  </a:lnTo>
                </a:path>
                <a:path w="2614930" h="1266190">
                  <a:moveTo>
                    <a:pt x="2382773" y="1258580"/>
                  </a:moveTo>
                  <a:lnTo>
                    <a:pt x="2404018" y="981608"/>
                  </a:lnTo>
                  <a:lnTo>
                    <a:pt x="2312273" y="977585"/>
                  </a:lnTo>
                </a:path>
                <a:path w="2614930" h="1266190">
                  <a:moveTo>
                    <a:pt x="2373447" y="43433"/>
                  </a:moveTo>
                  <a:lnTo>
                    <a:pt x="2614574" y="6382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114" name="object 1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97914" y="6774364"/>
              <a:ext cx="94152" cy="97547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48454" y="6741462"/>
              <a:ext cx="100858" cy="112906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5597133" y="2814666"/>
              <a:ext cx="8698230" cy="5421630"/>
            </a:xfrm>
            <a:custGeom>
              <a:avLst/>
              <a:gdLst/>
              <a:ahLst/>
              <a:cxnLst/>
              <a:rect l="l" t="t" r="r" b="b"/>
              <a:pathLst>
                <a:path w="8698230" h="5421630">
                  <a:moveTo>
                    <a:pt x="8697803" y="3981672"/>
                  </a:moveTo>
                  <a:lnTo>
                    <a:pt x="8641933" y="3846554"/>
                  </a:lnTo>
                  <a:lnTo>
                    <a:pt x="8679667" y="3851431"/>
                  </a:lnTo>
                </a:path>
                <a:path w="8698230" h="5421630">
                  <a:moveTo>
                    <a:pt x="8542172" y="4008037"/>
                  </a:moveTo>
                  <a:lnTo>
                    <a:pt x="8641933" y="3846554"/>
                  </a:lnTo>
                </a:path>
                <a:path w="8698230" h="5421630">
                  <a:moveTo>
                    <a:pt x="8461003" y="3867037"/>
                  </a:moveTo>
                  <a:lnTo>
                    <a:pt x="8641933" y="3846554"/>
                  </a:lnTo>
                </a:path>
                <a:path w="8698230" h="5421630">
                  <a:moveTo>
                    <a:pt x="4899507" y="2630829"/>
                  </a:moveTo>
                  <a:lnTo>
                    <a:pt x="4894630" y="2704560"/>
                  </a:lnTo>
                </a:path>
                <a:path w="8698230" h="5421630">
                  <a:moveTo>
                    <a:pt x="4901183" y="2631103"/>
                  </a:moveTo>
                  <a:lnTo>
                    <a:pt x="4959065" y="2632901"/>
                  </a:lnTo>
                  <a:lnTo>
                    <a:pt x="4978877" y="2369189"/>
                  </a:lnTo>
                  <a:lnTo>
                    <a:pt x="5124754" y="2378973"/>
                  </a:lnTo>
                </a:path>
                <a:path w="8698230" h="5421630">
                  <a:moveTo>
                    <a:pt x="2618841" y="2328345"/>
                  </a:moveTo>
                  <a:lnTo>
                    <a:pt x="2705313" y="2346207"/>
                  </a:lnTo>
                  <a:lnTo>
                    <a:pt x="2703362" y="2402168"/>
                  </a:lnTo>
                  <a:lnTo>
                    <a:pt x="2795625" y="2409331"/>
                  </a:lnTo>
                </a:path>
                <a:path w="8698230" h="5421630">
                  <a:moveTo>
                    <a:pt x="3774399" y="2474741"/>
                  </a:moveTo>
                  <a:lnTo>
                    <a:pt x="3808963" y="2476143"/>
                  </a:lnTo>
                  <a:lnTo>
                    <a:pt x="3824630" y="2270555"/>
                  </a:lnTo>
                  <a:lnTo>
                    <a:pt x="3876629" y="2273725"/>
                  </a:lnTo>
                  <a:lnTo>
                    <a:pt x="3856420" y="2554629"/>
                  </a:lnTo>
                  <a:lnTo>
                    <a:pt x="3914820" y="2558744"/>
                  </a:lnTo>
                </a:path>
                <a:path w="8698230" h="5421630">
                  <a:moveTo>
                    <a:pt x="8580363" y="1760472"/>
                  </a:moveTo>
                  <a:lnTo>
                    <a:pt x="8655466" y="1770226"/>
                  </a:lnTo>
                </a:path>
                <a:path w="8698230" h="5421630">
                  <a:moveTo>
                    <a:pt x="8477371" y="1698385"/>
                  </a:moveTo>
                  <a:lnTo>
                    <a:pt x="8580363" y="1760472"/>
                  </a:lnTo>
                </a:path>
                <a:path w="8698230" h="5421630">
                  <a:moveTo>
                    <a:pt x="8471611" y="1749622"/>
                  </a:moveTo>
                  <a:lnTo>
                    <a:pt x="8473622" y="1782814"/>
                  </a:lnTo>
                </a:path>
                <a:path w="8698230" h="5421630">
                  <a:moveTo>
                    <a:pt x="7578943" y="1759558"/>
                  </a:moveTo>
                  <a:lnTo>
                    <a:pt x="7617287" y="1637272"/>
                  </a:lnTo>
                  <a:lnTo>
                    <a:pt x="7804678" y="1691618"/>
                  </a:lnTo>
                  <a:lnTo>
                    <a:pt x="7766974" y="1815946"/>
                  </a:lnTo>
                  <a:lnTo>
                    <a:pt x="7578943" y="1759558"/>
                  </a:lnTo>
                  <a:close/>
                </a:path>
                <a:path w="8698230" h="5421630">
                  <a:moveTo>
                    <a:pt x="7971190" y="1634468"/>
                  </a:moveTo>
                  <a:lnTo>
                    <a:pt x="7976280" y="1623160"/>
                  </a:lnTo>
                  <a:lnTo>
                    <a:pt x="7931657" y="1614900"/>
                  </a:lnTo>
                  <a:lnTo>
                    <a:pt x="7546634" y="1504959"/>
                  </a:lnTo>
                </a:path>
                <a:path w="8698230" h="5421630">
                  <a:moveTo>
                    <a:pt x="486613" y="2091180"/>
                  </a:moveTo>
                  <a:lnTo>
                    <a:pt x="393252" y="2085237"/>
                  </a:lnTo>
                  <a:lnTo>
                    <a:pt x="418581" y="1744653"/>
                  </a:lnTo>
                  <a:lnTo>
                    <a:pt x="367070" y="1745385"/>
                  </a:lnTo>
                  <a:lnTo>
                    <a:pt x="344484" y="2008427"/>
                  </a:lnTo>
                  <a:lnTo>
                    <a:pt x="285841" y="2004831"/>
                  </a:lnTo>
                </a:path>
                <a:path w="8698230" h="5421630">
                  <a:moveTo>
                    <a:pt x="1464076" y="2162107"/>
                  </a:moveTo>
                  <a:lnTo>
                    <a:pt x="1497634" y="2164454"/>
                  </a:lnTo>
                  <a:lnTo>
                    <a:pt x="1518422" y="1913330"/>
                  </a:lnTo>
                  <a:lnTo>
                    <a:pt x="1570756" y="1917841"/>
                  </a:lnTo>
                  <a:lnTo>
                    <a:pt x="1548323" y="2242514"/>
                  </a:lnTo>
                  <a:lnTo>
                    <a:pt x="1639732" y="2252999"/>
                  </a:lnTo>
                </a:path>
                <a:path w="8698230" h="5421630">
                  <a:moveTo>
                    <a:pt x="7884352" y="1209943"/>
                  </a:moveTo>
                  <a:lnTo>
                    <a:pt x="8013039" y="1236643"/>
                  </a:lnTo>
                </a:path>
                <a:path w="8698230" h="5421630">
                  <a:moveTo>
                    <a:pt x="8013039" y="1236643"/>
                  </a:moveTo>
                  <a:lnTo>
                    <a:pt x="8036691" y="1119143"/>
                  </a:lnTo>
                </a:path>
                <a:path w="8698230" h="5421630">
                  <a:moveTo>
                    <a:pt x="7884352" y="1209943"/>
                  </a:moveTo>
                  <a:lnTo>
                    <a:pt x="7907883" y="1093204"/>
                  </a:lnTo>
                </a:path>
                <a:path w="8698230" h="5421630">
                  <a:moveTo>
                    <a:pt x="193487" y="151104"/>
                  </a:moveTo>
                  <a:lnTo>
                    <a:pt x="202356" y="29666"/>
                  </a:lnTo>
                  <a:lnTo>
                    <a:pt x="37337" y="0"/>
                  </a:lnTo>
                  <a:lnTo>
                    <a:pt x="0" y="114805"/>
                  </a:lnTo>
                </a:path>
                <a:path w="8698230" h="5421630">
                  <a:moveTo>
                    <a:pt x="8232586" y="2015712"/>
                  </a:moveTo>
                  <a:lnTo>
                    <a:pt x="8210854" y="2187375"/>
                  </a:lnTo>
                  <a:lnTo>
                    <a:pt x="8317321" y="2202036"/>
                  </a:lnTo>
                  <a:lnTo>
                    <a:pt x="8341217" y="2024795"/>
                  </a:lnTo>
                  <a:lnTo>
                    <a:pt x="8232586" y="2015712"/>
                  </a:lnTo>
                  <a:close/>
                </a:path>
                <a:path w="8698230" h="5421630">
                  <a:moveTo>
                    <a:pt x="8050621" y="5126501"/>
                  </a:moveTo>
                  <a:lnTo>
                    <a:pt x="7694157" y="5079135"/>
                  </a:lnTo>
                  <a:lnTo>
                    <a:pt x="7288407" y="5024057"/>
                  </a:lnTo>
                  <a:lnTo>
                    <a:pt x="7087453" y="4997997"/>
                  </a:lnTo>
                  <a:lnTo>
                    <a:pt x="6417472" y="4911099"/>
                  </a:lnTo>
                </a:path>
                <a:path w="8698230" h="5421630">
                  <a:moveTo>
                    <a:pt x="8385626" y="5328705"/>
                  </a:moveTo>
                  <a:lnTo>
                    <a:pt x="8345240" y="5421334"/>
                  </a:lnTo>
                  <a:lnTo>
                    <a:pt x="8160654" y="5328583"/>
                  </a:lnTo>
                  <a:lnTo>
                    <a:pt x="8009808" y="5242477"/>
                  </a:lnTo>
                  <a:lnTo>
                    <a:pt x="7787731" y="5197793"/>
                  </a:lnTo>
                  <a:lnTo>
                    <a:pt x="7687055" y="5185114"/>
                  </a:lnTo>
                  <a:lnTo>
                    <a:pt x="7556022" y="5166856"/>
                  </a:lnTo>
                  <a:lnTo>
                    <a:pt x="7071451" y="5104006"/>
                  </a:lnTo>
                  <a:lnTo>
                    <a:pt x="6403786" y="5016590"/>
                  </a:lnTo>
                </a:path>
                <a:path w="8698230" h="5421630">
                  <a:moveTo>
                    <a:pt x="7836377" y="2252938"/>
                  </a:moveTo>
                  <a:lnTo>
                    <a:pt x="7877311" y="205740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117" name="object 117"/>
          <p:cNvSpPr txBox="1"/>
          <p:nvPr/>
        </p:nvSpPr>
        <p:spPr>
          <a:xfrm rot="420000">
            <a:off x="10509900" y="5530261"/>
            <a:ext cx="6560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34" dirty="0">
                <a:latin typeface="Arial"/>
                <a:cs typeface="Arial"/>
              </a:rPr>
              <a:t>Ro</a:t>
            </a:r>
            <a:r>
              <a:rPr sz="170" spc="341" dirty="0">
                <a:latin typeface="Arial"/>
                <a:cs typeface="Arial"/>
              </a:rPr>
              <a:t> </a:t>
            </a:r>
            <a:endParaRPr sz="17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0400891" y="5528982"/>
            <a:ext cx="107373" cy="68407"/>
          </a:xfrm>
          <a:custGeom>
            <a:avLst/>
            <a:gdLst/>
            <a:ahLst/>
            <a:cxnLst/>
            <a:rect l="l" t="t" r="r" b="b"/>
            <a:pathLst>
              <a:path w="157480" h="100329">
                <a:moveTo>
                  <a:pt x="0" y="99852"/>
                </a:moveTo>
                <a:lnTo>
                  <a:pt x="82783" y="0"/>
                </a:lnTo>
                <a:lnTo>
                  <a:pt x="157063" y="96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9" name="object 119"/>
          <p:cNvSpPr txBox="1"/>
          <p:nvPr/>
        </p:nvSpPr>
        <p:spPr>
          <a:xfrm rot="16440000">
            <a:off x="9494779" y="4254857"/>
            <a:ext cx="109006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31" dirty="0">
                <a:latin typeface="Arial"/>
                <a:cs typeface="Arial"/>
              </a:rPr>
              <a:t>Co</a:t>
            </a:r>
            <a:r>
              <a:rPr sz="170" spc="341" dirty="0">
                <a:latin typeface="Arial"/>
                <a:cs typeface="Arial"/>
              </a:rPr>
              <a:t> </a:t>
            </a:r>
            <a:r>
              <a:rPr sz="170" spc="-37" dirty="0">
                <a:latin typeface="Arial"/>
                <a:cs typeface="Arial"/>
              </a:rPr>
              <a:t>rete</a:t>
            </a:r>
            <a:endParaRPr sz="17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 rot="16440000">
            <a:off x="7916029" y="4034466"/>
            <a:ext cx="109006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31" dirty="0">
                <a:latin typeface="Arial"/>
                <a:cs typeface="Arial"/>
              </a:rPr>
              <a:t>Co</a:t>
            </a:r>
            <a:r>
              <a:rPr sz="170" spc="341" dirty="0">
                <a:latin typeface="Arial"/>
                <a:cs typeface="Arial"/>
              </a:rPr>
              <a:t> </a:t>
            </a:r>
            <a:r>
              <a:rPr sz="170" spc="-37" dirty="0">
                <a:latin typeface="Arial"/>
                <a:cs typeface="Arial"/>
              </a:rPr>
              <a:t>rete</a:t>
            </a:r>
            <a:endParaRPr sz="17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7938620" y="3712048"/>
            <a:ext cx="142008" cy="112135"/>
          </a:xfrm>
          <a:custGeom>
            <a:avLst/>
            <a:gdLst/>
            <a:ahLst/>
            <a:cxnLst/>
            <a:rect l="l" t="t" r="r" b="b"/>
            <a:pathLst>
              <a:path w="208279" h="164464">
                <a:moveTo>
                  <a:pt x="202752" y="164195"/>
                </a:moveTo>
                <a:lnTo>
                  <a:pt x="208208" y="86319"/>
                </a:lnTo>
              </a:path>
              <a:path w="208279" h="164464">
                <a:moveTo>
                  <a:pt x="0" y="73731"/>
                </a:moveTo>
                <a:lnTo>
                  <a:pt x="49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2" name="object 122"/>
          <p:cNvSpPr txBox="1"/>
          <p:nvPr/>
        </p:nvSpPr>
        <p:spPr>
          <a:xfrm rot="16440000">
            <a:off x="7149638" y="3976152"/>
            <a:ext cx="109006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31" dirty="0">
                <a:latin typeface="Arial"/>
                <a:cs typeface="Arial"/>
              </a:rPr>
              <a:t>Co</a:t>
            </a:r>
            <a:r>
              <a:rPr sz="170" spc="341" dirty="0">
                <a:latin typeface="Arial"/>
                <a:cs typeface="Arial"/>
              </a:rPr>
              <a:t> </a:t>
            </a:r>
            <a:r>
              <a:rPr sz="170" spc="-37" dirty="0">
                <a:latin typeface="Arial"/>
                <a:cs typeface="Arial"/>
              </a:rPr>
              <a:t>rete</a:t>
            </a:r>
            <a:endParaRPr sz="17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 rot="16440000">
            <a:off x="6378009" y="3653660"/>
            <a:ext cx="109006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31" dirty="0">
                <a:latin typeface="Arial"/>
                <a:cs typeface="Arial"/>
              </a:rPr>
              <a:t>Co</a:t>
            </a:r>
            <a:r>
              <a:rPr sz="170" spc="341" dirty="0">
                <a:latin typeface="Arial"/>
                <a:cs typeface="Arial"/>
              </a:rPr>
              <a:t> </a:t>
            </a:r>
            <a:r>
              <a:rPr sz="170" spc="-37" dirty="0">
                <a:latin typeface="Arial"/>
                <a:cs typeface="Arial"/>
              </a:rPr>
              <a:t>rete</a:t>
            </a:r>
            <a:endParaRPr sz="17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 rot="16440000">
            <a:off x="5554384" y="3723072"/>
            <a:ext cx="109006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31" dirty="0">
                <a:latin typeface="Arial"/>
                <a:cs typeface="Arial"/>
              </a:rPr>
              <a:t>Co</a:t>
            </a:r>
            <a:r>
              <a:rPr sz="170" spc="341" dirty="0">
                <a:latin typeface="Arial"/>
                <a:cs typeface="Arial"/>
              </a:rPr>
              <a:t> </a:t>
            </a:r>
            <a:r>
              <a:rPr sz="170" spc="-37" dirty="0">
                <a:latin typeface="Arial"/>
                <a:cs typeface="Arial"/>
              </a:rPr>
              <a:t>rete</a:t>
            </a:r>
            <a:endParaRPr sz="17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 rot="16440000">
            <a:off x="4768062" y="3600916"/>
            <a:ext cx="109006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31" dirty="0">
                <a:latin typeface="Arial"/>
                <a:cs typeface="Arial"/>
              </a:rPr>
              <a:t>Co</a:t>
            </a:r>
            <a:r>
              <a:rPr sz="170" spc="341" dirty="0">
                <a:latin typeface="Arial"/>
                <a:cs typeface="Arial"/>
              </a:rPr>
              <a:t> </a:t>
            </a:r>
            <a:r>
              <a:rPr sz="170" spc="-37" dirty="0">
                <a:latin typeface="Arial"/>
                <a:cs typeface="Arial"/>
              </a:rPr>
              <a:t>rete</a:t>
            </a:r>
            <a:endParaRPr sz="17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 rot="420000">
            <a:off x="5836580" y="4179036"/>
            <a:ext cx="6560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-17" dirty="0">
                <a:latin typeface="Arial"/>
                <a:cs typeface="Arial"/>
              </a:rPr>
              <a:t>CSW</a:t>
            </a:r>
            <a:endParaRPr sz="17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 rot="21060000">
            <a:off x="2955508" y="3935839"/>
            <a:ext cx="6560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17" dirty="0">
                <a:latin typeface="Arial"/>
                <a:cs typeface="Arial"/>
              </a:rPr>
              <a:t>CSW</a:t>
            </a:r>
            <a:endParaRPr sz="17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 rot="660000">
            <a:off x="4624763" y="1961734"/>
            <a:ext cx="109427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34" dirty="0">
                <a:latin typeface="Arial"/>
                <a:cs typeface="Arial"/>
              </a:rPr>
              <a:t>Co</a:t>
            </a:r>
            <a:r>
              <a:rPr sz="170" spc="78" dirty="0">
                <a:latin typeface="Arial"/>
                <a:cs typeface="Arial"/>
              </a:rPr>
              <a:t> </a:t>
            </a:r>
            <a:r>
              <a:rPr sz="170" spc="-14" dirty="0">
                <a:latin typeface="Arial"/>
                <a:cs typeface="Arial"/>
              </a:rPr>
              <a:t>rete</a:t>
            </a:r>
            <a:endParaRPr sz="17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9758297" y="2938133"/>
            <a:ext cx="264535" cy="82261"/>
          </a:xfrm>
          <a:custGeom>
            <a:avLst/>
            <a:gdLst/>
            <a:ahLst/>
            <a:cxnLst/>
            <a:rect l="l" t="t" r="r" b="b"/>
            <a:pathLst>
              <a:path w="387984" h="120650">
                <a:moveTo>
                  <a:pt x="387492" y="109788"/>
                </a:moveTo>
                <a:lnTo>
                  <a:pt x="2956" y="0"/>
                </a:lnTo>
              </a:path>
              <a:path w="387984" h="120650">
                <a:moveTo>
                  <a:pt x="387492" y="109788"/>
                </a:moveTo>
                <a:lnTo>
                  <a:pt x="384535" y="120152"/>
                </a:lnTo>
              </a:path>
              <a:path w="387984" h="120650">
                <a:moveTo>
                  <a:pt x="2956" y="0"/>
                </a:moveTo>
                <a:lnTo>
                  <a:pt x="0" y="1036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0" name="object 130"/>
          <p:cNvSpPr txBox="1"/>
          <p:nvPr/>
        </p:nvSpPr>
        <p:spPr>
          <a:xfrm rot="900000">
            <a:off x="9733975" y="2918209"/>
            <a:ext cx="162773" cy="26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5"/>
              </a:lnSpc>
            </a:pPr>
            <a:r>
              <a:rPr sz="239" spc="41" dirty="0">
                <a:latin typeface="Arial"/>
                <a:cs typeface="Arial"/>
              </a:rPr>
              <a:t>Co</a:t>
            </a:r>
            <a:r>
              <a:rPr sz="239" spc="106" dirty="0">
                <a:latin typeface="Arial"/>
                <a:cs typeface="Arial"/>
              </a:rPr>
              <a:t> </a:t>
            </a:r>
            <a:r>
              <a:rPr sz="239" dirty="0">
                <a:latin typeface="Arial"/>
                <a:cs typeface="Arial"/>
              </a:rPr>
              <a:t>.</a:t>
            </a:r>
            <a:r>
              <a:rPr sz="239" spc="-3" dirty="0">
                <a:latin typeface="Arial"/>
                <a:cs typeface="Arial"/>
              </a:rPr>
              <a:t> </a:t>
            </a:r>
            <a:r>
              <a:rPr sz="239" spc="-14" dirty="0">
                <a:latin typeface="Arial"/>
                <a:cs typeface="Arial"/>
              </a:rPr>
              <a:t>Curb</a:t>
            </a:r>
            <a:endParaRPr sz="239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 rot="900000">
            <a:off x="9825716" y="3071211"/>
            <a:ext cx="88375" cy="26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"/>
              </a:lnSpc>
            </a:pPr>
            <a:r>
              <a:rPr sz="239" spc="41" dirty="0">
                <a:latin typeface="Arial"/>
                <a:cs typeface="Arial"/>
              </a:rPr>
              <a:t>Co</a:t>
            </a:r>
            <a:r>
              <a:rPr sz="239" spc="106" dirty="0">
                <a:latin typeface="Arial"/>
                <a:cs typeface="Arial"/>
              </a:rPr>
              <a:t> </a:t>
            </a:r>
            <a:r>
              <a:rPr sz="239" spc="-34" dirty="0">
                <a:latin typeface="Arial"/>
                <a:cs typeface="Arial"/>
              </a:rPr>
              <a:t>.</a:t>
            </a:r>
            <a:endParaRPr sz="239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 rot="420000">
            <a:off x="8931823" y="4575408"/>
            <a:ext cx="6560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-17" dirty="0">
                <a:latin typeface="Arial"/>
                <a:cs typeface="Arial"/>
              </a:rPr>
              <a:t>CSW</a:t>
            </a:r>
            <a:endParaRPr sz="17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 rot="420000">
            <a:off x="5018608" y="4060871"/>
            <a:ext cx="6560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-17" dirty="0">
                <a:latin typeface="Arial"/>
                <a:cs typeface="Arial"/>
              </a:rPr>
              <a:t>CSW</a:t>
            </a:r>
            <a:endParaRPr sz="17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 rot="420000">
            <a:off x="4234426" y="3951226"/>
            <a:ext cx="6560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-17" dirty="0">
                <a:latin typeface="Arial"/>
                <a:cs typeface="Arial"/>
              </a:rPr>
              <a:t>CSW</a:t>
            </a:r>
            <a:endParaRPr sz="17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 rot="420000">
            <a:off x="9073494" y="5303561"/>
            <a:ext cx="6560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-17" dirty="0">
                <a:latin typeface="Arial"/>
                <a:cs typeface="Arial"/>
              </a:rPr>
              <a:t>CSW</a:t>
            </a:r>
            <a:endParaRPr sz="17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0350557" y="4630750"/>
            <a:ext cx="87024" cy="997094"/>
          </a:xfrm>
          <a:custGeom>
            <a:avLst/>
            <a:gdLst/>
            <a:ahLst/>
            <a:cxnLst/>
            <a:rect l="l" t="t" r="r" b="b"/>
            <a:pathLst>
              <a:path w="127634" h="1462404">
                <a:moveTo>
                  <a:pt x="29291" y="0"/>
                </a:moveTo>
                <a:lnTo>
                  <a:pt x="59740" y="102839"/>
                </a:lnTo>
              </a:path>
              <a:path w="127634" h="1462404">
                <a:moveTo>
                  <a:pt x="0" y="1420154"/>
                </a:moveTo>
                <a:lnTo>
                  <a:pt x="90007" y="1379037"/>
                </a:lnTo>
              </a:path>
              <a:path w="127634" h="1462404">
                <a:moveTo>
                  <a:pt x="90007" y="1379037"/>
                </a:moveTo>
                <a:lnTo>
                  <a:pt x="127589" y="1429511"/>
                </a:lnTo>
              </a:path>
              <a:path w="127634" h="1462404">
                <a:moveTo>
                  <a:pt x="127589" y="1429511"/>
                </a:moveTo>
                <a:lnTo>
                  <a:pt x="112318" y="1462186"/>
                </a:lnTo>
              </a:path>
              <a:path w="127634" h="1462404">
                <a:moveTo>
                  <a:pt x="112318" y="1462186"/>
                </a:moveTo>
                <a:lnTo>
                  <a:pt x="0" y="142015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7" name="object 137"/>
          <p:cNvSpPr txBox="1"/>
          <p:nvPr/>
        </p:nvSpPr>
        <p:spPr>
          <a:xfrm rot="17040000">
            <a:off x="10907837" y="5296045"/>
            <a:ext cx="109427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"/>
              </a:lnSpc>
            </a:pPr>
            <a:r>
              <a:rPr sz="170" spc="-31" dirty="0">
                <a:latin typeface="Arial"/>
                <a:cs typeface="Arial"/>
              </a:rPr>
              <a:t>Co</a:t>
            </a:r>
            <a:r>
              <a:rPr sz="170" spc="341" dirty="0">
                <a:latin typeface="Arial"/>
                <a:cs typeface="Arial"/>
              </a:rPr>
              <a:t> </a:t>
            </a:r>
            <a:r>
              <a:rPr sz="170" spc="-37" dirty="0">
                <a:latin typeface="Arial"/>
                <a:cs typeface="Arial"/>
              </a:rPr>
              <a:t>rete</a:t>
            </a:r>
            <a:endParaRPr sz="170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9795911" y="2508719"/>
            <a:ext cx="577561" cy="225136"/>
          </a:xfrm>
          <a:custGeom>
            <a:avLst/>
            <a:gdLst/>
            <a:ahLst/>
            <a:cxnLst/>
            <a:rect l="l" t="t" r="r" b="b"/>
            <a:pathLst>
              <a:path w="847090" h="330200">
                <a:moveTo>
                  <a:pt x="321563" y="121462"/>
                </a:moveTo>
                <a:lnTo>
                  <a:pt x="0" y="59862"/>
                </a:lnTo>
              </a:path>
              <a:path w="847090" h="330200">
                <a:moveTo>
                  <a:pt x="846947" y="132709"/>
                </a:moveTo>
                <a:lnTo>
                  <a:pt x="154411" y="0"/>
                </a:lnTo>
              </a:path>
              <a:path w="847090" h="330200">
                <a:moveTo>
                  <a:pt x="137891" y="86288"/>
                </a:moveTo>
                <a:lnTo>
                  <a:pt x="154411" y="0"/>
                </a:lnTo>
              </a:path>
              <a:path w="847090" h="330200">
                <a:moveTo>
                  <a:pt x="741425" y="316108"/>
                </a:moveTo>
                <a:lnTo>
                  <a:pt x="809183" y="329732"/>
                </a:lnTo>
              </a:path>
              <a:path w="847090" h="330200">
                <a:moveTo>
                  <a:pt x="809183" y="329732"/>
                </a:moveTo>
                <a:lnTo>
                  <a:pt x="846947" y="13270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9" name="object 139"/>
          <p:cNvSpPr txBox="1"/>
          <p:nvPr/>
        </p:nvSpPr>
        <p:spPr>
          <a:xfrm rot="600000">
            <a:off x="9958913" y="2539848"/>
            <a:ext cx="109427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"/>
              </a:lnSpc>
            </a:pPr>
            <a:r>
              <a:rPr sz="170" spc="34" dirty="0">
                <a:latin typeface="Arial"/>
                <a:cs typeface="Arial"/>
              </a:rPr>
              <a:t>Co</a:t>
            </a:r>
            <a:r>
              <a:rPr sz="170" spc="78" dirty="0">
                <a:latin typeface="Arial"/>
                <a:cs typeface="Arial"/>
              </a:rPr>
              <a:t> </a:t>
            </a:r>
            <a:r>
              <a:rPr sz="170" spc="-14" dirty="0">
                <a:latin typeface="Arial"/>
                <a:cs typeface="Arial"/>
              </a:rPr>
              <a:t>rete</a:t>
            </a:r>
            <a:endParaRPr sz="17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 rot="16680000">
            <a:off x="10190264" y="3342723"/>
            <a:ext cx="109427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31" dirty="0">
                <a:latin typeface="Arial"/>
                <a:cs typeface="Arial"/>
              </a:rPr>
              <a:t>Co</a:t>
            </a:r>
            <a:r>
              <a:rPr sz="170" spc="341" dirty="0">
                <a:latin typeface="Arial"/>
                <a:cs typeface="Arial"/>
              </a:rPr>
              <a:t> </a:t>
            </a:r>
            <a:r>
              <a:rPr sz="170" spc="-37" dirty="0">
                <a:latin typeface="Arial"/>
                <a:cs typeface="Arial"/>
              </a:rPr>
              <a:t>rete</a:t>
            </a:r>
            <a:endParaRPr sz="17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 rot="16680000">
            <a:off x="10239142" y="3332940"/>
            <a:ext cx="65609" cy="51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341" dirty="0">
                <a:latin typeface="Arial"/>
                <a:cs typeface="Arial"/>
              </a:rPr>
              <a:t> </a:t>
            </a:r>
            <a:r>
              <a:rPr sz="170" spc="-17" dirty="0">
                <a:latin typeface="Arial"/>
                <a:cs typeface="Arial"/>
              </a:rPr>
              <a:t>at</a:t>
            </a:r>
            <a:r>
              <a:rPr sz="170" spc="341" dirty="0">
                <a:latin typeface="Arial"/>
                <a:cs typeface="Arial"/>
              </a:rPr>
              <a:t> </a:t>
            </a:r>
            <a:r>
              <a:rPr sz="170" dirty="0">
                <a:latin typeface="Arial"/>
                <a:cs typeface="Arial"/>
              </a:rPr>
              <a:t>o</a:t>
            </a:r>
            <a:endParaRPr sz="17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9904725" y="3310626"/>
            <a:ext cx="79231" cy="144607"/>
          </a:xfrm>
          <a:custGeom>
            <a:avLst/>
            <a:gdLst/>
            <a:ahLst/>
            <a:cxnLst/>
            <a:rect l="l" t="t" r="r" b="b"/>
            <a:pathLst>
              <a:path w="116205" h="212089">
                <a:moveTo>
                  <a:pt x="115915" y="16489"/>
                </a:moveTo>
                <a:lnTo>
                  <a:pt x="42824" y="0"/>
                </a:lnTo>
              </a:path>
              <a:path w="116205" h="212089">
                <a:moveTo>
                  <a:pt x="74980" y="212018"/>
                </a:moveTo>
                <a:lnTo>
                  <a:pt x="0" y="18992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3" name="object 143"/>
          <p:cNvSpPr txBox="1"/>
          <p:nvPr/>
        </p:nvSpPr>
        <p:spPr>
          <a:xfrm rot="16980000">
            <a:off x="9877944" y="3366611"/>
            <a:ext cx="109427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31" dirty="0">
                <a:latin typeface="Arial"/>
                <a:cs typeface="Arial"/>
              </a:rPr>
              <a:t>Co</a:t>
            </a:r>
            <a:r>
              <a:rPr sz="170" spc="341" dirty="0">
                <a:latin typeface="Arial"/>
                <a:cs typeface="Arial"/>
              </a:rPr>
              <a:t> </a:t>
            </a:r>
            <a:r>
              <a:rPr sz="170" spc="-37" dirty="0">
                <a:latin typeface="Arial"/>
                <a:cs typeface="Arial"/>
              </a:rPr>
              <a:t>rete</a:t>
            </a:r>
            <a:endParaRPr sz="17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 rot="16980000">
            <a:off x="9926956" y="3356830"/>
            <a:ext cx="65609" cy="51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341" dirty="0">
                <a:latin typeface="Arial"/>
                <a:cs typeface="Arial"/>
              </a:rPr>
              <a:t> </a:t>
            </a:r>
            <a:r>
              <a:rPr sz="170" spc="-17" dirty="0">
                <a:latin typeface="Arial"/>
                <a:cs typeface="Arial"/>
              </a:rPr>
              <a:t>at</a:t>
            </a:r>
            <a:r>
              <a:rPr sz="170" spc="341" dirty="0">
                <a:latin typeface="Arial"/>
                <a:cs typeface="Arial"/>
              </a:rPr>
              <a:t> </a:t>
            </a:r>
            <a:r>
              <a:rPr sz="170" dirty="0">
                <a:latin typeface="Arial"/>
                <a:cs typeface="Arial"/>
              </a:rPr>
              <a:t>o</a:t>
            </a:r>
            <a:endParaRPr sz="170">
              <a:latin typeface="Arial"/>
              <a:cs typeface="Arial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2938605" y="1340794"/>
            <a:ext cx="8003165" cy="4036868"/>
            <a:chOff x="3141554" y="1966497"/>
            <a:chExt cx="11737975" cy="5920740"/>
          </a:xfrm>
        </p:grpSpPr>
        <p:sp>
          <p:nvSpPr>
            <p:cNvPr id="146" name="object 146"/>
            <p:cNvSpPr/>
            <p:nvPr/>
          </p:nvSpPr>
          <p:spPr>
            <a:xfrm>
              <a:off x="7138903" y="4300179"/>
              <a:ext cx="65405" cy="4445"/>
            </a:xfrm>
            <a:custGeom>
              <a:avLst/>
              <a:gdLst/>
              <a:ahLst/>
              <a:cxnLst/>
              <a:rect l="l" t="t" r="r" b="b"/>
              <a:pathLst>
                <a:path w="65404" h="4445">
                  <a:moveTo>
                    <a:pt x="0" y="0"/>
                  </a:moveTo>
                  <a:lnTo>
                    <a:pt x="65166" y="441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138903" y="4075602"/>
              <a:ext cx="1278255" cy="810895"/>
            </a:xfrm>
            <a:custGeom>
              <a:avLst/>
              <a:gdLst/>
              <a:ahLst/>
              <a:cxnLst/>
              <a:rect l="l" t="t" r="r" b="b"/>
              <a:pathLst>
                <a:path w="1278254" h="810895">
                  <a:moveTo>
                    <a:pt x="22067" y="0"/>
                  </a:moveTo>
                  <a:lnTo>
                    <a:pt x="0" y="224576"/>
                  </a:lnTo>
                  <a:lnTo>
                    <a:pt x="65166" y="228996"/>
                  </a:lnTo>
                  <a:lnTo>
                    <a:pt x="93756" y="10667"/>
                  </a:lnTo>
                  <a:lnTo>
                    <a:pt x="105521" y="13075"/>
                  </a:lnTo>
                </a:path>
                <a:path w="1278254" h="810895">
                  <a:moveTo>
                    <a:pt x="1277873" y="810676"/>
                  </a:moveTo>
                  <a:lnTo>
                    <a:pt x="1190000" y="801502"/>
                  </a:lnTo>
                </a:path>
                <a:path w="1278254" h="810895">
                  <a:moveTo>
                    <a:pt x="1190000" y="801502"/>
                  </a:moveTo>
                  <a:lnTo>
                    <a:pt x="1216853" y="45665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288974" y="4526554"/>
              <a:ext cx="67310" cy="5715"/>
            </a:xfrm>
            <a:custGeom>
              <a:avLst/>
              <a:gdLst/>
              <a:ahLst/>
              <a:cxnLst/>
              <a:rect l="l" t="t" r="r" b="b"/>
              <a:pathLst>
                <a:path w="67309" h="5714">
                  <a:moveTo>
                    <a:pt x="66781" y="5699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176198" y="4526554"/>
              <a:ext cx="113030" cy="346710"/>
            </a:xfrm>
            <a:custGeom>
              <a:avLst/>
              <a:gdLst/>
              <a:ahLst/>
              <a:cxnLst/>
              <a:rect l="l" t="t" r="r" b="b"/>
              <a:pathLst>
                <a:path w="113029" h="346710">
                  <a:moveTo>
                    <a:pt x="112775" y="0"/>
                  </a:moveTo>
                  <a:lnTo>
                    <a:pt x="81869" y="346344"/>
                  </a:lnTo>
                </a:path>
                <a:path w="113029" h="346710">
                  <a:moveTo>
                    <a:pt x="81869" y="346344"/>
                  </a:moveTo>
                  <a:lnTo>
                    <a:pt x="0" y="345978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295497" y="4476719"/>
              <a:ext cx="65405" cy="8890"/>
            </a:xfrm>
            <a:custGeom>
              <a:avLst/>
              <a:gdLst/>
              <a:ahLst/>
              <a:cxnLst/>
              <a:rect l="l" t="t" r="r" b="b"/>
              <a:pathLst>
                <a:path w="65404" h="8889">
                  <a:moveTo>
                    <a:pt x="0" y="0"/>
                  </a:moveTo>
                  <a:lnTo>
                    <a:pt x="65379" y="850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295497" y="4243516"/>
              <a:ext cx="95250" cy="241935"/>
            </a:xfrm>
            <a:custGeom>
              <a:avLst/>
              <a:gdLst/>
              <a:ahLst/>
              <a:cxnLst/>
              <a:rect l="l" t="t" r="r" b="b"/>
              <a:pathLst>
                <a:path w="95250" h="241935">
                  <a:moveTo>
                    <a:pt x="13624" y="0"/>
                  </a:moveTo>
                  <a:lnTo>
                    <a:pt x="23926" y="18958"/>
                  </a:lnTo>
                  <a:lnTo>
                    <a:pt x="0" y="233202"/>
                  </a:lnTo>
                  <a:lnTo>
                    <a:pt x="65379" y="241706"/>
                  </a:lnTo>
                  <a:lnTo>
                    <a:pt x="95158" y="1127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107112" y="3868247"/>
              <a:ext cx="1408430" cy="389255"/>
            </a:xfrm>
            <a:custGeom>
              <a:avLst/>
              <a:gdLst/>
              <a:ahLst/>
              <a:cxnLst/>
              <a:rect l="l" t="t" r="r" b="b"/>
              <a:pathLst>
                <a:path w="1408429" h="389254">
                  <a:moveTo>
                    <a:pt x="0" y="183062"/>
                  </a:moveTo>
                  <a:lnTo>
                    <a:pt x="20665" y="0"/>
                  </a:lnTo>
                  <a:lnTo>
                    <a:pt x="258226" y="34198"/>
                  </a:lnTo>
                  <a:lnTo>
                    <a:pt x="233385" y="221132"/>
                  </a:lnTo>
                </a:path>
                <a:path w="1408429" h="389254">
                  <a:moveTo>
                    <a:pt x="1384736" y="388833"/>
                  </a:moveTo>
                  <a:lnTo>
                    <a:pt x="1408054" y="202935"/>
                  </a:lnTo>
                  <a:lnTo>
                    <a:pt x="1134038" y="163250"/>
                  </a:lnTo>
                  <a:lnTo>
                    <a:pt x="1110447" y="345887"/>
                  </a:lnTo>
                </a:path>
                <a:path w="1408429" h="389254">
                  <a:moveTo>
                    <a:pt x="677204" y="286024"/>
                  </a:moveTo>
                  <a:lnTo>
                    <a:pt x="705063" y="98846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772033" y="3139147"/>
              <a:ext cx="15875" cy="121920"/>
            </a:xfrm>
            <a:custGeom>
              <a:avLst/>
              <a:gdLst/>
              <a:ahLst/>
              <a:cxnLst/>
              <a:rect l="l" t="t" r="r" b="b"/>
              <a:pathLst>
                <a:path w="15875" h="121920">
                  <a:moveTo>
                    <a:pt x="15392" y="0"/>
                  </a:moveTo>
                  <a:lnTo>
                    <a:pt x="0" y="121356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790078" y="3151467"/>
              <a:ext cx="61594" cy="389890"/>
            </a:xfrm>
            <a:custGeom>
              <a:avLst/>
              <a:gdLst/>
              <a:ahLst/>
              <a:cxnLst/>
              <a:rect l="l" t="t" r="r" b="b"/>
              <a:pathLst>
                <a:path w="61595" h="389889">
                  <a:moveTo>
                    <a:pt x="60990" y="0"/>
                  </a:moveTo>
                  <a:lnTo>
                    <a:pt x="0" y="38933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642146" y="5293187"/>
              <a:ext cx="205104" cy="544830"/>
            </a:xfrm>
            <a:custGeom>
              <a:avLst/>
              <a:gdLst/>
              <a:ahLst/>
              <a:cxnLst/>
              <a:rect l="l" t="t" r="r" b="b"/>
              <a:pathLst>
                <a:path w="205104" h="544829">
                  <a:moveTo>
                    <a:pt x="204856" y="544647"/>
                  </a:moveTo>
                  <a:lnTo>
                    <a:pt x="107838" y="457047"/>
                  </a:lnTo>
                </a:path>
                <a:path w="205104" h="544829">
                  <a:moveTo>
                    <a:pt x="82174" y="0"/>
                  </a:moveTo>
                  <a:lnTo>
                    <a:pt x="42854" y="6156"/>
                  </a:lnTo>
                  <a:lnTo>
                    <a:pt x="16367" y="22402"/>
                  </a:lnTo>
                  <a:lnTo>
                    <a:pt x="0" y="36323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345691" y="5142402"/>
              <a:ext cx="3170555" cy="995680"/>
            </a:xfrm>
            <a:custGeom>
              <a:avLst/>
              <a:gdLst/>
              <a:ahLst/>
              <a:cxnLst/>
              <a:rect l="l" t="t" r="r" b="b"/>
              <a:pathLst>
                <a:path w="3170554" h="995679">
                  <a:moveTo>
                    <a:pt x="271607" y="692292"/>
                  </a:moveTo>
                  <a:lnTo>
                    <a:pt x="0" y="668883"/>
                  </a:lnTo>
                </a:path>
                <a:path w="3170554" h="995679">
                  <a:moveTo>
                    <a:pt x="181203" y="787115"/>
                  </a:moveTo>
                  <a:lnTo>
                    <a:pt x="75346" y="780745"/>
                  </a:lnTo>
                </a:path>
                <a:path w="3170554" h="995679">
                  <a:moveTo>
                    <a:pt x="1425976" y="849355"/>
                  </a:moveTo>
                  <a:lnTo>
                    <a:pt x="1155374" y="829939"/>
                  </a:lnTo>
                </a:path>
                <a:path w="3170554" h="995679">
                  <a:moveTo>
                    <a:pt x="1861261" y="72603"/>
                  </a:moveTo>
                  <a:lnTo>
                    <a:pt x="1867783" y="0"/>
                  </a:lnTo>
                </a:path>
                <a:path w="3170554" h="995679">
                  <a:moveTo>
                    <a:pt x="2569768" y="995111"/>
                  </a:moveTo>
                  <a:lnTo>
                    <a:pt x="2314894" y="976030"/>
                  </a:lnTo>
                </a:path>
                <a:path w="3170554" h="995679">
                  <a:moveTo>
                    <a:pt x="3164372" y="303062"/>
                  </a:moveTo>
                  <a:lnTo>
                    <a:pt x="3170011" y="230581"/>
                  </a:lnTo>
                </a:path>
                <a:path w="3170554" h="995679">
                  <a:moveTo>
                    <a:pt x="3017276" y="218480"/>
                  </a:moveTo>
                  <a:lnTo>
                    <a:pt x="3024530" y="14542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411370" y="4797003"/>
              <a:ext cx="88265" cy="280670"/>
            </a:xfrm>
            <a:custGeom>
              <a:avLst/>
              <a:gdLst/>
              <a:ahLst/>
              <a:cxnLst/>
              <a:rect l="l" t="t" r="r" b="b"/>
              <a:pathLst>
                <a:path w="88265" h="280670">
                  <a:moveTo>
                    <a:pt x="0" y="273131"/>
                  </a:moveTo>
                  <a:lnTo>
                    <a:pt x="24841" y="1036"/>
                  </a:lnTo>
                </a:path>
                <a:path w="88265" h="280670">
                  <a:moveTo>
                    <a:pt x="87995" y="0"/>
                  </a:moveTo>
                  <a:lnTo>
                    <a:pt x="67025" y="28008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814041" y="5882792"/>
              <a:ext cx="4224020" cy="972185"/>
            </a:xfrm>
            <a:custGeom>
              <a:avLst/>
              <a:gdLst/>
              <a:ahLst/>
              <a:cxnLst/>
              <a:rect l="l" t="t" r="r" b="b"/>
              <a:pathLst>
                <a:path w="4224019" h="972184">
                  <a:moveTo>
                    <a:pt x="0" y="392216"/>
                  </a:moveTo>
                  <a:lnTo>
                    <a:pt x="255879" y="409925"/>
                  </a:lnTo>
                </a:path>
                <a:path w="4224019" h="972184">
                  <a:moveTo>
                    <a:pt x="4223826" y="0"/>
                  </a:moveTo>
                  <a:lnTo>
                    <a:pt x="4214286" y="119999"/>
                  </a:lnTo>
                </a:path>
                <a:path w="4224019" h="972184">
                  <a:moveTo>
                    <a:pt x="3723558" y="867857"/>
                  </a:moveTo>
                  <a:lnTo>
                    <a:pt x="3471336" y="852159"/>
                  </a:lnTo>
                </a:path>
                <a:path w="4224019" h="972184">
                  <a:moveTo>
                    <a:pt x="3539977" y="967191"/>
                  </a:moveTo>
                  <a:lnTo>
                    <a:pt x="3644706" y="97179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0481614" y="4962997"/>
              <a:ext cx="109855" cy="220979"/>
            </a:xfrm>
            <a:custGeom>
              <a:avLst/>
              <a:gdLst/>
              <a:ahLst/>
              <a:cxnLst/>
              <a:rect l="l" t="t" r="r" b="b"/>
              <a:pathLst>
                <a:path w="109854" h="220979">
                  <a:moveTo>
                    <a:pt x="94396" y="220858"/>
                  </a:moveTo>
                  <a:lnTo>
                    <a:pt x="0" y="212323"/>
                  </a:lnTo>
                </a:path>
                <a:path w="109854" h="220979">
                  <a:moveTo>
                    <a:pt x="94396" y="220858"/>
                  </a:moveTo>
                  <a:lnTo>
                    <a:pt x="10924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0590854" y="4962997"/>
              <a:ext cx="63500" cy="5080"/>
            </a:xfrm>
            <a:custGeom>
              <a:avLst/>
              <a:gdLst/>
              <a:ahLst/>
              <a:cxnLst/>
              <a:rect l="l" t="t" r="r" b="b"/>
              <a:pathLst>
                <a:path w="63500" h="5079">
                  <a:moveTo>
                    <a:pt x="0" y="0"/>
                  </a:moveTo>
                  <a:lnTo>
                    <a:pt x="62971" y="454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0635081" y="4967538"/>
              <a:ext cx="19050" cy="219075"/>
            </a:xfrm>
            <a:custGeom>
              <a:avLst/>
              <a:gdLst/>
              <a:ahLst/>
              <a:cxnLst/>
              <a:rect l="l" t="t" r="r" b="b"/>
              <a:pathLst>
                <a:path w="19050" h="219075">
                  <a:moveTo>
                    <a:pt x="18745" y="0"/>
                  </a:moveTo>
                  <a:lnTo>
                    <a:pt x="0" y="218968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0972738" y="6432438"/>
              <a:ext cx="255270" cy="20320"/>
            </a:xfrm>
            <a:custGeom>
              <a:avLst/>
              <a:gdLst/>
              <a:ahLst/>
              <a:cxnLst/>
              <a:rect l="l" t="t" r="r" b="b"/>
              <a:pathLst>
                <a:path w="255270" h="20320">
                  <a:moveTo>
                    <a:pt x="0" y="0"/>
                  </a:moveTo>
                  <a:lnTo>
                    <a:pt x="254904" y="1975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1566275" y="6363157"/>
              <a:ext cx="238125" cy="88900"/>
            </a:xfrm>
            <a:custGeom>
              <a:avLst/>
              <a:gdLst/>
              <a:ahLst/>
              <a:cxnLst/>
              <a:rect l="l" t="t" r="r" b="b"/>
              <a:pathLst>
                <a:path w="238125" h="88900">
                  <a:moveTo>
                    <a:pt x="142920" y="88849"/>
                  </a:moveTo>
                  <a:lnTo>
                    <a:pt x="152826" y="74645"/>
                  </a:lnTo>
                  <a:lnTo>
                    <a:pt x="173705" y="68579"/>
                  </a:lnTo>
                  <a:lnTo>
                    <a:pt x="237926" y="74035"/>
                  </a:lnTo>
                </a:path>
                <a:path w="238125" h="88900">
                  <a:moveTo>
                    <a:pt x="91592" y="84886"/>
                  </a:moveTo>
                  <a:lnTo>
                    <a:pt x="95493" y="12161"/>
                  </a:ln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1669755" y="5606430"/>
              <a:ext cx="1306830" cy="995680"/>
            </a:xfrm>
            <a:custGeom>
              <a:avLst/>
              <a:gdLst/>
              <a:ahLst/>
              <a:cxnLst/>
              <a:rect l="l" t="t" r="r" b="b"/>
              <a:pathLst>
                <a:path w="1306829" h="995679">
                  <a:moveTo>
                    <a:pt x="145420" y="152217"/>
                  </a:moveTo>
                  <a:lnTo>
                    <a:pt x="148986" y="78028"/>
                  </a:lnTo>
                </a:path>
                <a:path w="1306829" h="995679">
                  <a:moveTo>
                    <a:pt x="4571" y="0"/>
                  </a:moveTo>
                  <a:lnTo>
                    <a:pt x="0" y="76047"/>
                  </a:lnTo>
                </a:path>
                <a:path w="1306829" h="995679">
                  <a:moveTo>
                    <a:pt x="453298" y="976121"/>
                  </a:moveTo>
                  <a:lnTo>
                    <a:pt x="719358" y="995263"/>
                  </a:lnTo>
                </a:path>
                <a:path w="1306829" h="995679">
                  <a:moveTo>
                    <a:pt x="1129588" y="249448"/>
                  </a:moveTo>
                  <a:lnTo>
                    <a:pt x="1136294" y="149260"/>
                  </a:lnTo>
                </a:path>
                <a:path w="1306829" h="995679">
                  <a:moveTo>
                    <a:pt x="1301465" y="306903"/>
                  </a:moveTo>
                  <a:lnTo>
                    <a:pt x="1306372" y="23707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2872648" y="5340614"/>
              <a:ext cx="81915" cy="245745"/>
            </a:xfrm>
            <a:custGeom>
              <a:avLst/>
              <a:gdLst/>
              <a:ahLst/>
              <a:cxnLst/>
              <a:rect l="l" t="t" r="r" b="b"/>
              <a:pathLst>
                <a:path w="81915" h="245745">
                  <a:moveTo>
                    <a:pt x="62788" y="245363"/>
                  </a:moveTo>
                  <a:lnTo>
                    <a:pt x="81381" y="5090"/>
                  </a:lnTo>
                  <a:lnTo>
                    <a:pt x="15057" y="0"/>
                  </a:lnTo>
                  <a:lnTo>
                    <a:pt x="0" y="23874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223860" y="4784354"/>
              <a:ext cx="7620" cy="109220"/>
            </a:xfrm>
            <a:custGeom>
              <a:avLst/>
              <a:gdLst/>
              <a:ahLst/>
              <a:cxnLst/>
              <a:rect l="l" t="t" r="r" b="b"/>
              <a:pathLst>
                <a:path w="7619" h="109220">
                  <a:moveTo>
                    <a:pt x="0" y="108965"/>
                  </a:moveTo>
                  <a:lnTo>
                    <a:pt x="7095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167" name="object 1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35937" y="4416826"/>
              <a:ext cx="98907" cy="344363"/>
            </a:xfrm>
            <a:prstGeom prst="rect">
              <a:avLst/>
            </a:prstGeom>
          </p:spPr>
        </p:pic>
        <p:sp>
          <p:nvSpPr>
            <p:cNvPr id="168" name="object 168"/>
            <p:cNvSpPr/>
            <p:nvPr/>
          </p:nvSpPr>
          <p:spPr>
            <a:xfrm>
              <a:off x="8930243" y="3597158"/>
              <a:ext cx="849630" cy="842644"/>
            </a:xfrm>
            <a:custGeom>
              <a:avLst/>
              <a:gdLst/>
              <a:ahLst/>
              <a:cxnLst/>
              <a:rect l="l" t="t" r="r" b="b"/>
              <a:pathLst>
                <a:path w="849629" h="842645">
                  <a:moveTo>
                    <a:pt x="439308" y="796625"/>
                  </a:moveTo>
                  <a:lnTo>
                    <a:pt x="460949" y="606612"/>
                  </a:lnTo>
                  <a:lnTo>
                    <a:pt x="761390" y="650991"/>
                  </a:lnTo>
                  <a:lnTo>
                    <a:pt x="737981" y="842101"/>
                  </a:lnTo>
                </a:path>
                <a:path w="849629" h="842645">
                  <a:moveTo>
                    <a:pt x="800343" y="323575"/>
                  </a:moveTo>
                  <a:lnTo>
                    <a:pt x="849050" y="0"/>
                  </a:lnTo>
                </a:path>
                <a:path w="849629" h="842645">
                  <a:moveTo>
                    <a:pt x="25907" y="543275"/>
                  </a:moveTo>
                  <a:lnTo>
                    <a:pt x="0" y="73414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169" name="object 16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22030" y="4409815"/>
              <a:ext cx="194127" cy="199095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10595487" y="4659904"/>
              <a:ext cx="1217295" cy="240665"/>
            </a:xfrm>
            <a:custGeom>
              <a:avLst/>
              <a:gdLst/>
              <a:ahLst/>
              <a:cxnLst/>
              <a:rect l="l" t="t" r="r" b="b"/>
              <a:pathLst>
                <a:path w="1217295" h="240664">
                  <a:moveTo>
                    <a:pt x="15941" y="0"/>
                  </a:moveTo>
                  <a:lnTo>
                    <a:pt x="79308" y="5273"/>
                  </a:lnTo>
                </a:path>
                <a:path w="1217295" h="240664">
                  <a:moveTo>
                    <a:pt x="63032" y="240609"/>
                  </a:moveTo>
                  <a:lnTo>
                    <a:pt x="0" y="235884"/>
                  </a:lnTo>
                </a:path>
                <a:path w="1217295" h="240664">
                  <a:moveTo>
                    <a:pt x="1154064" y="213908"/>
                  </a:moveTo>
                  <a:lnTo>
                    <a:pt x="1216792" y="217962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1749552" y="4676180"/>
              <a:ext cx="94615" cy="201930"/>
            </a:xfrm>
            <a:custGeom>
              <a:avLst/>
              <a:gdLst/>
              <a:ahLst/>
              <a:cxnLst/>
              <a:rect l="l" t="t" r="r" b="b"/>
              <a:pathLst>
                <a:path w="94615" h="201929">
                  <a:moveTo>
                    <a:pt x="18227" y="0"/>
                  </a:moveTo>
                  <a:lnTo>
                    <a:pt x="0" y="197632"/>
                  </a:lnTo>
                  <a:lnTo>
                    <a:pt x="62727" y="201686"/>
                  </a:lnTo>
                  <a:lnTo>
                    <a:pt x="75011" y="52791"/>
                  </a:lnTo>
                  <a:lnTo>
                    <a:pt x="94427" y="2712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1746900" y="4931481"/>
              <a:ext cx="64769" cy="2540"/>
            </a:xfrm>
            <a:custGeom>
              <a:avLst/>
              <a:gdLst/>
              <a:ahLst/>
              <a:cxnLst/>
              <a:rect l="l" t="t" r="r" b="b"/>
              <a:pathLst>
                <a:path w="64770" h="2539">
                  <a:moveTo>
                    <a:pt x="0" y="0"/>
                  </a:moveTo>
                  <a:lnTo>
                    <a:pt x="64617" y="2042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1741261" y="4931542"/>
              <a:ext cx="70485" cy="148590"/>
            </a:xfrm>
            <a:custGeom>
              <a:avLst/>
              <a:gdLst/>
              <a:ahLst/>
              <a:cxnLst/>
              <a:rect l="l" t="t" r="r" b="b"/>
              <a:pathLst>
                <a:path w="70484" h="148589">
                  <a:moveTo>
                    <a:pt x="6979" y="0"/>
                  </a:moveTo>
                  <a:lnTo>
                    <a:pt x="70256" y="1981"/>
                  </a:lnTo>
                  <a:lnTo>
                    <a:pt x="62880" y="148346"/>
                  </a:lnTo>
                  <a:lnTo>
                    <a:pt x="0" y="144566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2905414" y="5127711"/>
              <a:ext cx="61594" cy="3810"/>
            </a:xfrm>
            <a:custGeom>
              <a:avLst/>
              <a:gdLst/>
              <a:ahLst/>
              <a:cxnLst/>
              <a:rect l="l" t="t" r="r" b="b"/>
              <a:pathLst>
                <a:path w="61595" h="3810">
                  <a:moveTo>
                    <a:pt x="0" y="0"/>
                  </a:moveTo>
                  <a:lnTo>
                    <a:pt x="61112" y="3718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2905414" y="4949464"/>
              <a:ext cx="93980" cy="182245"/>
            </a:xfrm>
            <a:custGeom>
              <a:avLst/>
              <a:gdLst/>
              <a:ahLst/>
              <a:cxnLst/>
              <a:rect l="l" t="t" r="r" b="b"/>
              <a:pathLst>
                <a:path w="93979" h="182245">
                  <a:moveTo>
                    <a:pt x="8503" y="0"/>
                  </a:moveTo>
                  <a:lnTo>
                    <a:pt x="16733" y="23835"/>
                  </a:lnTo>
                  <a:lnTo>
                    <a:pt x="0" y="178247"/>
                  </a:lnTo>
                  <a:lnTo>
                    <a:pt x="61112" y="181965"/>
                  </a:lnTo>
                  <a:lnTo>
                    <a:pt x="73822" y="31882"/>
                  </a:lnTo>
                  <a:lnTo>
                    <a:pt x="93756" y="1103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2890814" y="5180685"/>
              <a:ext cx="76200" cy="126364"/>
            </a:xfrm>
            <a:custGeom>
              <a:avLst/>
              <a:gdLst/>
              <a:ahLst/>
              <a:cxnLst/>
              <a:rect l="l" t="t" r="r" b="b"/>
              <a:pathLst>
                <a:path w="76200" h="126364">
                  <a:moveTo>
                    <a:pt x="12161" y="0"/>
                  </a:moveTo>
                  <a:lnTo>
                    <a:pt x="75590" y="1584"/>
                  </a:lnTo>
                </a:path>
                <a:path w="76200" h="126364">
                  <a:moveTo>
                    <a:pt x="64404" y="125851"/>
                  </a:moveTo>
                  <a:lnTo>
                    <a:pt x="0" y="11939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2890814" y="4172833"/>
              <a:ext cx="1158875" cy="1134110"/>
            </a:xfrm>
            <a:custGeom>
              <a:avLst/>
              <a:gdLst/>
              <a:ahLst/>
              <a:cxnLst/>
              <a:rect l="l" t="t" r="r" b="b"/>
              <a:pathLst>
                <a:path w="1158875" h="1134110">
                  <a:moveTo>
                    <a:pt x="10119" y="1007790"/>
                  </a:moveTo>
                  <a:lnTo>
                    <a:pt x="75590" y="1009436"/>
                  </a:lnTo>
                  <a:lnTo>
                    <a:pt x="64404" y="1133703"/>
                  </a:lnTo>
                  <a:lnTo>
                    <a:pt x="0" y="1127241"/>
                  </a:lnTo>
                </a:path>
                <a:path w="1158875" h="1134110">
                  <a:moveTo>
                    <a:pt x="513283" y="332567"/>
                  </a:moveTo>
                  <a:lnTo>
                    <a:pt x="661294" y="423885"/>
                  </a:lnTo>
                  <a:lnTo>
                    <a:pt x="926012" y="445160"/>
                  </a:lnTo>
                  <a:lnTo>
                    <a:pt x="1158392" y="411327"/>
                  </a:lnTo>
                </a:path>
                <a:path w="1158875" h="1134110">
                  <a:moveTo>
                    <a:pt x="902695" y="307390"/>
                  </a:moveTo>
                  <a:lnTo>
                    <a:pt x="720303" y="305744"/>
                  </a:lnTo>
                  <a:lnTo>
                    <a:pt x="677783" y="280659"/>
                  </a:lnTo>
                </a:path>
                <a:path w="1158875" h="1134110">
                  <a:moveTo>
                    <a:pt x="252953" y="146791"/>
                  </a:moveTo>
                  <a:lnTo>
                    <a:pt x="111221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0129936" y="4213006"/>
              <a:ext cx="2938780" cy="725170"/>
            </a:xfrm>
            <a:custGeom>
              <a:avLst/>
              <a:gdLst/>
              <a:ahLst/>
              <a:cxnLst/>
              <a:rect l="l" t="t" r="r" b="b"/>
              <a:pathLst>
                <a:path w="2938780" h="725170">
                  <a:moveTo>
                    <a:pt x="2938698" y="65928"/>
                  </a:moveTo>
                  <a:lnTo>
                    <a:pt x="2792150" y="724905"/>
                  </a:lnTo>
                </a:path>
                <a:path w="2938780" h="725170">
                  <a:moveTo>
                    <a:pt x="1711787" y="492069"/>
                  </a:moveTo>
                  <a:lnTo>
                    <a:pt x="1722912" y="354787"/>
                  </a:lnTo>
                  <a:lnTo>
                    <a:pt x="1644700" y="342991"/>
                  </a:lnTo>
                  <a:lnTo>
                    <a:pt x="1632325" y="459546"/>
                  </a:lnTo>
                </a:path>
                <a:path w="2938780" h="725170">
                  <a:moveTo>
                    <a:pt x="580003" y="219425"/>
                  </a:moveTo>
                  <a:lnTo>
                    <a:pt x="597895" y="96408"/>
                  </a:lnTo>
                  <a:lnTo>
                    <a:pt x="504230" y="84094"/>
                  </a:lnTo>
                  <a:lnTo>
                    <a:pt x="490514" y="203210"/>
                  </a:lnTo>
                </a:path>
                <a:path w="2938780" h="725170">
                  <a:moveTo>
                    <a:pt x="0" y="297759"/>
                  </a:moveTo>
                  <a:lnTo>
                    <a:pt x="22981" y="108478"/>
                  </a:lnTo>
                </a:path>
                <a:path w="2938780" h="725170">
                  <a:moveTo>
                    <a:pt x="2696626" y="317174"/>
                  </a:moveTo>
                  <a:lnTo>
                    <a:pt x="2754233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0590854" y="4600041"/>
              <a:ext cx="2314575" cy="700405"/>
            </a:xfrm>
            <a:custGeom>
              <a:avLst/>
              <a:gdLst/>
              <a:ahLst/>
              <a:cxnLst/>
              <a:rect l="l" t="t" r="r" b="b"/>
              <a:pathLst>
                <a:path w="2314575" h="700404">
                  <a:moveTo>
                    <a:pt x="2299959" y="700034"/>
                  </a:moveTo>
                  <a:lnTo>
                    <a:pt x="2314559" y="527669"/>
                  </a:lnTo>
                </a:path>
                <a:path w="2314575" h="700404">
                  <a:moveTo>
                    <a:pt x="1147693" y="513222"/>
                  </a:moveTo>
                  <a:lnTo>
                    <a:pt x="1156045" y="331439"/>
                  </a:lnTo>
                </a:path>
                <a:path w="2314575" h="700404">
                  <a:moveTo>
                    <a:pt x="1211275" y="517916"/>
                  </a:moveTo>
                  <a:lnTo>
                    <a:pt x="1219017" y="334365"/>
                  </a:lnTo>
                </a:path>
                <a:path w="2314575" h="700404">
                  <a:moveTo>
                    <a:pt x="0" y="362955"/>
                  </a:moveTo>
                  <a:lnTo>
                    <a:pt x="2182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144094" y="4684501"/>
              <a:ext cx="7514590" cy="296545"/>
            </a:xfrm>
            <a:custGeom>
              <a:avLst/>
              <a:gdLst/>
              <a:ahLst/>
              <a:cxnLst/>
              <a:rect l="l" t="t" r="r" b="b"/>
              <a:pathLst>
                <a:path w="7514590" h="296545">
                  <a:moveTo>
                    <a:pt x="7509732" y="283037"/>
                  </a:moveTo>
                  <a:lnTo>
                    <a:pt x="7514426" y="216011"/>
                  </a:lnTo>
                </a:path>
                <a:path w="7514590" h="296545">
                  <a:moveTo>
                    <a:pt x="92781" y="5364"/>
                  </a:moveTo>
                  <a:lnTo>
                    <a:pt x="13795" y="0"/>
                  </a:lnTo>
                </a:path>
                <a:path w="7514590" h="296545">
                  <a:moveTo>
                    <a:pt x="86861" y="99852"/>
                  </a:moveTo>
                  <a:lnTo>
                    <a:pt x="7388" y="94457"/>
                  </a:lnTo>
                </a:path>
                <a:path w="7514590" h="296545">
                  <a:moveTo>
                    <a:pt x="79766" y="208818"/>
                  </a:moveTo>
                  <a:lnTo>
                    <a:pt x="0" y="203393"/>
                  </a:lnTo>
                </a:path>
                <a:path w="7514590" h="296545">
                  <a:moveTo>
                    <a:pt x="2902375" y="296265"/>
                  </a:moveTo>
                  <a:lnTo>
                    <a:pt x="2906917" y="22210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959175" y="4222790"/>
              <a:ext cx="20320" cy="334010"/>
            </a:xfrm>
            <a:custGeom>
              <a:avLst/>
              <a:gdLst/>
              <a:ahLst/>
              <a:cxnLst/>
              <a:rect l="l" t="t" r="r" b="b"/>
              <a:pathLst>
                <a:path w="20320" h="334010">
                  <a:moveTo>
                    <a:pt x="0" y="333725"/>
                  </a:moveTo>
                  <a:lnTo>
                    <a:pt x="19781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978956" y="4222790"/>
              <a:ext cx="62865" cy="3810"/>
            </a:xfrm>
            <a:custGeom>
              <a:avLst/>
              <a:gdLst/>
              <a:ahLst/>
              <a:cxnLst/>
              <a:rect l="l" t="t" r="r" b="b"/>
              <a:pathLst>
                <a:path w="62864" h="3810">
                  <a:moveTo>
                    <a:pt x="0" y="0"/>
                  </a:moveTo>
                  <a:lnTo>
                    <a:pt x="62240" y="362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014953" y="4226417"/>
              <a:ext cx="26670" cy="330200"/>
            </a:xfrm>
            <a:custGeom>
              <a:avLst/>
              <a:gdLst/>
              <a:ahLst/>
              <a:cxnLst/>
              <a:rect l="l" t="t" r="r" b="b"/>
              <a:pathLst>
                <a:path w="26670" h="330200">
                  <a:moveTo>
                    <a:pt x="26243" y="0"/>
                  </a:moveTo>
                  <a:lnTo>
                    <a:pt x="0" y="329976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046469" y="4906609"/>
              <a:ext cx="37465" cy="76835"/>
            </a:xfrm>
            <a:custGeom>
              <a:avLst/>
              <a:gdLst/>
              <a:ahLst/>
              <a:cxnLst/>
              <a:rect l="l" t="t" r="r" b="b"/>
              <a:pathLst>
                <a:path w="37464" h="76835">
                  <a:moveTo>
                    <a:pt x="4541" y="0"/>
                  </a:moveTo>
                  <a:lnTo>
                    <a:pt x="37063" y="2255"/>
                  </a:lnTo>
                </a:path>
                <a:path w="37464" h="76835">
                  <a:moveTo>
                    <a:pt x="0" y="74157"/>
                  </a:moveTo>
                  <a:lnTo>
                    <a:pt x="31973" y="76382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7115555" y="4363273"/>
              <a:ext cx="84455" cy="369570"/>
            </a:xfrm>
            <a:custGeom>
              <a:avLst/>
              <a:gdLst/>
              <a:ahLst/>
              <a:cxnLst/>
              <a:rect l="l" t="t" r="r" b="b"/>
              <a:pathLst>
                <a:path w="84454" h="369570">
                  <a:moveTo>
                    <a:pt x="0" y="364723"/>
                  </a:moveTo>
                  <a:lnTo>
                    <a:pt x="19842" y="0"/>
                  </a:lnTo>
                </a:path>
                <a:path w="84454" h="369570">
                  <a:moveTo>
                    <a:pt x="19842" y="0"/>
                  </a:moveTo>
                  <a:lnTo>
                    <a:pt x="84368" y="4632"/>
                  </a:lnTo>
                </a:path>
                <a:path w="84454" h="369570">
                  <a:moveTo>
                    <a:pt x="84368" y="4632"/>
                  </a:moveTo>
                  <a:lnTo>
                    <a:pt x="52334" y="369234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152762" y="4703399"/>
              <a:ext cx="10885170" cy="2130425"/>
            </a:xfrm>
            <a:custGeom>
              <a:avLst/>
              <a:gdLst/>
              <a:ahLst/>
              <a:cxnLst/>
              <a:rect l="l" t="t" r="r" b="b"/>
              <a:pathLst>
                <a:path w="10885169" h="2130425">
                  <a:moveTo>
                    <a:pt x="3905704" y="275478"/>
                  </a:moveTo>
                  <a:lnTo>
                    <a:pt x="3851297" y="271698"/>
                  </a:lnTo>
                </a:path>
                <a:path w="10885169" h="2130425">
                  <a:moveTo>
                    <a:pt x="3900827" y="350245"/>
                  </a:moveTo>
                  <a:lnTo>
                    <a:pt x="3846054" y="346435"/>
                  </a:lnTo>
                </a:path>
                <a:path w="10885169" h="2130425">
                  <a:moveTo>
                    <a:pt x="5060713" y="439003"/>
                  </a:moveTo>
                  <a:lnTo>
                    <a:pt x="5004751" y="435071"/>
                  </a:lnTo>
                </a:path>
                <a:path w="10885169" h="2130425">
                  <a:moveTo>
                    <a:pt x="5054190" y="511606"/>
                  </a:moveTo>
                  <a:lnTo>
                    <a:pt x="4999661" y="507766"/>
                  </a:lnTo>
                </a:path>
                <a:path w="10885169" h="2130425">
                  <a:moveTo>
                    <a:pt x="6217459" y="584423"/>
                  </a:moveTo>
                  <a:lnTo>
                    <a:pt x="6160279" y="580278"/>
                  </a:lnTo>
                </a:path>
                <a:path w="10885169" h="2130425">
                  <a:moveTo>
                    <a:pt x="6210205" y="657484"/>
                  </a:moveTo>
                  <a:lnTo>
                    <a:pt x="6154975" y="653491"/>
                  </a:lnTo>
                </a:path>
                <a:path w="10885169" h="2130425">
                  <a:moveTo>
                    <a:pt x="6362940" y="669584"/>
                  </a:moveTo>
                  <a:lnTo>
                    <a:pt x="6392597" y="671901"/>
                  </a:lnTo>
                </a:path>
                <a:path w="10885169" h="2130425">
                  <a:moveTo>
                    <a:pt x="6357301" y="742066"/>
                  </a:moveTo>
                  <a:lnTo>
                    <a:pt x="6387781" y="744108"/>
                  </a:lnTo>
                </a:path>
                <a:path w="10885169" h="2130425">
                  <a:moveTo>
                    <a:pt x="8521564" y="903030"/>
                  </a:moveTo>
                  <a:lnTo>
                    <a:pt x="8465390" y="899190"/>
                  </a:lnTo>
                </a:path>
                <a:path w="10885169" h="2130425">
                  <a:moveTo>
                    <a:pt x="8516992" y="979078"/>
                  </a:moveTo>
                  <a:lnTo>
                    <a:pt x="8460208" y="975207"/>
                  </a:lnTo>
                </a:path>
                <a:path w="10885169" h="2130425">
                  <a:moveTo>
                    <a:pt x="8665978" y="981059"/>
                  </a:moveTo>
                  <a:lnTo>
                    <a:pt x="8699872" y="983223"/>
                  </a:lnTo>
                </a:path>
                <a:path w="10885169" h="2130425">
                  <a:moveTo>
                    <a:pt x="8662412" y="1055248"/>
                  </a:moveTo>
                  <a:lnTo>
                    <a:pt x="8695087" y="1057351"/>
                  </a:lnTo>
                </a:path>
                <a:path w="10885169" h="2130425">
                  <a:moveTo>
                    <a:pt x="9653287" y="1052291"/>
                  </a:moveTo>
                  <a:lnTo>
                    <a:pt x="9619423" y="1050096"/>
                  </a:lnTo>
                </a:path>
                <a:path w="10885169" h="2130425">
                  <a:moveTo>
                    <a:pt x="9646581" y="1152479"/>
                  </a:moveTo>
                  <a:lnTo>
                    <a:pt x="9612870" y="1150284"/>
                  </a:lnTo>
                </a:path>
                <a:path w="10885169" h="2130425">
                  <a:moveTo>
                    <a:pt x="9823365" y="1140104"/>
                  </a:moveTo>
                  <a:lnTo>
                    <a:pt x="9856040" y="1142207"/>
                  </a:lnTo>
                </a:path>
                <a:path w="10885169" h="2130425">
                  <a:moveTo>
                    <a:pt x="9818458" y="1209934"/>
                  </a:moveTo>
                  <a:lnTo>
                    <a:pt x="9851528" y="1212067"/>
                  </a:lnTo>
                </a:path>
                <a:path w="10885169" h="2130425">
                  <a:moveTo>
                    <a:pt x="10885105" y="1179393"/>
                  </a:moveTo>
                  <a:lnTo>
                    <a:pt x="10778029" y="1172382"/>
                  </a:lnTo>
                </a:path>
                <a:path w="10885169" h="2130425">
                  <a:moveTo>
                    <a:pt x="10875565" y="1299392"/>
                  </a:moveTo>
                  <a:lnTo>
                    <a:pt x="10770165" y="1292504"/>
                  </a:lnTo>
                </a:path>
                <a:path w="10885169" h="2130425">
                  <a:moveTo>
                    <a:pt x="10834112" y="1331945"/>
                  </a:moveTo>
                  <a:lnTo>
                    <a:pt x="10836429" y="1296832"/>
                  </a:lnTo>
                </a:path>
                <a:path w="10885169" h="2130425">
                  <a:moveTo>
                    <a:pt x="10834112" y="1331945"/>
                  </a:moveTo>
                  <a:lnTo>
                    <a:pt x="10767879" y="1327617"/>
                  </a:lnTo>
                </a:path>
                <a:path w="10885169" h="2130425">
                  <a:moveTo>
                    <a:pt x="4348304" y="1268943"/>
                  </a:moveTo>
                  <a:lnTo>
                    <a:pt x="4357813" y="1149614"/>
                  </a:lnTo>
                </a:path>
                <a:path w="10885169" h="2130425">
                  <a:moveTo>
                    <a:pt x="4618905" y="1288359"/>
                  </a:moveTo>
                  <a:lnTo>
                    <a:pt x="4628262" y="1171193"/>
                  </a:lnTo>
                </a:path>
                <a:path w="10885169" h="2130425">
                  <a:moveTo>
                    <a:pt x="4528593" y="1387906"/>
                  </a:moveTo>
                  <a:lnTo>
                    <a:pt x="4424382" y="1379921"/>
                  </a:lnTo>
                </a:path>
                <a:path w="10885169" h="2130425">
                  <a:moveTo>
                    <a:pt x="5577349" y="1529821"/>
                  </a:moveTo>
                  <a:lnTo>
                    <a:pt x="5679883" y="1539758"/>
                  </a:lnTo>
                </a:path>
                <a:path w="10885169" h="2130425">
                  <a:moveTo>
                    <a:pt x="6731962" y="1662348"/>
                  </a:moveTo>
                  <a:lnTo>
                    <a:pt x="6836112" y="1669663"/>
                  </a:lnTo>
                </a:path>
                <a:path w="10885169" h="2130425">
                  <a:moveTo>
                    <a:pt x="7885325" y="1841205"/>
                  </a:moveTo>
                  <a:lnTo>
                    <a:pt x="7989231" y="1852482"/>
                  </a:lnTo>
                </a:path>
                <a:path w="10885169" h="2130425">
                  <a:moveTo>
                    <a:pt x="9043290" y="1991014"/>
                  </a:moveTo>
                  <a:lnTo>
                    <a:pt x="9146983" y="2000829"/>
                  </a:lnTo>
                </a:path>
                <a:path w="10885169" h="2130425">
                  <a:moveTo>
                    <a:pt x="10310740" y="2064593"/>
                  </a:moveTo>
                  <a:lnTo>
                    <a:pt x="10204853" y="2058009"/>
                  </a:lnTo>
                </a:path>
                <a:path w="10885169" h="2130425">
                  <a:moveTo>
                    <a:pt x="10309490" y="2086477"/>
                  </a:moveTo>
                  <a:lnTo>
                    <a:pt x="10204030" y="2079924"/>
                  </a:lnTo>
                </a:path>
                <a:path w="10885169" h="2130425">
                  <a:moveTo>
                    <a:pt x="10308241" y="2108362"/>
                  </a:moveTo>
                  <a:lnTo>
                    <a:pt x="10203237" y="2101809"/>
                  </a:lnTo>
                </a:path>
                <a:path w="10885169" h="2130425">
                  <a:moveTo>
                    <a:pt x="10306961" y="2130247"/>
                  </a:moveTo>
                  <a:lnTo>
                    <a:pt x="10202414" y="2123724"/>
                  </a:lnTo>
                </a:path>
                <a:path w="10885169" h="2130425">
                  <a:moveTo>
                    <a:pt x="9048441" y="1906341"/>
                  </a:moveTo>
                  <a:lnTo>
                    <a:pt x="9155518" y="1914022"/>
                  </a:lnTo>
                </a:path>
                <a:path w="10885169" h="2130425">
                  <a:moveTo>
                    <a:pt x="9047192" y="1927798"/>
                  </a:moveTo>
                  <a:lnTo>
                    <a:pt x="9153415" y="1935449"/>
                  </a:lnTo>
                </a:path>
                <a:path w="10885169" h="2130425">
                  <a:moveTo>
                    <a:pt x="9045942" y="1949287"/>
                  </a:moveTo>
                  <a:lnTo>
                    <a:pt x="9151311" y="1956846"/>
                  </a:lnTo>
                </a:path>
                <a:path w="10885169" h="2130425">
                  <a:moveTo>
                    <a:pt x="9044692" y="1970745"/>
                  </a:moveTo>
                  <a:lnTo>
                    <a:pt x="9149208" y="1978243"/>
                  </a:lnTo>
                </a:path>
                <a:path w="10885169" h="2130425">
                  <a:moveTo>
                    <a:pt x="7890689" y="1756257"/>
                  </a:moveTo>
                  <a:lnTo>
                    <a:pt x="7998131" y="1764578"/>
                  </a:lnTo>
                </a:path>
                <a:path w="10885169" h="2130425">
                  <a:moveTo>
                    <a:pt x="7889318" y="1777898"/>
                  </a:moveTo>
                  <a:lnTo>
                    <a:pt x="7995967" y="1786158"/>
                  </a:lnTo>
                </a:path>
                <a:path w="10885169" h="2130425">
                  <a:moveTo>
                    <a:pt x="7887946" y="1799539"/>
                  </a:moveTo>
                  <a:lnTo>
                    <a:pt x="7993773" y="1807738"/>
                  </a:lnTo>
                </a:path>
                <a:path w="10885169" h="2130425">
                  <a:moveTo>
                    <a:pt x="7886574" y="1821149"/>
                  </a:moveTo>
                  <a:lnTo>
                    <a:pt x="7991578" y="1829287"/>
                  </a:lnTo>
                </a:path>
                <a:path w="10885169" h="2130425">
                  <a:moveTo>
                    <a:pt x="6735741" y="1593951"/>
                  </a:moveTo>
                  <a:lnTo>
                    <a:pt x="6840653" y="1601205"/>
                  </a:lnTo>
                </a:path>
                <a:path w="10885169" h="2130425">
                  <a:moveTo>
                    <a:pt x="6734796" y="1611050"/>
                  </a:moveTo>
                  <a:lnTo>
                    <a:pt x="6839282" y="1618274"/>
                  </a:lnTo>
                </a:path>
                <a:path w="10885169" h="2130425">
                  <a:moveTo>
                    <a:pt x="6733851" y="1628180"/>
                  </a:moveTo>
                  <a:lnTo>
                    <a:pt x="6837910" y="1635373"/>
                  </a:lnTo>
                </a:path>
                <a:path w="10885169" h="2130425">
                  <a:moveTo>
                    <a:pt x="6732906" y="1645279"/>
                  </a:moveTo>
                  <a:lnTo>
                    <a:pt x="6836569" y="1652473"/>
                  </a:lnTo>
                </a:path>
                <a:path w="10885169" h="2130425">
                  <a:moveTo>
                    <a:pt x="5687199" y="1450604"/>
                  </a:moveTo>
                  <a:lnTo>
                    <a:pt x="5583323" y="1442831"/>
                  </a:lnTo>
                </a:path>
                <a:path w="10885169" h="2130425">
                  <a:moveTo>
                    <a:pt x="5685400" y="1472610"/>
                  </a:moveTo>
                  <a:lnTo>
                    <a:pt x="5581829" y="1464838"/>
                  </a:lnTo>
                </a:path>
                <a:path w="10885169" h="2130425">
                  <a:moveTo>
                    <a:pt x="5683571" y="1494617"/>
                  </a:moveTo>
                  <a:lnTo>
                    <a:pt x="5580305" y="1486875"/>
                  </a:lnTo>
                </a:path>
                <a:path w="10885169" h="2130425">
                  <a:moveTo>
                    <a:pt x="5681773" y="1516623"/>
                  </a:moveTo>
                  <a:lnTo>
                    <a:pt x="5578781" y="1508881"/>
                  </a:lnTo>
                </a:path>
                <a:path w="10885169" h="2130425">
                  <a:moveTo>
                    <a:pt x="4532860" y="1303355"/>
                  </a:moveTo>
                  <a:lnTo>
                    <a:pt x="4429594" y="1295948"/>
                  </a:lnTo>
                </a:path>
                <a:path w="10885169" h="2130425">
                  <a:moveTo>
                    <a:pt x="4531519" y="1324416"/>
                  </a:moveTo>
                  <a:lnTo>
                    <a:pt x="4428283" y="1317010"/>
                  </a:lnTo>
                </a:path>
                <a:path w="10885169" h="2130425">
                  <a:moveTo>
                    <a:pt x="4530147" y="1345478"/>
                  </a:moveTo>
                  <a:lnTo>
                    <a:pt x="4426973" y="1338071"/>
                  </a:lnTo>
                </a:path>
                <a:path w="10885169" h="2130425">
                  <a:moveTo>
                    <a:pt x="4528806" y="1366540"/>
                  </a:moveTo>
                  <a:lnTo>
                    <a:pt x="4425662" y="1359133"/>
                  </a:lnTo>
                </a:path>
                <a:path w="10885169" h="2130425">
                  <a:moveTo>
                    <a:pt x="3380228" y="1144828"/>
                  </a:moveTo>
                  <a:lnTo>
                    <a:pt x="3274829" y="1135745"/>
                  </a:lnTo>
                </a:path>
                <a:path w="10885169" h="2130425">
                  <a:moveTo>
                    <a:pt x="3378186" y="1165463"/>
                  </a:moveTo>
                  <a:lnTo>
                    <a:pt x="3273152" y="1156411"/>
                  </a:lnTo>
                </a:path>
                <a:path w="10885169" h="2130425">
                  <a:moveTo>
                    <a:pt x="3376144" y="1186068"/>
                  </a:moveTo>
                  <a:lnTo>
                    <a:pt x="3271476" y="1177046"/>
                  </a:lnTo>
                </a:path>
                <a:path w="10885169" h="2130425">
                  <a:moveTo>
                    <a:pt x="3374102" y="1206672"/>
                  </a:moveTo>
                  <a:lnTo>
                    <a:pt x="3269799" y="1197711"/>
                  </a:lnTo>
                </a:path>
                <a:path w="10885169" h="2130425">
                  <a:moveTo>
                    <a:pt x="2909678" y="278465"/>
                  </a:moveTo>
                  <a:lnTo>
                    <a:pt x="2914220" y="204307"/>
                  </a:lnTo>
                </a:path>
                <a:path w="10885169" h="2130425">
                  <a:moveTo>
                    <a:pt x="82832" y="5364"/>
                  </a:moveTo>
                  <a:lnTo>
                    <a:pt x="3843" y="0"/>
                  </a:lnTo>
                </a:path>
                <a:path w="10885169" h="2130425">
                  <a:moveTo>
                    <a:pt x="81549" y="24231"/>
                  </a:moveTo>
                  <a:lnTo>
                    <a:pt x="2563" y="18897"/>
                  </a:lnTo>
                </a:path>
                <a:path w="10885169" h="2130425">
                  <a:moveTo>
                    <a:pt x="80269" y="43129"/>
                  </a:moveTo>
                  <a:lnTo>
                    <a:pt x="1283" y="37764"/>
                  </a:lnTo>
                </a:path>
                <a:path w="10885169" h="2130425">
                  <a:moveTo>
                    <a:pt x="78988" y="62026"/>
                  </a:moveTo>
                  <a:lnTo>
                    <a:pt x="0" y="56662"/>
                  </a:lnTo>
                </a:path>
                <a:path w="10885169" h="2130425">
                  <a:moveTo>
                    <a:pt x="8678750" y="1056314"/>
                  </a:moveTo>
                  <a:lnTo>
                    <a:pt x="8682316" y="982096"/>
                  </a:lnTo>
                </a:path>
                <a:path w="10885169" h="2130425">
                  <a:moveTo>
                    <a:pt x="10835270" y="1314389"/>
                  </a:moveTo>
                  <a:lnTo>
                    <a:pt x="10769007" y="1310060"/>
                  </a:lnTo>
                </a:path>
                <a:path w="10885169" h="2130425">
                  <a:moveTo>
                    <a:pt x="9738051" y="596676"/>
                  </a:moveTo>
                  <a:lnTo>
                    <a:pt x="9734942" y="637214"/>
                  </a:lnTo>
                </a:path>
                <a:path w="10885169" h="2130425">
                  <a:moveTo>
                    <a:pt x="9801267" y="642305"/>
                  </a:moveTo>
                  <a:lnTo>
                    <a:pt x="9802456" y="603138"/>
                  </a:lnTo>
                </a:path>
                <a:path w="10885169" h="2130425">
                  <a:moveTo>
                    <a:pt x="9736497" y="616945"/>
                  </a:moveTo>
                  <a:lnTo>
                    <a:pt x="9801846" y="622736"/>
                  </a:lnTo>
                </a:path>
                <a:path w="10885169" h="2130425">
                  <a:moveTo>
                    <a:pt x="9813642" y="478871"/>
                  </a:moveTo>
                  <a:lnTo>
                    <a:pt x="9813764" y="42803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9438223" y="4601626"/>
              <a:ext cx="10795" cy="154940"/>
            </a:xfrm>
            <a:custGeom>
              <a:avLst/>
              <a:gdLst/>
              <a:ahLst/>
              <a:cxnLst/>
              <a:rect l="l" t="t" r="r" b="b"/>
              <a:pathLst>
                <a:path w="10795" h="154939">
                  <a:moveTo>
                    <a:pt x="0" y="154411"/>
                  </a:moveTo>
                  <a:lnTo>
                    <a:pt x="1075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9448982" y="3883670"/>
              <a:ext cx="4711065" cy="1999614"/>
            </a:xfrm>
            <a:custGeom>
              <a:avLst/>
              <a:gdLst/>
              <a:ahLst/>
              <a:cxnLst/>
              <a:rect l="l" t="t" r="r" b="b"/>
              <a:pathLst>
                <a:path w="4711065" h="1999614">
                  <a:moveTo>
                    <a:pt x="61142" y="720730"/>
                  </a:moveTo>
                  <a:lnTo>
                    <a:pt x="0" y="717956"/>
                  </a:lnTo>
                </a:path>
                <a:path w="4711065" h="1999614">
                  <a:moveTo>
                    <a:pt x="4434260" y="0"/>
                  </a:moveTo>
                  <a:lnTo>
                    <a:pt x="4416826" y="86593"/>
                  </a:lnTo>
                </a:path>
                <a:path w="4711065" h="1999614">
                  <a:moveTo>
                    <a:pt x="4588885" y="1999122"/>
                  </a:moveTo>
                  <a:lnTo>
                    <a:pt x="4653229" y="1969190"/>
                  </a:lnTo>
                </a:path>
                <a:path w="4711065" h="1999614">
                  <a:moveTo>
                    <a:pt x="4653229" y="1969190"/>
                  </a:moveTo>
                  <a:lnTo>
                    <a:pt x="4711049" y="1976688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189" name="object 18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06045" y="2497326"/>
              <a:ext cx="195986" cy="129488"/>
            </a:xfrm>
            <a:prstGeom prst="rect">
              <a:avLst/>
            </a:prstGeom>
          </p:spPr>
        </p:pic>
        <p:sp>
          <p:nvSpPr>
            <p:cNvPr id="190" name="object 190"/>
            <p:cNvSpPr/>
            <p:nvPr/>
          </p:nvSpPr>
          <p:spPr>
            <a:xfrm>
              <a:off x="4583582" y="2656249"/>
              <a:ext cx="1616075" cy="1513205"/>
            </a:xfrm>
            <a:custGeom>
              <a:avLst/>
              <a:gdLst/>
              <a:ahLst/>
              <a:cxnLst/>
              <a:rect l="l" t="t" r="r" b="b"/>
              <a:pathLst>
                <a:path w="1616075" h="1513204">
                  <a:moveTo>
                    <a:pt x="55595" y="0"/>
                  </a:moveTo>
                  <a:lnTo>
                    <a:pt x="0" y="390086"/>
                  </a:lnTo>
                </a:path>
                <a:path w="1616075" h="1513204">
                  <a:moveTo>
                    <a:pt x="1096914" y="304519"/>
                  </a:moveTo>
                  <a:lnTo>
                    <a:pt x="1059484" y="556625"/>
                  </a:lnTo>
                </a:path>
                <a:path w="1616075" h="1513204">
                  <a:moveTo>
                    <a:pt x="984199" y="545287"/>
                  </a:moveTo>
                  <a:lnTo>
                    <a:pt x="1016538" y="295430"/>
                  </a:lnTo>
                </a:path>
                <a:path w="1616075" h="1513204">
                  <a:moveTo>
                    <a:pt x="1366326" y="1220775"/>
                  </a:moveTo>
                  <a:lnTo>
                    <a:pt x="1386626" y="1037377"/>
                  </a:lnTo>
                  <a:lnTo>
                    <a:pt x="1615531" y="1072582"/>
                  </a:lnTo>
                  <a:lnTo>
                    <a:pt x="1589806" y="1254212"/>
                  </a:lnTo>
                </a:path>
                <a:path w="1616075" h="1513204">
                  <a:moveTo>
                    <a:pt x="1398574" y="1510792"/>
                  </a:moveTo>
                  <a:lnTo>
                    <a:pt x="1464503" y="1512682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840864" y="3718072"/>
              <a:ext cx="1245235" cy="451484"/>
            </a:xfrm>
            <a:custGeom>
              <a:avLst/>
              <a:gdLst/>
              <a:ahLst/>
              <a:cxnLst/>
              <a:rect l="l" t="t" r="r" b="b"/>
              <a:pathLst>
                <a:path w="1245235" h="451485">
                  <a:moveTo>
                    <a:pt x="1166591" y="182270"/>
                  </a:moveTo>
                  <a:lnTo>
                    <a:pt x="1141293" y="448970"/>
                  </a:lnTo>
                  <a:lnTo>
                    <a:pt x="1207221" y="450860"/>
                  </a:lnTo>
                  <a:lnTo>
                    <a:pt x="1245107" y="190164"/>
                  </a:lnTo>
                </a:path>
                <a:path w="1245235" h="451485">
                  <a:moveTo>
                    <a:pt x="0" y="269565"/>
                  </a:moveTo>
                  <a:lnTo>
                    <a:pt x="72207" y="279989"/>
                  </a:lnTo>
                  <a:lnTo>
                    <a:pt x="110246" y="16703"/>
                  </a:lnTo>
                </a:path>
                <a:path w="1245235" h="451485">
                  <a:moveTo>
                    <a:pt x="0" y="269565"/>
                  </a:moveTo>
                  <a:lnTo>
                    <a:pt x="3956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764450" y="3517666"/>
              <a:ext cx="317500" cy="218440"/>
            </a:xfrm>
            <a:custGeom>
              <a:avLst/>
              <a:gdLst/>
              <a:ahLst/>
              <a:cxnLst/>
              <a:rect l="l" t="t" r="r" b="b"/>
              <a:pathLst>
                <a:path w="317500" h="218439">
                  <a:moveTo>
                    <a:pt x="0" y="162976"/>
                  </a:moveTo>
                  <a:lnTo>
                    <a:pt x="25359" y="0"/>
                  </a:lnTo>
                  <a:lnTo>
                    <a:pt x="317144" y="49682"/>
                  </a:lnTo>
                  <a:lnTo>
                    <a:pt x="293644" y="21802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713073" y="3709964"/>
              <a:ext cx="82550" cy="880744"/>
            </a:xfrm>
            <a:custGeom>
              <a:avLst/>
              <a:gdLst/>
              <a:ahLst/>
              <a:cxnLst/>
              <a:rect l="l" t="t" r="r" b="b"/>
              <a:pathLst>
                <a:path w="82550" h="880745">
                  <a:moveTo>
                    <a:pt x="17221" y="880262"/>
                  </a:moveTo>
                  <a:lnTo>
                    <a:pt x="0" y="878494"/>
                  </a:lnTo>
                  <a:lnTo>
                    <a:pt x="37795" y="417179"/>
                  </a:lnTo>
                  <a:lnTo>
                    <a:pt x="82387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766596" y="3386480"/>
              <a:ext cx="27940" cy="318770"/>
            </a:xfrm>
            <a:custGeom>
              <a:avLst/>
              <a:gdLst/>
              <a:ahLst/>
              <a:cxnLst/>
              <a:rect l="l" t="t" r="r" b="b"/>
              <a:pathLst>
                <a:path w="27939" h="318770">
                  <a:moveTo>
                    <a:pt x="27858" y="0"/>
                  </a:moveTo>
                  <a:lnTo>
                    <a:pt x="0" y="311993"/>
                  </a:lnTo>
                  <a:lnTo>
                    <a:pt x="25085" y="31875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253239" y="1971260"/>
              <a:ext cx="467995" cy="290830"/>
            </a:xfrm>
            <a:custGeom>
              <a:avLst/>
              <a:gdLst/>
              <a:ahLst/>
              <a:cxnLst/>
              <a:rect l="l" t="t" r="r" b="b"/>
              <a:pathLst>
                <a:path w="467995" h="290830">
                  <a:moveTo>
                    <a:pt x="0" y="290456"/>
                  </a:moveTo>
                  <a:lnTo>
                    <a:pt x="30115" y="290444"/>
                  </a:lnTo>
                  <a:lnTo>
                    <a:pt x="60148" y="288614"/>
                  </a:lnTo>
                  <a:lnTo>
                    <a:pt x="90015" y="284972"/>
                  </a:lnTo>
                  <a:lnTo>
                    <a:pt x="119633" y="279525"/>
                  </a:lnTo>
                  <a:lnTo>
                    <a:pt x="148870" y="272295"/>
                  </a:lnTo>
                  <a:lnTo>
                    <a:pt x="177591" y="263319"/>
                  </a:lnTo>
                  <a:lnTo>
                    <a:pt x="205719" y="252624"/>
                  </a:lnTo>
                  <a:lnTo>
                    <a:pt x="233171" y="240237"/>
                  </a:lnTo>
                  <a:lnTo>
                    <a:pt x="270783" y="219821"/>
                  </a:lnTo>
                  <a:lnTo>
                    <a:pt x="306445" y="196293"/>
                  </a:lnTo>
                  <a:lnTo>
                    <a:pt x="339959" y="169792"/>
                  </a:lnTo>
                  <a:lnTo>
                    <a:pt x="371124" y="140457"/>
                  </a:lnTo>
                  <a:lnTo>
                    <a:pt x="399666" y="108552"/>
                  </a:lnTo>
                  <a:lnTo>
                    <a:pt x="425310" y="74376"/>
                  </a:lnTo>
                  <a:lnTo>
                    <a:pt x="447925" y="38127"/>
                  </a:lnTo>
                  <a:lnTo>
                    <a:pt x="46738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356445" y="2814983"/>
              <a:ext cx="2334260" cy="1168400"/>
            </a:xfrm>
            <a:custGeom>
              <a:avLst/>
              <a:gdLst/>
              <a:ahLst/>
              <a:cxnLst/>
              <a:rect l="l" t="t" r="r" b="b"/>
              <a:pathLst>
                <a:path w="2334259" h="1168400">
                  <a:moveTo>
                    <a:pt x="615421" y="296835"/>
                  </a:moveTo>
                  <a:lnTo>
                    <a:pt x="659587" y="0"/>
                  </a:lnTo>
                </a:path>
                <a:path w="2334259" h="1168400">
                  <a:moveTo>
                    <a:pt x="32400" y="640991"/>
                  </a:moveTo>
                  <a:lnTo>
                    <a:pt x="0" y="962098"/>
                  </a:lnTo>
                </a:path>
                <a:path w="2334259" h="1168400">
                  <a:moveTo>
                    <a:pt x="2311786" y="1168234"/>
                  </a:moveTo>
                  <a:lnTo>
                    <a:pt x="2333914" y="99507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3133557" y="7797210"/>
              <a:ext cx="90805" cy="85090"/>
            </a:xfrm>
            <a:custGeom>
              <a:avLst/>
              <a:gdLst/>
              <a:ahLst/>
              <a:cxnLst/>
              <a:rect l="l" t="t" r="r" b="b"/>
              <a:pathLst>
                <a:path w="90805" h="85090">
                  <a:moveTo>
                    <a:pt x="9692" y="0"/>
                  </a:moveTo>
                  <a:lnTo>
                    <a:pt x="90464" y="10485"/>
                  </a:lnTo>
                  <a:lnTo>
                    <a:pt x="80802" y="85039"/>
                  </a:lnTo>
                  <a:lnTo>
                    <a:pt x="0" y="74554"/>
                  </a:lnTo>
                  <a:lnTo>
                    <a:pt x="9692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4808646" y="7248601"/>
              <a:ext cx="68580" cy="278765"/>
            </a:xfrm>
            <a:custGeom>
              <a:avLst/>
              <a:gdLst/>
              <a:ahLst/>
              <a:cxnLst/>
              <a:rect l="l" t="t" r="r" b="b"/>
              <a:pathLst>
                <a:path w="68580" h="278765">
                  <a:moveTo>
                    <a:pt x="7985" y="0"/>
                  </a:moveTo>
                  <a:lnTo>
                    <a:pt x="0" y="3870"/>
                  </a:lnTo>
                </a:path>
                <a:path w="68580" h="278765">
                  <a:moveTo>
                    <a:pt x="68183" y="277825"/>
                  </a:moveTo>
                  <a:lnTo>
                    <a:pt x="58399" y="27837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199" name="object 199"/>
          <p:cNvSpPr txBox="1"/>
          <p:nvPr/>
        </p:nvSpPr>
        <p:spPr>
          <a:xfrm rot="420000">
            <a:off x="10450580" y="3977362"/>
            <a:ext cx="9724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48" dirty="0">
                <a:latin typeface="Arial"/>
                <a:cs typeface="Arial"/>
              </a:rPr>
              <a:t>La</a:t>
            </a:r>
            <a:r>
              <a:rPr sz="170" spc="24" dirty="0">
                <a:latin typeface="Arial"/>
                <a:cs typeface="Arial"/>
              </a:rPr>
              <a:t> </a:t>
            </a:r>
            <a:r>
              <a:rPr sz="170" spc="7" dirty="0">
                <a:latin typeface="Arial"/>
                <a:cs typeface="Arial"/>
              </a:rPr>
              <a:t>d</a:t>
            </a:r>
            <a:r>
              <a:rPr sz="170" spc="341" dirty="0">
                <a:latin typeface="Arial"/>
                <a:cs typeface="Arial"/>
              </a:rPr>
              <a:t> </a:t>
            </a:r>
            <a:endParaRPr sz="170">
              <a:latin typeface="Arial"/>
              <a:cs typeface="Arial"/>
            </a:endParaRPr>
          </a:p>
        </p:txBody>
      </p:sp>
      <p:sp>
        <p:nvSpPr>
          <p:cNvPr id="200" name="object 200"/>
          <p:cNvSpPr txBox="1"/>
          <p:nvPr/>
        </p:nvSpPr>
        <p:spPr>
          <a:xfrm rot="420000">
            <a:off x="10446689" y="4003939"/>
            <a:ext cx="80231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dirty="0">
                <a:latin typeface="Arial"/>
                <a:cs typeface="Arial"/>
              </a:rPr>
              <a:t>0.59</a:t>
            </a:r>
            <a:r>
              <a:rPr sz="170" spc="61" dirty="0">
                <a:latin typeface="Arial"/>
                <a:cs typeface="Arial"/>
              </a:rPr>
              <a:t> </a:t>
            </a:r>
            <a:r>
              <a:rPr sz="170" spc="-41" dirty="0">
                <a:latin typeface="Arial"/>
                <a:cs typeface="Arial"/>
              </a:rPr>
              <a:t>E</a:t>
            </a:r>
            <a:endParaRPr sz="170">
              <a:latin typeface="Arial"/>
              <a:cs typeface="Arial"/>
            </a:endParaRPr>
          </a:p>
        </p:txBody>
      </p:sp>
      <p:grpSp>
        <p:nvGrpSpPr>
          <p:cNvPr id="201" name="object 201"/>
          <p:cNvGrpSpPr/>
          <p:nvPr/>
        </p:nvGrpSpPr>
        <p:grpSpPr>
          <a:xfrm>
            <a:off x="2997829" y="1850595"/>
            <a:ext cx="7388802" cy="2162175"/>
            <a:chOff x="3228416" y="2714206"/>
            <a:chExt cx="10836910" cy="3171190"/>
          </a:xfrm>
        </p:grpSpPr>
        <p:sp>
          <p:nvSpPr>
            <p:cNvPr id="202" name="object 202"/>
            <p:cNvSpPr/>
            <p:nvPr/>
          </p:nvSpPr>
          <p:spPr>
            <a:xfrm>
              <a:off x="14012938" y="5868314"/>
              <a:ext cx="25400" cy="14604"/>
            </a:xfrm>
            <a:custGeom>
              <a:avLst/>
              <a:gdLst/>
              <a:ahLst/>
              <a:cxnLst/>
              <a:rect l="l" t="t" r="r" b="b"/>
              <a:pathLst>
                <a:path w="25400" h="14604">
                  <a:moveTo>
                    <a:pt x="3416" y="0"/>
                  </a:moveTo>
                  <a:lnTo>
                    <a:pt x="0" y="7345"/>
                  </a:lnTo>
                  <a:lnTo>
                    <a:pt x="24930" y="14477"/>
                  </a:lnTo>
                  <a:lnTo>
                    <a:pt x="3416" y="0"/>
                  </a:lnTo>
                  <a:close/>
                </a:path>
              </a:pathLst>
            </a:custGeom>
            <a:solidFill>
              <a:srgbClr val="7F66CC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230956" y="2716746"/>
              <a:ext cx="10831830" cy="3166110"/>
            </a:xfrm>
            <a:custGeom>
              <a:avLst/>
              <a:gdLst/>
              <a:ahLst/>
              <a:cxnLst/>
              <a:rect l="l" t="t" r="r" b="b"/>
              <a:pathLst>
                <a:path w="10831830" h="3166110">
                  <a:moveTo>
                    <a:pt x="10806912" y="3166045"/>
                  </a:moveTo>
                  <a:lnTo>
                    <a:pt x="10781979" y="3158913"/>
                  </a:lnTo>
                  <a:lnTo>
                    <a:pt x="10785393" y="3151567"/>
                  </a:lnTo>
                  <a:lnTo>
                    <a:pt x="10806912" y="3166045"/>
                  </a:lnTo>
                  <a:close/>
                </a:path>
                <a:path w="10831830" h="3166110">
                  <a:moveTo>
                    <a:pt x="10806912" y="3166045"/>
                  </a:moveTo>
                  <a:lnTo>
                    <a:pt x="10831814" y="3158913"/>
                  </a:lnTo>
                  <a:lnTo>
                    <a:pt x="10828400" y="3151567"/>
                  </a:lnTo>
                  <a:lnTo>
                    <a:pt x="10806912" y="3166045"/>
                  </a:lnTo>
                </a:path>
                <a:path w="10831830" h="3166110">
                  <a:moveTo>
                    <a:pt x="9991663" y="904033"/>
                  </a:moveTo>
                  <a:lnTo>
                    <a:pt x="9897267" y="885166"/>
                  </a:lnTo>
                </a:path>
                <a:path w="10831830" h="3166110">
                  <a:moveTo>
                    <a:pt x="9672660" y="2437970"/>
                  </a:moveTo>
                  <a:lnTo>
                    <a:pt x="9736089" y="2439555"/>
                  </a:lnTo>
                </a:path>
                <a:path w="10831830" h="3166110">
                  <a:moveTo>
                    <a:pt x="0" y="2067607"/>
                  </a:moveTo>
                  <a:lnTo>
                    <a:pt x="5919" y="1973119"/>
                  </a:lnTo>
                </a:path>
                <a:path w="10831830" h="3166110">
                  <a:moveTo>
                    <a:pt x="10017815" y="768184"/>
                  </a:moveTo>
                  <a:lnTo>
                    <a:pt x="9924089" y="751085"/>
                  </a:lnTo>
                </a:path>
                <a:path w="10831830" h="3166110">
                  <a:moveTo>
                    <a:pt x="6205255" y="2081293"/>
                  </a:moveTo>
                  <a:lnTo>
                    <a:pt x="6268409" y="2080256"/>
                  </a:lnTo>
                </a:path>
                <a:path w="10831830" h="3166110">
                  <a:moveTo>
                    <a:pt x="1546783" y="362330"/>
                  </a:moveTo>
                  <a:lnTo>
                    <a:pt x="1600702" y="0"/>
                  </a:lnTo>
                </a:path>
                <a:path w="10831830" h="3166110">
                  <a:moveTo>
                    <a:pt x="1939244" y="424936"/>
                  </a:moveTo>
                  <a:lnTo>
                    <a:pt x="1982525" y="134279"/>
                  </a:lnTo>
                </a:path>
                <a:path w="10831830" h="3166110">
                  <a:moveTo>
                    <a:pt x="2137912" y="454843"/>
                  </a:moveTo>
                  <a:lnTo>
                    <a:pt x="2178756" y="18038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204" name="object 204"/>
          <p:cNvSpPr txBox="1"/>
          <p:nvPr/>
        </p:nvSpPr>
        <p:spPr>
          <a:xfrm rot="420000">
            <a:off x="3986395" y="1991696"/>
            <a:ext cx="2932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17" dirty="0">
                <a:latin typeface="Arial"/>
                <a:cs typeface="Arial"/>
              </a:rPr>
              <a:t>5</a:t>
            </a:r>
            <a:endParaRPr sz="17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 rot="420000">
            <a:off x="4215674" y="2047191"/>
            <a:ext cx="374050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34" dirty="0">
                <a:latin typeface="Arial"/>
                <a:cs typeface="Arial"/>
              </a:rPr>
              <a:t> </a:t>
            </a:r>
            <a:r>
              <a:rPr sz="170" spc="58" dirty="0">
                <a:latin typeface="Arial"/>
                <a:cs typeface="Arial"/>
              </a:rPr>
              <a:t>ar</a:t>
            </a:r>
            <a:r>
              <a:rPr sz="170" spc="276" dirty="0">
                <a:latin typeface="Arial"/>
                <a:cs typeface="Arial"/>
              </a:rPr>
              <a:t>      </a:t>
            </a:r>
            <a:r>
              <a:rPr sz="256" baseline="11111" dirty="0">
                <a:latin typeface="Arial"/>
                <a:cs typeface="Arial"/>
              </a:rPr>
              <a:t>Spa</a:t>
            </a:r>
            <a:r>
              <a:rPr sz="256" spc="20" baseline="11111" dirty="0">
                <a:latin typeface="Arial"/>
                <a:cs typeface="Arial"/>
              </a:rPr>
              <a:t> </a:t>
            </a:r>
            <a:r>
              <a:rPr sz="256" spc="-25" baseline="11111" dirty="0">
                <a:latin typeface="Arial"/>
                <a:cs typeface="Arial"/>
              </a:rPr>
              <a:t>es</a:t>
            </a:r>
            <a:endParaRPr sz="256" baseline="11111">
              <a:latin typeface="Arial"/>
              <a:cs typeface="Arial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4777248" y="2040307"/>
            <a:ext cx="1220066" cy="353724"/>
          </a:xfrm>
          <a:custGeom>
            <a:avLst/>
            <a:gdLst/>
            <a:ahLst/>
            <a:cxnLst/>
            <a:rect l="l" t="t" r="r" b="b"/>
            <a:pathLst>
              <a:path w="1789429" h="518795">
                <a:moveTo>
                  <a:pt x="0" y="250234"/>
                </a:moveTo>
                <a:lnTo>
                  <a:pt x="32461" y="0"/>
                </a:lnTo>
              </a:path>
              <a:path w="1789429" h="518795">
                <a:moveTo>
                  <a:pt x="198333" y="279672"/>
                </a:moveTo>
                <a:lnTo>
                  <a:pt x="230794" y="29437"/>
                </a:lnTo>
              </a:path>
              <a:path w="1789429" h="518795">
                <a:moveTo>
                  <a:pt x="390387" y="309844"/>
                </a:moveTo>
                <a:lnTo>
                  <a:pt x="422849" y="59624"/>
                </a:lnTo>
              </a:path>
              <a:path w="1789429" h="518795">
                <a:moveTo>
                  <a:pt x="585551" y="339684"/>
                </a:moveTo>
                <a:lnTo>
                  <a:pt x="618012" y="89437"/>
                </a:lnTo>
              </a:path>
              <a:path w="1789429" h="518795">
                <a:moveTo>
                  <a:pt x="780745" y="369493"/>
                </a:moveTo>
                <a:lnTo>
                  <a:pt x="813206" y="119246"/>
                </a:lnTo>
              </a:path>
              <a:path w="1789429" h="518795">
                <a:moveTo>
                  <a:pt x="975939" y="399303"/>
                </a:moveTo>
                <a:lnTo>
                  <a:pt x="1008400" y="149059"/>
                </a:lnTo>
              </a:path>
              <a:path w="1789429" h="518795">
                <a:moveTo>
                  <a:pt x="1171102" y="429112"/>
                </a:moveTo>
                <a:lnTo>
                  <a:pt x="1203563" y="178871"/>
                </a:lnTo>
              </a:path>
              <a:path w="1789429" h="518795">
                <a:moveTo>
                  <a:pt x="1366296" y="458922"/>
                </a:moveTo>
                <a:lnTo>
                  <a:pt x="1398757" y="208684"/>
                </a:lnTo>
              </a:path>
              <a:path w="1789429" h="518795">
                <a:moveTo>
                  <a:pt x="1561490" y="488731"/>
                </a:moveTo>
                <a:lnTo>
                  <a:pt x="1593921" y="238493"/>
                </a:lnTo>
              </a:path>
              <a:path w="1789429" h="518795">
                <a:moveTo>
                  <a:pt x="1756653" y="518540"/>
                </a:moveTo>
                <a:lnTo>
                  <a:pt x="1789115" y="268306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7" name="object 207"/>
          <p:cNvSpPr txBox="1"/>
          <p:nvPr/>
        </p:nvSpPr>
        <p:spPr>
          <a:xfrm rot="420000">
            <a:off x="4686698" y="2148636"/>
            <a:ext cx="37716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-17" dirty="0">
                <a:latin typeface="Arial"/>
                <a:cs typeface="Arial"/>
              </a:rPr>
              <a:t>11</a:t>
            </a:r>
            <a:endParaRPr sz="17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 rot="420000">
            <a:off x="5201390" y="2219101"/>
            <a:ext cx="93073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34" dirty="0">
                <a:latin typeface="Arial"/>
                <a:cs typeface="Arial"/>
              </a:rPr>
              <a:t> ar</a:t>
            </a:r>
            <a:r>
              <a:rPr sz="170" spc="341" dirty="0">
                <a:latin typeface="Arial"/>
                <a:cs typeface="Arial"/>
              </a:rPr>
              <a:t> </a:t>
            </a:r>
            <a:endParaRPr sz="17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 rot="420000">
            <a:off x="6000202" y="2325209"/>
            <a:ext cx="90990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dirty="0">
                <a:latin typeface="Arial"/>
                <a:cs typeface="Arial"/>
              </a:rPr>
              <a:t>Spa</a:t>
            </a:r>
            <a:r>
              <a:rPr sz="170" spc="85" dirty="0">
                <a:latin typeface="Arial"/>
                <a:cs typeface="Arial"/>
              </a:rPr>
              <a:t> </a:t>
            </a:r>
            <a:r>
              <a:rPr sz="170" spc="-17" dirty="0">
                <a:latin typeface="Arial"/>
                <a:cs typeface="Arial"/>
              </a:rPr>
              <a:t>es</a:t>
            </a:r>
            <a:endParaRPr sz="170">
              <a:latin typeface="Arial"/>
              <a:cs typeface="Arial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3492349" y="2324737"/>
            <a:ext cx="3837709" cy="321252"/>
          </a:xfrm>
          <a:custGeom>
            <a:avLst/>
            <a:gdLst/>
            <a:ahLst/>
            <a:cxnLst/>
            <a:rect l="l" t="t" r="r" b="b"/>
            <a:pathLst>
              <a:path w="5628640" h="471170">
                <a:moveTo>
                  <a:pt x="5579821" y="470885"/>
                </a:moveTo>
                <a:lnTo>
                  <a:pt x="5628528" y="147309"/>
                </a:lnTo>
              </a:path>
              <a:path w="5628640" h="471170">
                <a:moveTo>
                  <a:pt x="635111" y="81991"/>
                </a:moveTo>
                <a:lnTo>
                  <a:pt x="593110" y="405780"/>
                </a:lnTo>
              </a:path>
              <a:path w="5628640" h="471170">
                <a:moveTo>
                  <a:pt x="237530" y="25847"/>
                </a:moveTo>
                <a:lnTo>
                  <a:pt x="195986" y="346191"/>
                </a:lnTo>
              </a:path>
              <a:path w="5628640" h="471170">
                <a:moveTo>
                  <a:pt x="40477" y="0"/>
                </a:moveTo>
                <a:lnTo>
                  <a:pt x="0" y="312176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1" name="object 211"/>
          <p:cNvSpPr txBox="1"/>
          <p:nvPr/>
        </p:nvSpPr>
        <p:spPr>
          <a:xfrm rot="420000">
            <a:off x="3663203" y="2425589"/>
            <a:ext cx="93073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34" dirty="0">
                <a:latin typeface="Arial"/>
                <a:cs typeface="Arial"/>
              </a:rPr>
              <a:t> ar</a:t>
            </a:r>
            <a:r>
              <a:rPr sz="170" spc="341" dirty="0">
                <a:latin typeface="Arial"/>
                <a:cs typeface="Arial"/>
              </a:rPr>
              <a:t> </a:t>
            </a:r>
            <a:endParaRPr sz="17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 rot="420000">
            <a:off x="3433536" y="2391528"/>
            <a:ext cx="2932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17" dirty="0">
                <a:latin typeface="Arial"/>
                <a:cs typeface="Arial"/>
              </a:rPr>
              <a:t>5</a:t>
            </a:r>
            <a:endParaRPr sz="17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 rot="420000">
            <a:off x="3931788" y="2460291"/>
            <a:ext cx="90990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dirty="0">
                <a:latin typeface="Arial"/>
                <a:cs typeface="Arial"/>
              </a:rPr>
              <a:t>Spa</a:t>
            </a:r>
            <a:r>
              <a:rPr sz="170" spc="85" dirty="0">
                <a:latin typeface="Arial"/>
                <a:cs typeface="Arial"/>
              </a:rPr>
              <a:t> </a:t>
            </a:r>
            <a:r>
              <a:rPr sz="170" spc="-17" dirty="0">
                <a:latin typeface="Arial"/>
                <a:cs typeface="Arial"/>
              </a:rPr>
              <a:t>es</a:t>
            </a:r>
            <a:endParaRPr sz="170">
              <a:latin typeface="Arial"/>
              <a:cs typeface="Arial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4353070" y="2455413"/>
            <a:ext cx="393123" cy="267999"/>
          </a:xfrm>
          <a:custGeom>
            <a:avLst/>
            <a:gdLst/>
            <a:ahLst/>
            <a:cxnLst/>
            <a:rect l="l" t="t" r="r" b="b"/>
            <a:pathLst>
              <a:path w="576579" h="393064">
                <a:moveTo>
                  <a:pt x="42001" y="0"/>
                </a:moveTo>
                <a:lnTo>
                  <a:pt x="0" y="323819"/>
                </a:lnTo>
              </a:path>
              <a:path w="576579" h="393064">
                <a:moveTo>
                  <a:pt x="220035" y="23103"/>
                </a:moveTo>
                <a:lnTo>
                  <a:pt x="178033" y="346892"/>
                </a:lnTo>
              </a:path>
              <a:path w="576579" h="393064">
                <a:moveTo>
                  <a:pt x="398068" y="46177"/>
                </a:moveTo>
                <a:lnTo>
                  <a:pt x="356067" y="369996"/>
                </a:lnTo>
              </a:path>
              <a:path w="576579" h="393064">
                <a:moveTo>
                  <a:pt x="576071" y="69281"/>
                </a:moveTo>
                <a:lnTo>
                  <a:pt x="534101" y="39307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5" name="object 215"/>
          <p:cNvSpPr txBox="1"/>
          <p:nvPr/>
        </p:nvSpPr>
        <p:spPr>
          <a:xfrm rot="420000">
            <a:off x="4302132" y="2575600"/>
            <a:ext cx="294615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dirty="0">
                <a:latin typeface="Arial"/>
                <a:cs typeface="Arial"/>
              </a:rPr>
              <a:t>5</a:t>
            </a:r>
            <a:r>
              <a:rPr sz="170" spc="269" dirty="0">
                <a:latin typeface="Arial"/>
                <a:cs typeface="Arial"/>
              </a:rPr>
              <a:t>     </a:t>
            </a:r>
            <a:r>
              <a:rPr sz="170" spc="41" dirty="0">
                <a:latin typeface="Arial"/>
                <a:cs typeface="Arial"/>
              </a:rPr>
              <a:t>ar</a:t>
            </a:r>
            <a:r>
              <a:rPr sz="170" spc="341" dirty="0">
                <a:latin typeface="Arial"/>
                <a:cs typeface="Arial"/>
              </a:rPr>
              <a:t> </a:t>
            </a:r>
            <a:endParaRPr sz="17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 rot="420000">
            <a:off x="4739744" y="2618794"/>
            <a:ext cx="90990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dirty="0">
                <a:latin typeface="Arial"/>
                <a:cs typeface="Arial"/>
              </a:rPr>
              <a:t>Spa</a:t>
            </a:r>
            <a:r>
              <a:rPr sz="170" spc="85" dirty="0">
                <a:latin typeface="Arial"/>
                <a:cs typeface="Arial"/>
              </a:rPr>
              <a:t> </a:t>
            </a:r>
            <a:r>
              <a:rPr sz="170" spc="-17" dirty="0">
                <a:latin typeface="Arial"/>
                <a:cs typeface="Arial"/>
              </a:rPr>
              <a:t>es</a:t>
            </a:r>
            <a:endParaRPr sz="170">
              <a:latin typeface="Arial"/>
              <a:cs typeface="Arial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5160132" y="2226730"/>
            <a:ext cx="4294476" cy="833870"/>
          </a:xfrm>
          <a:custGeom>
            <a:avLst/>
            <a:gdLst/>
            <a:ahLst/>
            <a:cxnLst/>
            <a:rect l="l" t="t" r="r" b="b"/>
            <a:pathLst>
              <a:path w="6298565" h="1223010">
                <a:moveTo>
                  <a:pt x="43708" y="512185"/>
                </a:moveTo>
                <a:lnTo>
                  <a:pt x="0" y="849264"/>
                </a:lnTo>
              </a:path>
              <a:path w="6298565" h="1223010">
                <a:moveTo>
                  <a:pt x="6234958" y="1222918"/>
                </a:moveTo>
                <a:lnTo>
                  <a:pt x="6298569" y="910285"/>
                </a:lnTo>
              </a:path>
              <a:path w="6298565" h="1223010">
                <a:moveTo>
                  <a:pt x="5652912" y="1110660"/>
                </a:moveTo>
                <a:lnTo>
                  <a:pt x="5716554" y="798027"/>
                </a:lnTo>
              </a:path>
              <a:path w="6298565" h="1223010">
                <a:moveTo>
                  <a:pt x="5073883" y="998402"/>
                </a:moveTo>
                <a:lnTo>
                  <a:pt x="5137495" y="685739"/>
                </a:lnTo>
              </a:path>
              <a:path w="6298565" h="1223010">
                <a:moveTo>
                  <a:pt x="4492294" y="882335"/>
                </a:moveTo>
                <a:lnTo>
                  <a:pt x="4555906" y="569701"/>
                </a:lnTo>
              </a:path>
              <a:path w="6298565" h="1223010">
                <a:moveTo>
                  <a:pt x="3908480" y="767669"/>
                </a:moveTo>
                <a:lnTo>
                  <a:pt x="3972123" y="455035"/>
                </a:lnTo>
              </a:path>
              <a:path w="6298565" h="1223010">
                <a:moveTo>
                  <a:pt x="3715908" y="730056"/>
                </a:moveTo>
                <a:lnTo>
                  <a:pt x="3779550" y="417423"/>
                </a:lnTo>
              </a:path>
              <a:path w="6298565" h="1223010">
                <a:moveTo>
                  <a:pt x="3523366" y="692475"/>
                </a:moveTo>
                <a:lnTo>
                  <a:pt x="3586977" y="379841"/>
                </a:lnTo>
              </a:path>
              <a:path w="6298565" h="1223010">
                <a:moveTo>
                  <a:pt x="4297527" y="844082"/>
                </a:moveTo>
                <a:lnTo>
                  <a:pt x="4361139" y="531449"/>
                </a:lnTo>
              </a:path>
              <a:path w="6298565" h="1223010">
                <a:moveTo>
                  <a:pt x="4102912" y="805860"/>
                </a:moveTo>
                <a:lnTo>
                  <a:pt x="4166524" y="493227"/>
                </a:lnTo>
              </a:path>
              <a:path w="6298565" h="1223010">
                <a:moveTo>
                  <a:pt x="4880030" y="959693"/>
                </a:moveTo>
                <a:lnTo>
                  <a:pt x="4943642" y="647059"/>
                </a:lnTo>
              </a:path>
              <a:path w="6298565" h="1223010">
                <a:moveTo>
                  <a:pt x="4686147" y="921014"/>
                </a:moveTo>
                <a:lnTo>
                  <a:pt x="4749789" y="608380"/>
                </a:lnTo>
              </a:path>
              <a:path w="6298565" h="1223010">
                <a:moveTo>
                  <a:pt x="5266882" y="1035801"/>
                </a:moveTo>
                <a:lnTo>
                  <a:pt x="5330525" y="723168"/>
                </a:lnTo>
              </a:path>
              <a:path w="6298565" h="1223010">
                <a:moveTo>
                  <a:pt x="5459912" y="1073231"/>
                </a:moveTo>
                <a:lnTo>
                  <a:pt x="5523524" y="760597"/>
                </a:lnTo>
              </a:path>
              <a:path w="6298565" h="1223010">
                <a:moveTo>
                  <a:pt x="6040922" y="1185489"/>
                </a:moveTo>
                <a:lnTo>
                  <a:pt x="6104564" y="872855"/>
                </a:lnTo>
              </a:path>
              <a:path w="6298565" h="1223010">
                <a:moveTo>
                  <a:pt x="5846917" y="1148059"/>
                </a:moveTo>
                <a:lnTo>
                  <a:pt x="5910559" y="835426"/>
                </a:lnTo>
              </a:path>
              <a:path w="6298565" h="1223010">
                <a:moveTo>
                  <a:pt x="2940405" y="576498"/>
                </a:moveTo>
                <a:lnTo>
                  <a:pt x="3004017" y="263865"/>
                </a:lnTo>
              </a:path>
              <a:path w="6298565" h="1223010">
                <a:moveTo>
                  <a:pt x="2747070" y="538368"/>
                </a:moveTo>
                <a:lnTo>
                  <a:pt x="2810713" y="225734"/>
                </a:lnTo>
              </a:path>
              <a:path w="6298565" h="1223010">
                <a:moveTo>
                  <a:pt x="2556448" y="497525"/>
                </a:moveTo>
                <a:lnTo>
                  <a:pt x="2620091" y="184891"/>
                </a:lnTo>
              </a:path>
              <a:path w="6298565" h="1223010">
                <a:moveTo>
                  <a:pt x="2359030" y="462838"/>
                </a:moveTo>
                <a:lnTo>
                  <a:pt x="2422641" y="150174"/>
                </a:lnTo>
              </a:path>
              <a:path w="6298565" h="1223010">
                <a:moveTo>
                  <a:pt x="2164293" y="425439"/>
                </a:moveTo>
                <a:lnTo>
                  <a:pt x="2227905" y="112806"/>
                </a:lnTo>
              </a:path>
              <a:path w="6298565" h="1223010">
                <a:moveTo>
                  <a:pt x="1969556" y="388040"/>
                </a:moveTo>
                <a:lnTo>
                  <a:pt x="2033198" y="75407"/>
                </a:lnTo>
              </a:path>
              <a:path w="6298565" h="1223010">
                <a:moveTo>
                  <a:pt x="1776465" y="350337"/>
                </a:moveTo>
                <a:lnTo>
                  <a:pt x="1840077" y="37703"/>
                </a:lnTo>
              </a:path>
              <a:path w="6298565" h="1223010">
                <a:moveTo>
                  <a:pt x="1583375" y="312633"/>
                </a:moveTo>
                <a:lnTo>
                  <a:pt x="1646986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8" name="object 218"/>
          <p:cNvSpPr txBox="1"/>
          <p:nvPr/>
        </p:nvSpPr>
        <p:spPr>
          <a:xfrm rot="660000">
            <a:off x="6170197" y="2357114"/>
            <a:ext cx="38695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17" dirty="0">
                <a:latin typeface="Arial"/>
                <a:cs typeface="Arial"/>
              </a:rPr>
              <a:t>2</a:t>
            </a:r>
            <a:r>
              <a:rPr sz="170" spc="341" dirty="0">
                <a:latin typeface="Arial"/>
                <a:cs typeface="Arial"/>
              </a:rPr>
              <a:t> </a:t>
            </a:r>
            <a:endParaRPr sz="17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 rot="660000">
            <a:off x="9577188" y="3039044"/>
            <a:ext cx="90990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dirty="0">
                <a:latin typeface="Arial"/>
                <a:cs typeface="Arial"/>
              </a:rPr>
              <a:t>Spa</a:t>
            </a:r>
            <a:r>
              <a:rPr sz="170" spc="85" dirty="0">
                <a:latin typeface="Arial"/>
                <a:cs typeface="Arial"/>
              </a:rPr>
              <a:t> </a:t>
            </a:r>
            <a:r>
              <a:rPr sz="170" spc="-17" dirty="0">
                <a:latin typeface="Arial"/>
                <a:cs typeface="Arial"/>
              </a:rPr>
              <a:t>es</a:t>
            </a:r>
            <a:endParaRPr sz="17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 rot="660000">
            <a:off x="7985449" y="2723122"/>
            <a:ext cx="93073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34" dirty="0">
                <a:latin typeface="Arial"/>
                <a:cs typeface="Arial"/>
              </a:rPr>
              <a:t> ar</a:t>
            </a:r>
            <a:r>
              <a:rPr sz="170" spc="341" dirty="0">
                <a:latin typeface="Arial"/>
                <a:cs typeface="Arial"/>
              </a:rPr>
              <a:t> </a:t>
            </a:r>
            <a:endParaRPr sz="17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 rot="660000">
            <a:off x="4147195" y="2210412"/>
            <a:ext cx="530420" cy="26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"/>
              </a:lnSpc>
            </a:pPr>
            <a:r>
              <a:rPr sz="239" dirty="0">
                <a:latin typeface="Arial"/>
                <a:cs typeface="Arial"/>
              </a:rPr>
              <a:t>Asphalt</a:t>
            </a:r>
            <a:r>
              <a:rPr sz="239" spc="75" dirty="0">
                <a:latin typeface="Arial"/>
                <a:cs typeface="Arial"/>
              </a:rPr>
              <a:t> </a:t>
            </a:r>
            <a:r>
              <a:rPr sz="239" dirty="0">
                <a:latin typeface="Arial"/>
                <a:cs typeface="Arial"/>
              </a:rPr>
              <a:t>Dr veway</a:t>
            </a:r>
            <a:r>
              <a:rPr sz="239" spc="55" dirty="0">
                <a:latin typeface="Arial"/>
                <a:cs typeface="Arial"/>
              </a:rPr>
              <a:t> </a:t>
            </a:r>
            <a:r>
              <a:rPr sz="239" dirty="0">
                <a:latin typeface="Arial"/>
                <a:cs typeface="Arial"/>
              </a:rPr>
              <a:t>a</a:t>
            </a:r>
            <a:r>
              <a:rPr sz="239" spc="14" dirty="0">
                <a:latin typeface="Arial"/>
                <a:cs typeface="Arial"/>
              </a:rPr>
              <a:t> </a:t>
            </a:r>
            <a:r>
              <a:rPr sz="239" dirty="0">
                <a:latin typeface="Arial"/>
                <a:cs typeface="Arial"/>
              </a:rPr>
              <a:t>d</a:t>
            </a:r>
            <a:r>
              <a:rPr sz="239" spc="187" dirty="0">
                <a:latin typeface="Arial"/>
                <a:cs typeface="Arial"/>
              </a:rPr>
              <a:t> </a:t>
            </a:r>
            <a:r>
              <a:rPr sz="239" spc="51" dirty="0">
                <a:latin typeface="Arial"/>
                <a:cs typeface="Arial"/>
              </a:rPr>
              <a:t>ar</a:t>
            </a:r>
            <a:r>
              <a:rPr sz="239" spc="222" dirty="0">
                <a:latin typeface="Arial"/>
                <a:cs typeface="Arial"/>
              </a:rPr>
              <a:t>  </a:t>
            </a:r>
            <a:r>
              <a:rPr sz="239" spc="-14" dirty="0">
                <a:latin typeface="Arial"/>
                <a:cs typeface="Arial"/>
              </a:rPr>
              <a:t>Area</a:t>
            </a:r>
            <a:endParaRPr sz="239">
              <a:latin typeface="Arial"/>
              <a:cs typeface="Arial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4873198" y="2841165"/>
            <a:ext cx="3977553" cy="530802"/>
          </a:xfrm>
          <a:custGeom>
            <a:avLst/>
            <a:gdLst/>
            <a:ahLst/>
            <a:cxnLst/>
            <a:rect l="l" t="t" r="r" b="b"/>
            <a:pathLst>
              <a:path w="5833745" h="778510">
                <a:moveTo>
                  <a:pt x="3457254" y="630996"/>
                </a:moveTo>
                <a:lnTo>
                  <a:pt x="3459266" y="588995"/>
                </a:lnTo>
              </a:path>
              <a:path w="5833745" h="778510">
                <a:moveTo>
                  <a:pt x="3520409" y="629960"/>
                </a:moveTo>
                <a:lnTo>
                  <a:pt x="3524097" y="589574"/>
                </a:lnTo>
              </a:path>
              <a:path w="5833745" h="778510">
                <a:moveTo>
                  <a:pt x="3458260" y="609996"/>
                </a:moveTo>
                <a:lnTo>
                  <a:pt x="3522238" y="609782"/>
                </a:lnTo>
              </a:path>
              <a:path w="5833745" h="778510">
                <a:moveTo>
                  <a:pt x="3531168" y="437357"/>
                </a:moveTo>
                <a:lnTo>
                  <a:pt x="3535131" y="384383"/>
                </a:lnTo>
              </a:path>
              <a:path w="5833745" h="778510">
                <a:moveTo>
                  <a:pt x="2310018" y="359511"/>
                </a:moveTo>
                <a:lnTo>
                  <a:pt x="2316510" y="309646"/>
                </a:lnTo>
              </a:path>
              <a:path w="5833745" h="778510">
                <a:moveTo>
                  <a:pt x="2376799" y="365211"/>
                </a:moveTo>
                <a:lnTo>
                  <a:pt x="2381920" y="318180"/>
                </a:lnTo>
              </a:path>
              <a:path w="5833745" h="778510">
                <a:moveTo>
                  <a:pt x="1156441" y="196230"/>
                </a:moveTo>
                <a:lnTo>
                  <a:pt x="1159946" y="133136"/>
                </a:lnTo>
              </a:path>
              <a:path w="5833745" h="778510">
                <a:moveTo>
                  <a:pt x="1220967" y="200863"/>
                </a:moveTo>
                <a:lnTo>
                  <a:pt x="1225113" y="137556"/>
                </a:lnTo>
              </a:path>
              <a:path w="5833745" h="778510">
                <a:moveTo>
                  <a:pt x="1158727" y="154716"/>
                </a:moveTo>
                <a:lnTo>
                  <a:pt x="1223893" y="159136"/>
                </a:lnTo>
              </a:path>
              <a:path w="5833745" h="778510">
                <a:moveTo>
                  <a:pt x="1157569" y="175747"/>
                </a:moveTo>
                <a:lnTo>
                  <a:pt x="1222705" y="180167"/>
                </a:lnTo>
              </a:path>
              <a:path w="5833745" h="778510">
                <a:moveTo>
                  <a:pt x="0" y="55747"/>
                </a:moveTo>
                <a:lnTo>
                  <a:pt x="3200" y="0"/>
                </a:lnTo>
              </a:path>
              <a:path w="5833745" h="778510">
                <a:moveTo>
                  <a:pt x="62240" y="59375"/>
                </a:moveTo>
                <a:lnTo>
                  <a:pt x="69128" y="1889"/>
                </a:lnTo>
              </a:path>
              <a:path w="5833745" h="778510">
                <a:moveTo>
                  <a:pt x="4632777" y="453115"/>
                </a:moveTo>
                <a:lnTo>
                  <a:pt x="4699253" y="457413"/>
                </a:lnTo>
              </a:path>
              <a:path w="5833745" h="778510">
                <a:moveTo>
                  <a:pt x="4631862" y="473232"/>
                </a:moveTo>
                <a:lnTo>
                  <a:pt x="4698309" y="477530"/>
                </a:lnTo>
              </a:path>
              <a:path w="5833745" h="778510">
                <a:moveTo>
                  <a:pt x="4678009" y="755812"/>
                </a:moveTo>
                <a:lnTo>
                  <a:pt x="4614976" y="751118"/>
                </a:lnTo>
              </a:path>
              <a:path w="5833745" h="778510">
                <a:moveTo>
                  <a:pt x="4676424" y="778154"/>
                </a:moveTo>
                <a:lnTo>
                  <a:pt x="4613422" y="773460"/>
                </a:lnTo>
              </a:path>
              <a:path w="5833745" h="778510">
                <a:moveTo>
                  <a:pt x="5769620" y="745601"/>
                </a:moveTo>
                <a:lnTo>
                  <a:pt x="5832896" y="747613"/>
                </a:lnTo>
              </a:path>
              <a:path w="5833745" h="778510">
                <a:moveTo>
                  <a:pt x="5769985" y="726704"/>
                </a:moveTo>
                <a:lnTo>
                  <a:pt x="5833262" y="728715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23" name="object 223"/>
          <p:cNvSpPr txBox="1"/>
          <p:nvPr/>
        </p:nvSpPr>
        <p:spPr>
          <a:xfrm rot="240000">
            <a:off x="8337870" y="4346963"/>
            <a:ext cx="54223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14" dirty="0">
                <a:latin typeface="Arial"/>
                <a:cs typeface="Arial"/>
              </a:rPr>
              <a:t>C.L.</a:t>
            </a:r>
            <a:endParaRPr sz="17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 rot="240000">
            <a:off x="9124628" y="4449002"/>
            <a:ext cx="54223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14" dirty="0">
                <a:latin typeface="Arial"/>
                <a:cs typeface="Arial"/>
              </a:rPr>
              <a:t>C.L.</a:t>
            </a:r>
            <a:endParaRPr sz="17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 rot="240000">
            <a:off x="7548182" y="4238918"/>
            <a:ext cx="54223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14" dirty="0">
                <a:latin typeface="Arial"/>
                <a:cs typeface="Arial"/>
              </a:rPr>
              <a:t>C.L.</a:t>
            </a:r>
            <a:endParaRPr sz="17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 rot="240000">
            <a:off x="6791702" y="4134906"/>
            <a:ext cx="54223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14" dirty="0">
                <a:latin typeface="Arial"/>
                <a:cs typeface="Arial"/>
              </a:rPr>
              <a:t>C.L.</a:t>
            </a:r>
            <a:endParaRPr sz="17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 rot="240000">
            <a:off x="6000351" y="4029874"/>
            <a:ext cx="54223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14" dirty="0">
                <a:latin typeface="Arial"/>
                <a:cs typeface="Arial"/>
              </a:rPr>
              <a:t>C.L.</a:t>
            </a:r>
            <a:endParaRPr sz="17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 rot="240000">
            <a:off x="5188759" y="3924698"/>
            <a:ext cx="54223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14" dirty="0">
                <a:latin typeface="Arial"/>
                <a:cs typeface="Arial"/>
              </a:rPr>
              <a:t>C.L.</a:t>
            </a:r>
            <a:endParaRPr sz="170">
              <a:latin typeface="Arial"/>
              <a:cs typeface="Arial"/>
            </a:endParaRPr>
          </a:p>
        </p:txBody>
      </p:sp>
      <p:sp>
        <p:nvSpPr>
          <p:cNvPr id="229" name="object 229"/>
          <p:cNvSpPr txBox="1"/>
          <p:nvPr/>
        </p:nvSpPr>
        <p:spPr>
          <a:xfrm rot="240000">
            <a:off x="9919802" y="4552142"/>
            <a:ext cx="54223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14" dirty="0">
                <a:latin typeface="Arial"/>
                <a:cs typeface="Arial"/>
              </a:rPr>
              <a:t>C.L.</a:t>
            </a:r>
            <a:endParaRPr sz="170">
              <a:latin typeface="Arial"/>
              <a:cs typeface="Arial"/>
            </a:endParaRPr>
          </a:p>
        </p:txBody>
      </p:sp>
      <p:grpSp>
        <p:nvGrpSpPr>
          <p:cNvPr id="230" name="object 230"/>
          <p:cNvGrpSpPr/>
          <p:nvPr/>
        </p:nvGrpSpPr>
        <p:grpSpPr>
          <a:xfrm>
            <a:off x="8060562" y="3136074"/>
            <a:ext cx="833005" cy="556780"/>
            <a:chOff x="10653758" y="4599576"/>
            <a:chExt cx="1221740" cy="816610"/>
          </a:xfrm>
        </p:grpSpPr>
        <p:sp>
          <p:nvSpPr>
            <p:cNvPr id="231" name="object 231"/>
            <p:cNvSpPr/>
            <p:nvPr/>
          </p:nvSpPr>
          <p:spPr>
            <a:xfrm>
              <a:off x="10658520" y="4604339"/>
              <a:ext cx="20955" cy="296545"/>
            </a:xfrm>
            <a:custGeom>
              <a:avLst/>
              <a:gdLst/>
              <a:ahLst/>
              <a:cxnLst/>
              <a:rect l="l" t="t" r="r" b="b"/>
              <a:pathLst>
                <a:path w="20954" h="296545">
                  <a:moveTo>
                    <a:pt x="0" y="296174"/>
                  </a:moveTo>
                  <a:lnTo>
                    <a:pt x="20634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1746900" y="4873812"/>
              <a:ext cx="65405" cy="59690"/>
            </a:xfrm>
            <a:custGeom>
              <a:avLst/>
              <a:gdLst/>
              <a:ahLst/>
              <a:cxnLst/>
              <a:rect l="l" t="t" r="r" b="b"/>
              <a:pathLst>
                <a:path w="65404" h="59689">
                  <a:moveTo>
                    <a:pt x="0" y="57668"/>
                  </a:moveTo>
                  <a:lnTo>
                    <a:pt x="2651" y="0"/>
                  </a:lnTo>
                </a:path>
                <a:path w="65404" h="59689">
                  <a:moveTo>
                    <a:pt x="63032" y="59679"/>
                  </a:moveTo>
                  <a:lnTo>
                    <a:pt x="65379" y="405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1633027" y="5113263"/>
              <a:ext cx="237490" cy="297815"/>
            </a:xfrm>
            <a:custGeom>
              <a:avLst/>
              <a:gdLst/>
              <a:ahLst/>
              <a:cxnLst/>
              <a:rect l="l" t="t" r="r" b="b"/>
              <a:pathLst>
                <a:path w="237490" h="297814">
                  <a:moveTo>
                    <a:pt x="237408" y="297637"/>
                  </a:moveTo>
                  <a:lnTo>
                    <a:pt x="150632" y="278556"/>
                  </a:lnTo>
                </a:path>
                <a:path w="237490" h="297814">
                  <a:moveTo>
                    <a:pt x="150632" y="278556"/>
                  </a:moveTo>
                  <a:lnTo>
                    <a:pt x="169103" y="4693"/>
                  </a:lnTo>
                </a:path>
                <a:path w="237490" h="297814">
                  <a:moveTo>
                    <a:pt x="105521" y="0"/>
                  </a:moveTo>
                  <a:lnTo>
                    <a:pt x="88361" y="275935"/>
                  </a:lnTo>
                </a:path>
                <a:path w="237490" h="297814">
                  <a:moveTo>
                    <a:pt x="88361" y="275935"/>
                  </a:moveTo>
                  <a:lnTo>
                    <a:pt x="0" y="27139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234" name="object 234"/>
          <p:cNvSpPr txBox="1"/>
          <p:nvPr/>
        </p:nvSpPr>
        <p:spPr>
          <a:xfrm rot="420000">
            <a:off x="7350355" y="3791105"/>
            <a:ext cx="11744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"/>
              </a:lnSpc>
            </a:pPr>
            <a:r>
              <a:rPr sz="170" spc="-7" dirty="0">
                <a:latin typeface="Arial"/>
                <a:cs typeface="Arial"/>
              </a:rPr>
              <a:t>WINDOW</a:t>
            </a:r>
            <a:endParaRPr sz="170">
              <a:latin typeface="Arial"/>
              <a:cs typeface="Arial"/>
            </a:endParaRPr>
          </a:p>
        </p:txBody>
      </p:sp>
      <p:sp>
        <p:nvSpPr>
          <p:cNvPr id="235" name="object 235"/>
          <p:cNvSpPr txBox="1"/>
          <p:nvPr/>
        </p:nvSpPr>
        <p:spPr>
          <a:xfrm rot="420000">
            <a:off x="7347670" y="3818006"/>
            <a:ext cx="75314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-14" dirty="0">
                <a:latin typeface="Arial"/>
                <a:cs typeface="Arial"/>
              </a:rPr>
              <a:t>WELL</a:t>
            </a:r>
            <a:endParaRPr sz="170">
              <a:latin typeface="Arial"/>
              <a:cs typeface="Arial"/>
            </a:endParaRPr>
          </a:p>
        </p:txBody>
      </p:sp>
      <p:grpSp>
        <p:nvGrpSpPr>
          <p:cNvPr id="236" name="object 236"/>
          <p:cNvGrpSpPr/>
          <p:nvPr/>
        </p:nvGrpSpPr>
        <p:grpSpPr>
          <a:xfrm>
            <a:off x="7153331" y="3601669"/>
            <a:ext cx="2361767" cy="372774"/>
            <a:chOff x="9323151" y="5282448"/>
            <a:chExt cx="3463925" cy="546735"/>
          </a:xfrm>
        </p:grpSpPr>
        <p:sp>
          <p:nvSpPr>
            <p:cNvPr id="237" name="object 237"/>
            <p:cNvSpPr/>
            <p:nvPr/>
          </p:nvSpPr>
          <p:spPr>
            <a:xfrm>
              <a:off x="9516739" y="557110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296" y="0"/>
                  </a:moveTo>
                  <a:lnTo>
                    <a:pt x="0" y="0"/>
                  </a:lnTo>
                  <a:lnTo>
                    <a:pt x="0" y="9296"/>
                  </a:lnTo>
                  <a:lnTo>
                    <a:pt x="9296" y="9296"/>
                  </a:lnTo>
                  <a:lnTo>
                    <a:pt x="9296" y="4632"/>
                  </a:lnTo>
                  <a:lnTo>
                    <a:pt x="9296" y="0"/>
                  </a:lnTo>
                  <a:close/>
                </a:path>
              </a:pathLst>
            </a:custGeom>
            <a:solidFill>
              <a:srgbClr val="7F66CC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38" name="object 238"/>
            <p:cNvSpPr/>
            <p:nvPr/>
          </p:nvSpPr>
          <p:spPr>
            <a:xfrm>
              <a:off x="9325691" y="5284988"/>
              <a:ext cx="3458845" cy="541655"/>
            </a:xfrm>
            <a:custGeom>
              <a:avLst/>
              <a:gdLst/>
              <a:ahLst/>
              <a:cxnLst/>
              <a:rect l="l" t="t" r="r" b="b"/>
              <a:pathLst>
                <a:path w="3458845" h="541654">
                  <a:moveTo>
                    <a:pt x="196291" y="290626"/>
                  </a:moveTo>
                  <a:lnTo>
                    <a:pt x="283189" y="301904"/>
                  </a:lnTo>
                </a:path>
                <a:path w="3458845" h="541654">
                  <a:moveTo>
                    <a:pt x="199613" y="161483"/>
                  </a:moveTo>
                  <a:lnTo>
                    <a:pt x="205252" y="89184"/>
                  </a:lnTo>
                </a:path>
                <a:path w="3458845" h="541654">
                  <a:moveTo>
                    <a:pt x="0" y="73212"/>
                  </a:moveTo>
                  <a:lnTo>
                    <a:pt x="5303" y="0"/>
                  </a:lnTo>
                </a:path>
                <a:path w="3458845" h="541654">
                  <a:moveTo>
                    <a:pt x="17952" y="74493"/>
                  </a:moveTo>
                  <a:lnTo>
                    <a:pt x="23256" y="1310"/>
                  </a:lnTo>
                </a:path>
                <a:path w="3458845" h="541654">
                  <a:moveTo>
                    <a:pt x="3453749" y="541294"/>
                  </a:moveTo>
                  <a:lnTo>
                    <a:pt x="3458443" y="469270"/>
                  </a:lnTo>
                </a:path>
                <a:path w="3458845" h="541654">
                  <a:moveTo>
                    <a:pt x="3453749" y="541294"/>
                  </a:moveTo>
                  <a:lnTo>
                    <a:pt x="3441801" y="54050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239" name="object 239"/>
          <p:cNvSpPr txBox="1"/>
          <p:nvPr/>
        </p:nvSpPr>
        <p:spPr>
          <a:xfrm rot="16440000">
            <a:off x="8705807" y="4166867"/>
            <a:ext cx="90990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68" dirty="0">
                <a:latin typeface="Arial"/>
                <a:cs typeface="Arial"/>
              </a:rPr>
              <a:t>Asphalt</a:t>
            </a:r>
            <a:endParaRPr sz="170">
              <a:latin typeface="Arial"/>
              <a:cs typeface="Arial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8727809" y="3821028"/>
            <a:ext cx="16019" cy="52820"/>
          </a:xfrm>
          <a:custGeom>
            <a:avLst/>
            <a:gdLst/>
            <a:ahLst/>
            <a:cxnLst/>
            <a:rect l="l" t="t" r="r" b="b"/>
            <a:pathLst>
              <a:path w="23495" h="77470">
                <a:moveTo>
                  <a:pt x="23256" y="1127"/>
                </a:moveTo>
                <a:lnTo>
                  <a:pt x="18684" y="77205"/>
                </a:lnTo>
              </a:path>
              <a:path w="23495" h="77470">
                <a:moveTo>
                  <a:pt x="4571" y="0"/>
                </a:moveTo>
                <a:lnTo>
                  <a:pt x="0" y="76078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41" name="object 241"/>
          <p:cNvSpPr txBox="1"/>
          <p:nvPr/>
        </p:nvSpPr>
        <p:spPr>
          <a:xfrm rot="16440000">
            <a:off x="7246280" y="3562469"/>
            <a:ext cx="90990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68" dirty="0">
                <a:latin typeface="Arial"/>
                <a:cs typeface="Arial"/>
              </a:rPr>
              <a:t>Asphalt</a:t>
            </a:r>
            <a:endParaRPr sz="170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 rot="16440000">
            <a:off x="7124685" y="3518017"/>
            <a:ext cx="90990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68" dirty="0">
                <a:latin typeface="Arial"/>
                <a:cs typeface="Arial"/>
              </a:rPr>
              <a:t>Asphalt</a:t>
            </a:r>
            <a:endParaRPr sz="170">
              <a:latin typeface="Arial"/>
              <a:cs typeface="Arial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6501972" y="3560798"/>
            <a:ext cx="3897" cy="49357"/>
          </a:xfrm>
          <a:custGeom>
            <a:avLst/>
            <a:gdLst/>
            <a:ahLst/>
            <a:cxnLst/>
            <a:rect l="l" t="t" r="r" b="b"/>
            <a:pathLst>
              <a:path w="5715" h="72389">
                <a:moveTo>
                  <a:pt x="0" y="71780"/>
                </a:moveTo>
                <a:lnTo>
                  <a:pt x="5577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44" name="object 244"/>
          <p:cNvSpPr/>
          <p:nvPr/>
        </p:nvSpPr>
        <p:spPr>
          <a:xfrm>
            <a:off x="6367348" y="3504376"/>
            <a:ext cx="148503" cy="106507"/>
          </a:xfrm>
          <a:custGeom>
            <a:avLst/>
            <a:gdLst/>
            <a:ahLst/>
            <a:cxnLst/>
            <a:rect l="l" t="t" r="r" b="b"/>
            <a:pathLst>
              <a:path w="217804" h="156210">
                <a:moveTo>
                  <a:pt x="179496" y="153131"/>
                </a:moveTo>
                <a:lnTo>
                  <a:pt x="185074" y="81351"/>
                </a:lnTo>
              </a:path>
              <a:path w="217804" h="156210">
                <a:moveTo>
                  <a:pt x="179496" y="153131"/>
                </a:moveTo>
                <a:lnTo>
                  <a:pt x="217291" y="155813"/>
                </a:lnTo>
              </a:path>
              <a:path w="217804" h="156210">
                <a:moveTo>
                  <a:pt x="0" y="72664"/>
                </a:moveTo>
                <a:lnTo>
                  <a:pt x="5120" y="0"/>
                </a:lnTo>
              </a:path>
              <a:path w="217804" h="156210">
                <a:moveTo>
                  <a:pt x="17952" y="73944"/>
                </a:moveTo>
                <a:lnTo>
                  <a:pt x="23073" y="1249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45" name="object 245"/>
          <p:cNvSpPr txBox="1"/>
          <p:nvPr/>
        </p:nvSpPr>
        <p:spPr>
          <a:xfrm rot="16440000">
            <a:off x="6402330" y="3363878"/>
            <a:ext cx="90990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68" dirty="0">
                <a:latin typeface="Arial"/>
                <a:cs typeface="Arial"/>
              </a:rPr>
              <a:t>Asphalt</a:t>
            </a:r>
            <a:endParaRPr sz="170">
              <a:latin typeface="Arial"/>
              <a:cs typeface="Arial"/>
            </a:endParaRPr>
          </a:p>
        </p:txBody>
      </p:sp>
      <p:sp>
        <p:nvSpPr>
          <p:cNvPr id="246" name="object 246"/>
          <p:cNvSpPr txBox="1"/>
          <p:nvPr/>
        </p:nvSpPr>
        <p:spPr>
          <a:xfrm rot="16440000">
            <a:off x="5650382" y="3325452"/>
            <a:ext cx="90990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68" dirty="0">
                <a:latin typeface="Arial"/>
                <a:cs typeface="Arial"/>
              </a:rPr>
              <a:t>Asphalt</a:t>
            </a:r>
            <a:endParaRPr sz="170">
              <a:latin typeface="Arial"/>
              <a:cs typeface="Arial"/>
            </a:endParaRPr>
          </a:p>
        </p:txBody>
      </p:sp>
      <p:sp>
        <p:nvSpPr>
          <p:cNvPr id="247" name="object 247"/>
          <p:cNvSpPr txBox="1"/>
          <p:nvPr/>
        </p:nvSpPr>
        <p:spPr>
          <a:xfrm rot="16440000">
            <a:off x="5547408" y="3288336"/>
            <a:ext cx="90990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68" dirty="0">
                <a:latin typeface="Arial"/>
                <a:cs typeface="Arial"/>
              </a:rPr>
              <a:t>Asphalt</a:t>
            </a:r>
            <a:endParaRPr sz="170">
              <a:latin typeface="Arial"/>
              <a:cs typeface="Arial"/>
            </a:endParaRPr>
          </a:p>
        </p:txBody>
      </p:sp>
      <p:sp>
        <p:nvSpPr>
          <p:cNvPr id="248" name="object 248"/>
          <p:cNvSpPr txBox="1"/>
          <p:nvPr/>
        </p:nvSpPr>
        <p:spPr>
          <a:xfrm rot="420000">
            <a:off x="7455450" y="2950118"/>
            <a:ext cx="193435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dirty="0">
                <a:latin typeface="Arial"/>
                <a:cs typeface="Arial"/>
              </a:rPr>
              <a:t>1</a:t>
            </a:r>
            <a:r>
              <a:rPr sz="170" spc="106" dirty="0">
                <a:latin typeface="Arial"/>
                <a:cs typeface="Arial"/>
              </a:rPr>
              <a:t> </a:t>
            </a:r>
            <a:r>
              <a:rPr sz="170" spc="55" dirty="0">
                <a:latin typeface="Arial"/>
                <a:cs typeface="Arial"/>
              </a:rPr>
              <a:t>ar</a:t>
            </a:r>
            <a:r>
              <a:rPr sz="170" spc="177" dirty="0">
                <a:latin typeface="Arial"/>
                <a:cs typeface="Arial"/>
              </a:rPr>
              <a:t>  </a:t>
            </a:r>
            <a:r>
              <a:rPr sz="170" dirty="0">
                <a:latin typeface="Arial"/>
                <a:cs typeface="Arial"/>
              </a:rPr>
              <a:t>Spa</a:t>
            </a:r>
            <a:r>
              <a:rPr sz="170" spc="24" dirty="0">
                <a:latin typeface="Arial"/>
                <a:cs typeface="Arial"/>
              </a:rPr>
              <a:t> </a:t>
            </a:r>
            <a:r>
              <a:rPr sz="170" spc="-34" dirty="0">
                <a:latin typeface="Arial"/>
                <a:cs typeface="Arial"/>
              </a:rPr>
              <a:t>e</a:t>
            </a:r>
            <a:endParaRPr sz="170">
              <a:latin typeface="Arial"/>
              <a:cs typeface="Arial"/>
            </a:endParaRPr>
          </a:p>
        </p:txBody>
      </p:sp>
      <p:sp>
        <p:nvSpPr>
          <p:cNvPr id="249" name="object 249"/>
          <p:cNvSpPr txBox="1"/>
          <p:nvPr/>
        </p:nvSpPr>
        <p:spPr>
          <a:xfrm rot="420000">
            <a:off x="6945734" y="2877360"/>
            <a:ext cx="193435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dirty="0">
                <a:latin typeface="Arial"/>
                <a:cs typeface="Arial"/>
              </a:rPr>
              <a:t>1</a:t>
            </a:r>
            <a:r>
              <a:rPr sz="170" spc="106" dirty="0">
                <a:latin typeface="Arial"/>
                <a:cs typeface="Arial"/>
              </a:rPr>
              <a:t> </a:t>
            </a:r>
            <a:r>
              <a:rPr sz="170" spc="55" dirty="0">
                <a:latin typeface="Arial"/>
                <a:cs typeface="Arial"/>
              </a:rPr>
              <a:t>ar</a:t>
            </a:r>
            <a:r>
              <a:rPr sz="170" spc="177" dirty="0">
                <a:latin typeface="Arial"/>
                <a:cs typeface="Arial"/>
              </a:rPr>
              <a:t>  </a:t>
            </a:r>
            <a:r>
              <a:rPr sz="170" dirty="0">
                <a:latin typeface="Arial"/>
                <a:cs typeface="Arial"/>
              </a:rPr>
              <a:t>Spa</a:t>
            </a:r>
            <a:r>
              <a:rPr sz="170" spc="24" dirty="0">
                <a:latin typeface="Arial"/>
                <a:cs typeface="Arial"/>
              </a:rPr>
              <a:t> </a:t>
            </a:r>
            <a:r>
              <a:rPr sz="170" spc="-34" dirty="0">
                <a:latin typeface="Arial"/>
                <a:cs typeface="Arial"/>
              </a:rPr>
              <a:t>e</a:t>
            </a:r>
            <a:endParaRPr sz="170">
              <a:latin typeface="Arial"/>
              <a:cs typeface="Arial"/>
            </a:endParaRPr>
          </a:p>
        </p:txBody>
      </p:sp>
      <p:sp>
        <p:nvSpPr>
          <p:cNvPr id="250" name="object 250"/>
          <p:cNvSpPr txBox="1"/>
          <p:nvPr/>
        </p:nvSpPr>
        <p:spPr>
          <a:xfrm rot="420000">
            <a:off x="6643192" y="2835361"/>
            <a:ext cx="193435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dirty="0">
                <a:latin typeface="Arial"/>
                <a:cs typeface="Arial"/>
              </a:rPr>
              <a:t>1</a:t>
            </a:r>
            <a:r>
              <a:rPr sz="170" spc="106" dirty="0">
                <a:latin typeface="Arial"/>
                <a:cs typeface="Arial"/>
              </a:rPr>
              <a:t> </a:t>
            </a:r>
            <a:r>
              <a:rPr sz="170" spc="55" dirty="0">
                <a:latin typeface="Arial"/>
                <a:cs typeface="Arial"/>
              </a:rPr>
              <a:t>ar</a:t>
            </a:r>
            <a:r>
              <a:rPr sz="170" spc="177" dirty="0">
                <a:latin typeface="Arial"/>
                <a:cs typeface="Arial"/>
              </a:rPr>
              <a:t>  </a:t>
            </a:r>
            <a:r>
              <a:rPr sz="170" dirty="0">
                <a:latin typeface="Arial"/>
                <a:cs typeface="Arial"/>
              </a:rPr>
              <a:t>Spa</a:t>
            </a:r>
            <a:r>
              <a:rPr sz="170" spc="24" dirty="0">
                <a:latin typeface="Arial"/>
                <a:cs typeface="Arial"/>
              </a:rPr>
              <a:t> </a:t>
            </a:r>
            <a:r>
              <a:rPr sz="170" spc="-34" dirty="0">
                <a:latin typeface="Arial"/>
                <a:cs typeface="Arial"/>
              </a:rPr>
              <a:t>e</a:t>
            </a:r>
            <a:endParaRPr sz="170">
              <a:latin typeface="Arial"/>
              <a:cs typeface="Arial"/>
            </a:endParaRPr>
          </a:p>
        </p:txBody>
      </p:sp>
      <p:sp>
        <p:nvSpPr>
          <p:cNvPr id="251" name="object 251"/>
          <p:cNvSpPr txBox="1"/>
          <p:nvPr/>
        </p:nvSpPr>
        <p:spPr>
          <a:xfrm rot="420000">
            <a:off x="6170905" y="2778938"/>
            <a:ext cx="193435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dirty="0">
                <a:latin typeface="Arial"/>
                <a:cs typeface="Arial"/>
              </a:rPr>
              <a:t>1</a:t>
            </a:r>
            <a:r>
              <a:rPr sz="170" spc="106" dirty="0">
                <a:latin typeface="Arial"/>
                <a:cs typeface="Arial"/>
              </a:rPr>
              <a:t> </a:t>
            </a:r>
            <a:r>
              <a:rPr sz="170" spc="55" dirty="0">
                <a:latin typeface="Arial"/>
                <a:cs typeface="Arial"/>
              </a:rPr>
              <a:t>ar</a:t>
            </a:r>
            <a:r>
              <a:rPr sz="170" spc="177" dirty="0">
                <a:latin typeface="Arial"/>
                <a:cs typeface="Arial"/>
              </a:rPr>
              <a:t>  </a:t>
            </a:r>
            <a:r>
              <a:rPr sz="170" dirty="0">
                <a:latin typeface="Arial"/>
                <a:cs typeface="Arial"/>
              </a:rPr>
              <a:t>Spa</a:t>
            </a:r>
            <a:r>
              <a:rPr sz="170" spc="24" dirty="0">
                <a:latin typeface="Arial"/>
                <a:cs typeface="Arial"/>
              </a:rPr>
              <a:t> </a:t>
            </a:r>
            <a:r>
              <a:rPr sz="170" spc="-34" dirty="0">
                <a:latin typeface="Arial"/>
                <a:cs typeface="Arial"/>
              </a:rPr>
              <a:t>e</a:t>
            </a:r>
            <a:endParaRPr sz="170">
              <a:latin typeface="Arial"/>
              <a:cs typeface="Arial"/>
            </a:endParaRPr>
          </a:p>
        </p:txBody>
      </p:sp>
      <p:sp>
        <p:nvSpPr>
          <p:cNvPr id="252" name="object 252"/>
          <p:cNvSpPr txBox="1"/>
          <p:nvPr/>
        </p:nvSpPr>
        <p:spPr>
          <a:xfrm rot="420000">
            <a:off x="5890101" y="2735338"/>
            <a:ext cx="193435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dirty="0">
                <a:latin typeface="Arial"/>
                <a:cs typeface="Arial"/>
              </a:rPr>
              <a:t>1</a:t>
            </a:r>
            <a:r>
              <a:rPr sz="170" spc="106" dirty="0">
                <a:latin typeface="Arial"/>
                <a:cs typeface="Arial"/>
              </a:rPr>
              <a:t> </a:t>
            </a:r>
            <a:r>
              <a:rPr sz="170" spc="55" dirty="0">
                <a:latin typeface="Arial"/>
                <a:cs typeface="Arial"/>
              </a:rPr>
              <a:t>ar</a:t>
            </a:r>
            <a:r>
              <a:rPr sz="170" spc="177" dirty="0">
                <a:latin typeface="Arial"/>
                <a:cs typeface="Arial"/>
              </a:rPr>
              <a:t>  </a:t>
            </a:r>
            <a:r>
              <a:rPr sz="170" dirty="0">
                <a:latin typeface="Arial"/>
                <a:cs typeface="Arial"/>
              </a:rPr>
              <a:t>Spa</a:t>
            </a:r>
            <a:r>
              <a:rPr sz="170" spc="24" dirty="0">
                <a:latin typeface="Arial"/>
                <a:cs typeface="Arial"/>
              </a:rPr>
              <a:t> </a:t>
            </a:r>
            <a:r>
              <a:rPr sz="170" spc="-34" dirty="0">
                <a:latin typeface="Arial"/>
                <a:cs typeface="Arial"/>
              </a:rPr>
              <a:t>e</a:t>
            </a:r>
            <a:endParaRPr sz="170">
              <a:latin typeface="Arial"/>
              <a:cs typeface="Arial"/>
            </a:endParaRPr>
          </a:p>
        </p:txBody>
      </p:sp>
      <p:sp>
        <p:nvSpPr>
          <p:cNvPr id="253" name="object 253"/>
          <p:cNvSpPr txBox="1"/>
          <p:nvPr/>
        </p:nvSpPr>
        <p:spPr>
          <a:xfrm rot="420000">
            <a:off x="5401873" y="2662144"/>
            <a:ext cx="193435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dirty="0">
                <a:latin typeface="Arial"/>
                <a:cs typeface="Arial"/>
              </a:rPr>
              <a:t>1</a:t>
            </a:r>
            <a:r>
              <a:rPr sz="170" spc="106" dirty="0">
                <a:latin typeface="Arial"/>
                <a:cs typeface="Arial"/>
              </a:rPr>
              <a:t> </a:t>
            </a:r>
            <a:r>
              <a:rPr sz="170" spc="55" dirty="0">
                <a:latin typeface="Arial"/>
                <a:cs typeface="Arial"/>
              </a:rPr>
              <a:t>ar</a:t>
            </a:r>
            <a:r>
              <a:rPr sz="170" spc="177" dirty="0">
                <a:latin typeface="Arial"/>
                <a:cs typeface="Arial"/>
              </a:rPr>
              <a:t>  </a:t>
            </a:r>
            <a:r>
              <a:rPr sz="170" dirty="0">
                <a:latin typeface="Arial"/>
                <a:cs typeface="Arial"/>
              </a:rPr>
              <a:t>Spa</a:t>
            </a:r>
            <a:r>
              <a:rPr sz="170" spc="24" dirty="0">
                <a:latin typeface="Arial"/>
                <a:cs typeface="Arial"/>
              </a:rPr>
              <a:t> </a:t>
            </a:r>
            <a:r>
              <a:rPr sz="170" spc="-34" dirty="0">
                <a:latin typeface="Arial"/>
                <a:cs typeface="Arial"/>
              </a:rPr>
              <a:t>e</a:t>
            </a:r>
            <a:endParaRPr sz="170">
              <a:latin typeface="Arial"/>
              <a:cs typeface="Arial"/>
            </a:endParaRPr>
          </a:p>
        </p:txBody>
      </p:sp>
      <p:sp>
        <p:nvSpPr>
          <p:cNvPr id="254" name="object 254"/>
          <p:cNvSpPr txBox="1"/>
          <p:nvPr/>
        </p:nvSpPr>
        <p:spPr>
          <a:xfrm rot="420000">
            <a:off x="5087740" y="2611304"/>
            <a:ext cx="208040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dirty="0">
                <a:latin typeface="Arial"/>
                <a:cs typeface="Arial"/>
              </a:rPr>
              <a:t>2</a:t>
            </a:r>
            <a:r>
              <a:rPr sz="170" spc="106" dirty="0">
                <a:latin typeface="Arial"/>
                <a:cs typeface="Arial"/>
              </a:rPr>
              <a:t> </a:t>
            </a:r>
            <a:r>
              <a:rPr sz="170" spc="55" dirty="0">
                <a:latin typeface="Arial"/>
                <a:cs typeface="Arial"/>
              </a:rPr>
              <a:t>ar</a:t>
            </a:r>
            <a:r>
              <a:rPr sz="170" spc="181" dirty="0">
                <a:latin typeface="Arial"/>
                <a:cs typeface="Arial"/>
              </a:rPr>
              <a:t>  </a:t>
            </a:r>
            <a:r>
              <a:rPr sz="170" dirty="0">
                <a:latin typeface="Arial"/>
                <a:cs typeface="Arial"/>
              </a:rPr>
              <a:t>Spa</a:t>
            </a:r>
            <a:r>
              <a:rPr sz="170" spc="20" dirty="0">
                <a:latin typeface="Arial"/>
                <a:cs typeface="Arial"/>
              </a:rPr>
              <a:t> </a:t>
            </a:r>
            <a:r>
              <a:rPr sz="170" spc="-17" dirty="0">
                <a:latin typeface="Arial"/>
                <a:cs typeface="Arial"/>
              </a:rPr>
              <a:t>es</a:t>
            </a:r>
            <a:endParaRPr sz="170">
              <a:latin typeface="Arial"/>
              <a:cs typeface="Arial"/>
            </a:endParaRPr>
          </a:p>
        </p:txBody>
      </p:sp>
      <p:sp>
        <p:nvSpPr>
          <p:cNvPr id="255" name="object 255"/>
          <p:cNvSpPr txBox="1"/>
          <p:nvPr/>
        </p:nvSpPr>
        <p:spPr>
          <a:xfrm rot="16440000">
            <a:off x="4866222" y="3191638"/>
            <a:ext cx="90990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68" dirty="0">
                <a:latin typeface="Arial"/>
                <a:cs typeface="Arial"/>
              </a:rPr>
              <a:t>Asphalt</a:t>
            </a:r>
            <a:endParaRPr sz="170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 rot="16440000">
            <a:off x="4795771" y="3168695"/>
            <a:ext cx="90990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68" dirty="0">
                <a:latin typeface="Arial"/>
                <a:cs typeface="Arial"/>
              </a:rPr>
              <a:t>Asphalt</a:t>
            </a:r>
            <a:endParaRPr sz="170">
              <a:latin typeface="Arial"/>
              <a:cs typeface="Arial"/>
            </a:endParaRPr>
          </a:p>
        </p:txBody>
      </p:sp>
      <p:sp>
        <p:nvSpPr>
          <p:cNvPr id="257" name="object 257"/>
          <p:cNvSpPr txBox="1"/>
          <p:nvPr/>
        </p:nvSpPr>
        <p:spPr>
          <a:xfrm rot="16440000">
            <a:off x="3017450" y="3473336"/>
            <a:ext cx="90990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68" dirty="0">
                <a:latin typeface="Arial"/>
                <a:cs typeface="Arial"/>
              </a:rPr>
              <a:t>Asphalt</a:t>
            </a:r>
            <a:endParaRPr sz="170">
              <a:latin typeface="Arial"/>
              <a:cs typeface="Arial"/>
            </a:endParaRPr>
          </a:p>
        </p:txBody>
      </p:sp>
      <p:sp>
        <p:nvSpPr>
          <p:cNvPr id="258" name="object 258"/>
          <p:cNvSpPr txBox="1"/>
          <p:nvPr/>
        </p:nvSpPr>
        <p:spPr>
          <a:xfrm rot="240000">
            <a:off x="2944498" y="3275515"/>
            <a:ext cx="54223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14" dirty="0">
                <a:latin typeface="Arial"/>
                <a:cs typeface="Arial"/>
              </a:rPr>
              <a:t>C.L.</a:t>
            </a:r>
            <a:endParaRPr sz="170">
              <a:latin typeface="Arial"/>
              <a:cs typeface="Arial"/>
            </a:endParaRPr>
          </a:p>
        </p:txBody>
      </p:sp>
      <p:sp>
        <p:nvSpPr>
          <p:cNvPr id="259" name="object 259"/>
          <p:cNvSpPr txBox="1"/>
          <p:nvPr/>
        </p:nvSpPr>
        <p:spPr>
          <a:xfrm rot="420000">
            <a:off x="5059651" y="1555823"/>
            <a:ext cx="174993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dirty="0">
                <a:latin typeface="Arial"/>
                <a:cs typeface="Arial"/>
              </a:rPr>
              <a:t>A</a:t>
            </a:r>
            <a:r>
              <a:rPr sz="170" spc="78" dirty="0">
                <a:latin typeface="Arial"/>
                <a:cs typeface="Arial"/>
              </a:rPr>
              <a:t> </a:t>
            </a:r>
            <a:r>
              <a:rPr sz="170" dirty="0">
                <a:latin typeface="Arial"/>
                <a:cs typeface="Arial"/>
              </a:rPr>
              <a:t>s</a:t>
            </a:r>
            <a:r>
              <a:rPr sz="170" spc="82" dirty="0">
                <a:latin typeface="Arial"/>
                <a:cs typeface="Arial"/>
              </a:rPr>
              <a:t> </a:t>
            </a:r>
            <a:r>
              <a:rPr sz="170" dirty="0">
                <a:latin typeface="Arial"/>
                <a:cs typeface="Arial"/>
              </a:rPr>
              <a:t>p</a:t>
            </a:r>
            <a:r>
              <a:rPr sz="170" spc="75" dirty="0">
                <a:latin typeface="Arial"/>
                <a:cs typeface="Arial"/>
              </a:rPr>
              <a:t> </a:t>
            </a:r>
            <a:r>
              <a:rPr sz="170" dirty="0">
                <a:latin typeface="Arial"/>
                <a:cs typeface="Arial"/>
              </a:rPr>
              <a:t>h</a:t>
            </a:r>
            <a:r>
              <a:rPr sz="170" spc="75" dirty="0">
                <a:latin typeface="Arial"/>
                <a:cs typeface="Arial"/>
              </a:rPr>
              <a:t> </a:t>
            </a:r>
            <a:r>
              <a:rPr sz="170" dirty="0">
                <a:latin typeface="Arial"/>
                <a:cs typeface="Arial"/>
              </a:rPr>
              <a:t>a</a:t>
            </a:r>
            <a:r>
              <a:rPr sz="170" spc="78" dirty="0">
                <a:latin typeface="Arial"/>
                <a:cs typeface="Arial"/>
              </a:rPr>
              <a:t> </a:t>
            </a:r>
            <a:r>
              <a:rPr sz="170" dirty="0">
                <a:latin typeface="Arial"/>
                <a:cs typeface="Arial"/>
              </a:rPr>
              <a:t>l</a:t>
            </a:r>
            <a:r>
              <a:rPr sz="170" spc="68" dirty="0">
                <a:latin typeface="Arial"/>
                <a:cs typeface="Arial"/>
              </a:rPr>
              <a:t> </a:t>
            </a:r>
            <a:r>
              <a:rPr sz="170" spc="-34" dirty="0">
                <a:latin typeface="Arial"/>
                <a:cs typeface="Arial"/>
              </a:rPr>
              <a:t>t</a:t>
            </a:r>
            <a:endParaRPr sz="170">
              <a:latin typeface="Arial"/>
              <a:cs typeface="Arial"/>
            </a:endParaRPr>
          </a:p>
        </p:txBody>
      </p:sp>
      <p:sp>
        <p:nvSpPr>
          <p:cNvPr id="260" name="object 260"/>
          <p:cNvSpPr txBox="1"/>
          <p:nvPr/>
        </p:nvSpPr>
        <p:spPr>
          <a:xfrm rot="180000">
            <a:off x="2738393" y="3813238"/>
            <a:ext cx="91407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"/>
              </a:lnSpc>
            </a:pPr>
            <a:r>
              <a:rPr sz="170" spc="-7" dirty="0">
                <a:latin typeface="Arial"/>
                <a:cs typeface="Arial"/>
              </a:rPr>
              <a:t>Asphalt</a:t>
            </a:r>
            <a:endParaRPr sz="170">
              <a:latin typeface="Arial"/>
              <a:cs typeface="Arial"/>
            </a:endParaRPr>
          </a:p>
        </p:txBody>
      </p:sp>
      <p:pic>
        <p:nvPicPr>
          <p:cNvPr id="261" name="object 26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024677" y="2601218"/>
            <a:ext cx="223342" cy="104096"/>
          </a:xfrm>
          <a:prstGeom prst="rect">
            <a:avLst/>
          </a:prstGeom>
        </p:spPr>
      </p:pic>
      <p:sp>
        <p:nvSpPr>
          <p:cNvPr id="262" name="object 262"/>
          <p:cNvSpPr txBox="1"/>
          <p:nvPr/>
        </p:nvSpPr>
        <p:spPr>
          <a:xfrm rot="240000">
            <a:off x="10197734" y="3966474"/>
            <a:ext cx="49303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14" dirty="0">
                <a:latin typeface="Arial"/>
                <a:cs typeface="Arial"/>
              </a:rPr>
              <a:t>F.L.</a:t>
            </a:r>
            <a:endParaRPr sz="170">
              <a:latin typeface="Arial"/>
              <a:cs typeface="Arial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10248083" y="3988800"/>
            <a:ext cx="71004" cy="62345"/>
          </a:xfrm>
          <a:custGeom>
            <a:avLst/>
            <a:gdLst/>
            <a:ahLst/>
            <a:cxnLst/>
            <a:rect l="l" t="t" r="r" b="b"/>
            <a:pathLst>
              <a:path w="104140" h="91439">
                <a:moveTo>
                  <a:pt x="103571" y="91439"/>
                </a:moveTo>
                <a:lnTo>
                  <a:pt x="25450" y="1554"/>
                </a:lnTo>
                <a:lnTo>
                  <a:pt x="0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64" name="object 264"/>
          <p:cNvSpPr txBox="1"/>
          <p:nvPr/>
        </p:nvSpPr>
        <p:spPr>
          <a:xfrm rot="21060000">
            <a:off x="3068775" y="3964587"/>
            <a:ext cx="91407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"/>
              </a:lnSpc>
            </a:pPr>
            <a:r>
              <a:rPr sz="170" spc="-7" dirty="0">
                <a:latin typeface="Arial"/>
                <a:cs typeface="Arial"/>
              </a:rPr>
              <a:t>Asphalt</a:t>
            </a:r>
            <a:endParaRPr sz="170">
              <a:latin typeface="Arial"/>
              <a:cs typeface="Arial"/>
            </a:endParaRPr>
          </a:p>
        </p:txBody>
      </p:sp>
      <p:sp>
        <p:nvSpPr>
          <p:cNvPr id="265" name="object 265"/>
          <p:cNvSpPr txBox="1"/>
          <p:nvPr/>
        </p:nvSpPr>
        <p:spPr>
          <a:xfrm rot="2520000">
            <a:off x="3371865" y="3934277"/>
            <a:ext cx="61632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17" dirty="0">
                <a:latin typeface="Arial"/>
                <a:cs typeface="Arial"/>
              </a:rPr>
              <a:t>EOA</a:t>
            </a:r>
            <a:endParaRPr sz="170">
              <a:latin typeface="Arial"/>
              <a:cs typeface="Arial"/>
            </a:endParaRPr>
          </a:p>
        </p:txBody>
      </p:sp>
      <p:sp>
        <p:nvSpPr>
          <p:cNvPr id="266" name="object 266"/>
          <p:cNvSpPr/>
          <p:nvPr/>
        </p:nvSpPr>
        <p:spPr>
          <a:xfrm>
            <a:off x="4873925" y="2854092"/>
            <a:ext cx="2408959" cy="273194"/>
          </a:xfrm>
          <a:custGeom>
            <a:avLst/>
            <a:gdLst/>
            <a:ahLst/>
            <a:cxnLst/>
            <a:rect l="l" t="t" r="r" b="b"/>
            <a:pathLst>
              <a:path w="3533140" h="400685">
                <a:moveTo>
                  <a:pt x="0" y="18379"/>
                </a:moveTo>
                <a:lnTo>
                  <a:pt x="63367" y="22067"/>
                </a:lnTo>
              </a:path>
              <a:path w="3533140" h="400685">
                <a:moveTo>
                  <a:pt x="1066" y="0"/>
                </a:moveTo>
                <a:lnTo>
                  <a:pt x="65562" y="3718"/>
                </a:lnTo>
              </a:path>
              <a:path w="3533140" h="400685">
                <a:moveTo>
                  <a:pt x="2377439" y="330494"/>
                </a:moveTo>
                <a:lnTo>
                  <a:pt x="2310993" y="324825"/>
                </a:lnTo>
              </a:path>
              <a:path w="3533140" h="400685">
                <a:moveTo>
                  <a:pt x="2379177" y="314736"/>
                </a:moveTo>
                <a:lnTo>
                  <a:pt x="2313035" y="309097"/>
                </a:lnTo>
              </a:path>
              <a:path w="3533140" h="400685">
                <a:moveTo>
                  <a:pt x="3531443" y="400446"/>
                </a:moveTo>
                <a:lnTo>
                  <a:pt x="3469660" y="397611"/>
                </a:lnTo>
              </a:path>
              <a:path w="3533140" h="400685">
                <a:moveTo>
                  <a:pt x="3532784" y="382493"/>
                </a:moveTo>
                <a:lnTo>
                  <a:pt x="3470361" y="379628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67" name="object 267"/>
          <p:cNvSpPr txBox="1"/>
          <p:nvPr/>
        </p:nvSpPr>
        <p:spPr>
          <a:xfrm rot="16440000">
            <a:off x="7939332" y="3586846"/>
            <a:ext cx="90990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-68" dirty="0">
                <a:latin typeface="Arial"/>
                <a:cs typeface="Arial"/>
              </a:rPr>
              <a:t>Asphalt</a:t>
            </a:r>
            <a:endParaRPr sz="170">
              <a:latin typeface="Arial"/>
              <a:cs typeface="Arial"/>
            </a:endParaRPr>
          </a:p>
        </p:txBody>
      </p:sp>
      <p:sp>
        <p:nvSpPr>
          <p:cNvPr id="268" name="object 268"/>
          <p:cNvSpPr/>
          <p:nvPr/>
        </p:nvSpPr>
        <p:spPr>
          <a:xfrm>
            <a:off x="7263668" y="3752386"/>
            <a:ext cx="35502" cy="228167"/>
          </a:xfrm>
          <a:custGeom>
            <a:avLst/>
            <a:gdLst/>
            <a:ahLst/>
            <a:cxnLst/>
            <a:rect l="l" t="t" r="r" b="b"/>
            <a:pathLst>
              <a:path w="52070" h="334645">
                <a:moveTo>
                  <a:pt x="51694" y="1463"/>
                </a:moveTo>
                <a:lnTo>
                  <a:pt x="30022" y="0"/>
                </a:lnTo>
                <a:lnTo>
                  <a:pt x="19903" y="146761"/>
                </a:lnTo>
                <a:lnTo>
                  <a:pt x="41879" y="148254"/>
                </a:lnTo>
              </a:path>
              <a:path w="52070" h="334645">
                <a:moveTo>
                  <a:pt x="51267" y="7924"/>
                </a:moveTo>
                <a:lnTo>
                  <a:pt x="36027" y="6918"/>
                </a:lnTo>
                <a:lnTo>
                  <a:pt x="26822" y="140756"/>
                </a:lnTo>
                <a:lnTo>
                  <a:pt x="42336" y="141792"/>
                </a:lnTo>
              </a:path>
              <a:path w="52070" h="334645">
                <a:moveTo>
                  <a:pt x="35753" y="240212"/>
                </a:moveTo>
                <a:lnTo>
                  <a:pt x="12740" y="238658"/>
                </a:lnTo>
                <a:lnTo>
                  <a:pt x="6888" y="326318"/>
                </a:lnTo>
                <a:lnTo>
                  <a:pt x="29870" y="327842"/>
                </a:lnTo>
              </a:path>
              <a:path w="52070" h="334645">
                <a:moveTo>
                  <a:pt x="36179" y="233720"/>
                </a:moveTo>
                <a:lnTo>
                  <a:pt x="6736" y="231769"/>
                </a:lnTo>
                <a:lnTo>
                  <a:pt x="0" y="332353"/>
                </a:lnTo>
                <a:lnTo>
                  <a:pt x="29443" y="334304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69" name="object 269"/>
          <p:cNvSpPr txBox="1"/>
          <p:nvPr/>
        </p:nvSpPr>
        <p:spPr>
          <a:xfrm rot="420000">
            <a:off x="7338530" y="3932234"/>
            <a:ext cx="11744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"/>
              </a:lnSpc>
            </a:pPr>
            <a:r>
              <a:rPr sz="170" spc="-7" dirty="0">
                <a:latin typeface="Arial"/>
                <a:cs typeface="Arial"/>
              </a:rPr>
              <a:t>WINDOW</a:t>
            </a:r>
            <a:endParaRPr sz="170">
              <a:latin typeface="Arial"/>
              <a:cs typeface="Arial"/>
            </a:endParaRPr>
          </a:p>
        </p:txBody>
      </p:sp>
      <p:sp>
        <p:nvSpPr>
          <p:cNvPr id="270" name="object 270"/>
          <p:cNvSpPr txBox="1"/>
          <p:nvPr/>
        </p:nvSpPr>
        <p:spPr>
          <a:xfrm rot="420000">
            <a:off x="7335845" y="3959135"/>
            <a:ext cx="75314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"/>
              </a:lnSpc>
            </a:pPr>
            <a:r>
              <a:rPr sz="170" spc="-14" dirty="0">
                <a:latin typeface="Arial"/>
                <a:cs typeface="Arial"/>
              </a:rPr>
              <a:t>WELL</a:t>
            </a:r>
            <a:endParaRPr sz="170">
              <a:latin typeface="Arial"/>
              <a:cs typeface="Arial"/>
            </a:endParaRPr>
          </a:p>
        </p:txBody>
      </p:sp>
      <p:sp>
        <p:nvSpPr>
          <p:cNvPr id="271" name="object 271"/>
          <p:cNvSpPr/>
          <p:nvPr/>
        </p:nvSpPr>
        <p:spPr>
          <a:xfrm>
            <a:off x="5716482" y="3453418"/>
            <a:ext cx="3464" cy="49357"/>
          </a:xfrm>
          <a:custGeom>
            <a:avLst/>
            <a:gdLst/>
            <a:ahLst/>
            <a:cxnLst/>
            <a:rect l="l" t="t" r="r" b="b"/>
            <a:pathLst>
              <a:path w="5079" h="72389">
                <a:moveTo>
                  <a:pt x="0" y="71841"/>
                </a:moveTo>
                <a:lnTo>
                  <a:pt x="4998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grpSp>
        <p:nvGrpSpPr>
          <p:cNvPr id="272" name="object 272"/>
          <p:cNvGrpSpPr/>
          <p:nvPr/>
        </p:nvGrpSpPr>
        <p:grpSpPr>
          <a:xfrm>
            <a:off x="4894930" y="2011221"/>
            <a:ext cx="5494625" cy="2854036"/>
            <a:chOff x="6010831" y="2949791"/>
            <a:chExt cx="8058784" cy="4185920"/>
          </a:xfrm>
        </p:grpSpPr>
        <p:sp>
          <p:nvSpPr>
            <p:cNvPr id="273" name="object 273"/>
            <p:cNvSpPr/>
            <p:nvPr/>
          </p:nvSpPr>
          <p:spPr>
            <a:xfrm>
              <a:off x="9499366" y="577809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326" y="0"/>
                  </a:moveTo>
                  <a:lnTo>
                    <a:pt x="0" y="0"/>
                  </a:lnTo>
                  <a:lnTo>
                    <a:pt x="0" y="9326"/>
                  </a:lnTo>
                  <a:lnTo>
                    <a:pt x="9326" y="9326"/>
                  </a:lnTo>
                  <a:lnTo>
                    <a:pt x="9326" y="4663"/>
                  </a:lnTo>
                  <a:lnTo>
                    <a:pt x="9326" y="0"/>
                  </a:lnTo>
                  <a:close/>
                </a:path>
              </a:pathLst>
            </a:custGeom>
            <a:solidFill>
              <a:srgbClr val="7F66CC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4" name="object 274"/>
            <p:cNvSpPr/>
            <p:nvPr/>
          </p:nvSpPr>
          <p:spPr>
            <a:xfrm>
              <a:off x="9504639" y="5782604"/>
              <a:ext cx="86995" cy="11430"/>
            </a:xfrm>
            <a:custGeom>
              <a:avLst/>
              <a:gdLst/>
              <a:ahLst/>
              <a:cxnLst/>
              <a:rect l="l" t="t" r="r" b="b"/>
              <a:pathLst>
                <a:path w="86995" h="11429">
                  <a:moveTo>
                    <a:pt x="0" y="0"/>
                  </a:moveTo>
                  <a:lnTo>
                    <a:pt x="86898" y="1127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275" name="object 27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29290" y="3482248"/>
              <a:ext cx="119085" cy="124053"/>
            </a:xfrm>
            <a:prstGeom prst="rect">
              <a:avLst/>
            </a:prstGeom>
          </p:spPr>
        </p:pic>
        <p:sp>
          <p:nvSpPr>
            <p:cNvPr id="276" name="object 276"/>
            <p:cNvSpPr/>
            <p:nvPr/>
          </p:nvSpPr>
          <p:spPr>
            <a:xfrm>
              <a:off x="13793510" y="4477725"/>
              <a:ext cx="271145" cy="2540"/>
            </a:xfrm>
            <a:custGeom>
              <a:avLst/>
              <a:gdLst/>
              <a:ahLst/>
              <a:cxnLst/>
              <a:rect l="l" t="t" r="r" b="b"/>
              <a:pathLst>
                <a:path w="271144" h="2539">
                  <a:moveTo>
                    <a:pt x="0" y="2499"/>
                  </a:moveTo>
                  <a:lnTo>
                    <a:pt x="270875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053589" y="4978877"/>
              <a:ext cx="5080" cy="74930"/>
            </a:xfrm>
            <a:custGeom>
              <a:avLst/>
              <a:gdLst/>
              <a:ahLst/>
              <a:cxnLst/>
              <a:rect l="l" t="t" r="r" b="b"/>
              <a:pathLst>
                <a:path w="5079" h="74929">
                  <a:moveTo>
                    <a:pt x="0" y="74767"/>
                  </a:moveTo>
                  <a:lnTo>
                    <a:pt x="4876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021677" y="4719035"/>
              <a:ext cx="238125" cy="20320"/>
            </a:xfrm>
            <a:custGeom>
              <a:avLst/>
              <a:gdLst/>
              <a:ahLst/>
              <a:cxnLst/>
              <a:rect l="l" t="t" r="r" b="b"/>
              <a:pathLst>
                <a:path w="238125" h="20320">
                  <a:moveTo>
                    <a:pt x="238079" y="19720"/>
                  </a:moveTo>
                  <a:lnTo>
                    <a:pt x="149291" y="16001"/>
                  </a:lnTo>
                </a:path>
                <a:path w="238125" h="20320">
                  <a:moveTo>
                    <a:pt x="149291" y="16001"/>
                  </a:moveTo>
                  <a:lnTo>
                    <a:pt x="149108" y="6492"/>
                  </a:lnTo>
                </a:path>
                <a:path w="238125" h="20320">
                  <a:moveTo>
                    <a:pt x="82783" y="0"/>
                  </a:moveTo>
                  <a:lnTo>
                    <a:pt x="80375" y="10546"/>
                  </a:lnTo>
                </a:path>
                <a:path w="238125" h="20320">
                  <a:moveTo>
                    <a:pt x="80375" y="10546"/>
                  </a:moveTo>
                  <a:lnTo>
                    <a:pt x="0" y="3962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79" name="object 279"/>
            <p:cNvSpPr/>
            <p:nvPr/>
          </p:nvSpPr>
          <p:spPr>
            <a:xfrm>
              <a:off x="6345692" y="5076108"/>
              <a:ext cx="5458460" cy="758825"/>
            </a:xfrm>
            <a:custGeom>
              <a:avLst/>
              <a:gdLst/>
              <a:ahLst/>
              <a:cxnLst/>
              <a:rect l="l" t="t" r="r" b="b"/>
              <a:pathLst>
                <a:path w="5458459" h="758825">
                  <a:moveTo>
                    <a:pt x="5458449" y="3779"/>
                  </a:moveTo>
                  <a:lnTo>
                    <a:pt x="5395569" y="0"/>
                  </a:lnTo>
                </a:path>
                <a:path w="5458459" h="758825">
                  <a:moveTo>
                    <a:pt x="0" y="735177"/>
                  </a:moveTo>
                  <a:lnTo>
                    <a:pt x="8381" y="619536"/>
                  </a:lnTo>
                </a:path>
                <a:path w="5458459" h="758825">
                  <a:moveTo>
                    <a:pt x="271607" y="758586"/>
                  </a:moveTo>
                  <a:lnTo>
                    <a:pt x="280263" y="63931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3196407" y="2954554"/>
              <a:ext cx="159385" cy="797560"/>
            </a:xfrm>
            <a:custGeom>
              <a:avLst/>
              <a:gdLst/>
              <a:ahLst/>
              <a:cxnLst/>
              <a:rect l="l" t="t" r="r" b="b"/>
              <a:pathLst>
                <a:path w="159384" h="797560">
                  <a:moveTo>
                    <a:pt x="0" y="797472"/>
                  </a:moveTo>
                  <a:lnTo>
                    <a:pt x="159288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1" name="object 281"/>
            <p:cNvSpPr/>
            <p:nvPr/>
          </p:nvSpPr>
          <p:spPr>
            <a:xfrm>
              <a:off x="8660587" y="6007363"/>
              <a:ext cx="4884420" cy="743585"/>
            </a:xfrm>
            <a:custGeom>
              <a:avLst/>
              <a:gdLst/>
              <a:ahLst/>
              <a:cxnLst/>
              <a:rect l="l" t="t" r="r" b="b"/>
              <a:pathLst>
                <a:path w="4884419" h="743584">
                  <a:moveTo>
                    <a:pt x="3462466" y="575188"/>
                  </a:moveTo>
                  <a:lnTo>
                    <a:pt x="3470086" y="462046"/>
                  </a:lnTo>
                </a:path>
                <a:path w="4884419" h="743584">
                  <a:moveTo>
                    <a:pt x="3728526" y="594329"/>
                  </a:moveTo>
                  <a:lnTo>
                    <a:pt x="3736238" y="479968"/>
                  </a:lnTo>
                </a:path>
                <a:path w="4884419" h="743584">
                  <a:moveTo>
                    <a:pt x="4624791" y="727588"/>
                  </a:moveTo>
                  <a:lnTo>
                    <a:pt x="4631954" y="616854"/>
                  </a:lnTo>
                </a:path>
                <a:path w="4884419" h="743584">
                  <a:moveTo>
                    <a:pt x="4877013" y="743285"/>
                  </a:moveTo>
                  <a:lnTo>
                    <a:pt x="4884115" y="633161"/>
                  </a:lnTo>
                </a:path>
                <a:path w="4884419" h="743584">
                  <a:moveTo>
                    <a:pt x="2567056" y="444825"/>
                  </a:moveTo>
                  <a:lnTo>
                    <a:pt x="2576078" y="330616"/>
                  </a:lnTo>
                </a:path>
                <a:path w="4884419" h="743584">
                  <a:moveTo>
                    <a:pt x="2312151" y="425074"/>
                  </a:moveTo>
                  <a:lnTo>
                    <a:pt x="2321173" y="310499"/>
                  </a:lnTo>
                </a:path>
                <a:path w="4884419" h="743584">
                  <a:moveTo>
                    <a:pt x="1409334" y="285353"/>
                  </a:moveTo>
                  <a:lnTo>
                    <a:pt x="1417624" y="173675"/>
                  </a:lnTo>
                </a:path>
                <a:path w="4884419" h="743584">
                  <a:moveTo>
                    <a:pt x="1153454" y="267644"/>
                  </a:moveTo>
                  <a:lnTo>
                    <a:pt x="1161806" y="154685"/>
                  </a:lnTo>
                </a:path>
                <a:path w="4884419" h="743584">
                  <a:moveTo>
                    <a:pt x="254873" y="130149"/>
                  </a:moveTo>
                  <a:lnTo>
                    <a:pt x="262737" y="17800"/>
                  </a:lnTo>
                </a:path>
                <a:path w="4884419" h="743584">
                  <a:moveTo>
                    <a:pt x="0" y="111069"/>
                  </a:moveTo>
                  <a:lnTo>
                    <a:pt x="7772" y="0"/>
                  </a:lnTo>
                </a:path>
                <a:path w="4884419" h="743584">
                  <a:moveTo>
                    <a:pt x="3048609" y="444642"/>
                  </a:moveTo>
                  <a:lnTo>
                    <a:pt x="2997281" y="44067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3102315" y="3732763"/>
              <a:ext cx="94615" cy="19685"/>
            </a:xfrm>
            <a:custGeom>
              <a:avLst/>
              <a:gdLst/>
              <a:ahLst/>
              <a:cxnLst/>
              <a:rect l="l" t="t" r="r" b="b"/>
              <a:pathLst>
                <a:path w="94615" h="19685">
                  <a:moveTo>
                    <a:pt x="94091" y="19263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017654" y="4976530"/>
              <a:ext cx="4785360" cy="141605"/>
            </a:xfrm>
            <a:custGeom>
              <a:avLst/>
              <a:gdLst/>
              <a:ahLst/>
              <a:cxnLst/>
              <a:rect l="l" t="t" r="r" b="b"/>
              <a:pathLst>
                <a:path w="4785359" h="141604">
                  <a:moveTo>
                    <a:pt x="4785298" y="122163"/>
                  </a:moveTo>
                  <a:lnTo>
                    <a:pt x="4722418" y="118384"/>
                  </a:lnTo>
                </a:path>
                <a:path w="4785359" h="141604">
                  <a:moveTo>
                    <a:pt x="4784475" y="141427"/>
                  </a:moveTo>
                  <a:lnTo>
                    <a:pt x="4720894" y="136733"/>
                  </a:lnTo>
                </a:path>
                <a:path w="4785359" h="141604">
                  <a:moveTo>
                    <a:pt x="17952" y="75956"/>
                  </a:moveTo>
                  <a:lnTo>
                    <a:pt x="22859" y="1188"/>
                  </a:lnTo>
                </a:path>
                <a:path w="4785359" h="141604">
                  <a:moveTo>
                    <a:pt x="0" y="74767"/>
                  </a:moveTo>
                  <a:lnTo>
                    <a:pt x="4876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022408" y="4712299"/>
              <a:ext cx="238125" cy="17145"/>
            </a:xfrm>
            <a:custGeom>
              <a:avLst/>
              <a:gdLst/>
              <a:ahLst/>
              <a:cxnLst/>
              <a:rect l="l" t="t" r="r" b="b"/>
              <a:pathLst>
                <a:path w="238125" h="17145">
                  <a:moveTo>
                    <a:pt x="238018" y="17007"/>
                  </a:moveTo>
                  <a:lnTo>
                    <a:pt x="148376" y="13228"/>
                  </a:lnTo>
                </a:path>
                <a:path w="238125" h="17145">
                  <a:moveTo>
                    <a:pt x="82052" y="6736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5" name="object 285"/>
            <p:cNvSpPr/>
            <p:nvPr/>
          </p:nvSpPr>
          <p:spPr>
            <a:xfrm>
              <a:off x="6405585" y="5063764"/>
              <a:ext cx="7073900" cy="1805939"/>
            </a:xfrm>
            <a:custGeom>
              <a:avLst/>
              <a:gdLst/>
              <a:ahLst/>
              <a:cxnLst/>
              <a:rect l="l" t="t" r="r" b="b"/>
              <a:pathLst>
                <a:path w="7073900" h="1805940">
                  <a:moveTo>
                    <a:pt x="792236" y="71841"/>
                  </a:moveTo>
                  <a:lnTo>
                    <a:pt x="797234" y="0"/>
                  </a:lnTo>
                </a:path>
                <a:path w="7073900" h="1805940">
                  <a:moveTo>
                    <a:pt x="792236" y="71841"/>
                  </a:moveTo>
                  <a:lnTo>
                    <a:pt x="826373" y="74218"/>
                  </a:lnTo>
                </a:path>
                <a:path w="7073900" h="1805940">
                  <a:moveTo>
                    <a:pt x="0" y="868740"/>
                  </a:moveTo>
                  <a:lnTo>
                    <a:pt x="9326" y="753496"/>
                  </a:lnTo>
                </a:path>
                <a:path w="7073900" h="1805940">
                  <a:moveTo>
                    <a:pt x="14356" y="869899"/>
                  </a:moveTo>
                  <a:lnTo>
                    <a:pt x="23682" y="754745"/>
                  </a:lnTo>
                </a:path>
                <a:path w="7073900" h="1805940">
                  <a:moveTo>
                    <a:pt x="132618" y="877763"/>
                  </a:moveTo>
                  <a:lnTo>
                    <a:pt x="143804" y="765078"/>
                  </a:lnTo>
                </a:path>
                <a:path w="7073900" h="1805940">
                  <a:moveTo>
                    <a:pt x="118292" y="876330"/>
                  </a:moveTo>
                  <a:lnTo>
                    <a:pt x="129448" y="763859"/>
                  </a:lnTo>
                </a:path>
                <a:path w="7073900" h="1805940">
                  <a:moveTo>
                    <a:pt x="1156655" y="1027450"/>
                  </a:moveTo>
                  <a:lnTo>
                    <a:pt x="1163726" y="913485"/>
                  </a:lnTo>
                </a:path>
                <a:path w="7073900" h="1805940">
                  <a:moveTo>
                    <a:pt x="1171011" y="1028334"/>
                  </a:moveTo>
                  <a:lnTo>
                    <a:pt x="1178082" y="914521"/>
                  </a:lnTo>
                </a:path>
                <a:path w="7073900" h="1805940">
                  <a:moveTo>
                    <a:pt x="1295765" y="922903"/>
                  </a:moveTo>
                  <a:lnTo>
                    <a:pt x="1288328" y="1038331"/>
                  </a:lnTo>
                </a:path>
                <a:path w="7073900" h="1805940">
                  <a:moveTo>
                    <a:pt x="1281379" y="921989"/>
                  </a:moveTo>
                  <a:lnTo>
                    <a:pt x="1273972" y="1037386"/>
                  </a:lnTo>
                </a:path>
                <a:path w="7073900" h="1805940">
                  <a:moveTo>
                    <a:pt x="2323673" y="1182014"/>
                  </a:moveTo>
                  <a:lnTo>
                    <a:pt x="2332024" y="1060429"/>
                  </a:lnTo>
                </a:path>
                <a:path w="7073900" h="1805940">
                  <a:moveTo>
                    <a:pt x="2440594" y="1190518"/>
                  </a:moveTo>
                  <a:lnTo>
                    <a:pt x="2450561" y="1069299"/>
                  </a:lnTo>
                </a:path>
                <a:path w="7073900" h="1805940">
                  <a:moveTo>
                    <a:pt x="3462771" y="1337127"/>
                  </a:moveTo>
                  <a:lnTo>
                    <a:pt x="3469507" y="1215450"/>
                  </a:lnTo>
                </a:path>
                <a:path w="7073900" h="1805940">
                  <a:moveTo>
                    <a:pt x="3477158" y="1337919"/>
                  </a:moveTo>
                  <a:lnTo>
                    <a:pt x="3483863" y="1216456"/>
                  </a:lnTo>
                </a:path>
                <a:path w="7073900" h="1805940">
                  <a:moveTo>
                    <a:pt x="7066513" y="1805726"/>
                  </a:moveTo>
                  <a:lnTo>
                    <a:pt x="7073554" y="1683227"/>
                  </a:lnTo>
                </a:path>
                <a:path w="7073900" h="1805940">
                  <a:moveTo>
                    <a:pt x="7052126" y="1804873"/>
                  </a:moveTo>
                  <a:lnTo>
                    <a:pt x="7059198" y="1682343"/>
                  </a:lnTo>
                </a:path>
                <a:path w="7073900" h="1805940">
                  <a:moveTo>
                    <a:pt x="3593957" y="1345021"/>
                  </a:moveTo>
                  <a:lnTo>
                    <a:pt x="3603558" y="1224747"/>
                  </a:lnTo>
                </a:path>
                <a:path w="7073900" h="1805940">
                  <a:moveTo>
                    <a:pt x="3579601" y="1343863"/>
                  </a:moveTo>
                  <a:lnTo>
                    <a:pt x="3589202" y="1223741"/>
                  </a:lnTo>
                </a:path>
                <a:path w="7073900" h="1805940">
                  <a:moveTo>
                    <a:pt x="4617445" y="1490502"/>
                  </a:moveTo>
                  <a:lnTo>
                    <a:pt x="4624852" y="1373642"/>
                  </a:lnTo>
                </a:path>
                <a:path w="7073900" h="1805940">
                  <a:moveTo>
                    <a:pt x="4631832" y="1491416"/>
                  </a:moveTo>
                  <a:lnTo>
                    <a:pt x="4639238" y="1374556"/>
                  </a:lnTo>
                </a:path>
                <a:path w="7073900" h="1805940">
                  <a:moveTo>
                    <a:pt x="5775533" y="1643481"/>
                  </a:moveTo>
                  <a:lnTo>
                    <a:pt x="5782513" y="1523481"/>
                  </a:lnTo>
                </a:path>
                <a:path w="7073900" h="1805940">
                  <a:moveTo>
                    <a:pt x="5789919" y="1644304"/>
                  </a:moveTo>
                  <a:lnTo>
                    <a:pt x="5796899" y="1524518"/>
                  </a:lnTo>
                </a:path>
                <a:path w="7073900" h="1805940">
                  <a:moveTo>
                    <a:pt x="4749911" y="1501688"/>
                  </a:moveTo>
                  <a:lnTo>
                    <a:pt x="4761859" y="1383852"/>
                  </a:lnTo>
                </a:path>
                <a:path w="7073900" h="1805940">
                  <a:moveTo>
                    <a:pt x="4735586" y="1500225"/>
                  </a:moveTo>
                  <a:lnTo>
                    <a:pt x="4747534" y="1382389"/>
                  </a:lnTo>
                </a:path>
                <a:path w="7073900" h="1805940">
                  <a:moveTo>
                    <a:pt x="5907572" y="1651132"/>
                  </a:moveTo>
                  <a:lnTo>
                    <a:pt x="5919124" y="1533570"/>
                  </a:lnTo>
                </a:path>
                <a:path w="7073900" h="1805940">
                  <a:moveTo>
                    <a:pt x="5893246" y="1649729"/>
                  </a:moveTo>
                  <a:lnTo>
                    <a:pt x="5904798" y="1532168"/>
                  </a:lnTo>
                </a:path>
                <a:path w="7073900" h="1805940">
                  <a:moveTo>
                    <a:pt x="6933895" y="1797954"/>
                  </a:moveTo>
                  <a:lnTo>
                    <a:pt x="6938467" y="1674845"/>
                  </a:lnTo>
                </a:path>
                <a:path w="7073900" h="1805940">
                  <a:moveTo>
                    <a:pt x="6948312" y="1798472"/>
                  </a:moveTo>
                  <a:lnTo>
                    <a:pt x="6952823" y="1675729"/>
                  </a:lnTo>
                </a:path>
                <a:path w="7073900" h="1805940">
                  <a:moveTo>
                    <a:pt x="2426238" y="1189329"/>
                  </a:moveTo>
                  <a:lnTo>
                    <a:pt x="2436205" y="1068232"/>
                  </a:lnTo>
                </a:path>
                <a:path w="7073900" h="1805940">
                  <a:moveTo>
                    <a:pt x="2309286" y="1181039"/>
                  </a:moveTo>
                  <a:lnTo>
                    <a:pt x="2317668" y="1059362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6" name="object 286"/>
            <p:cNvSpPr/>
            <p:nvPr/>
          </p:nvSpPr>
          <p:spPr>
            <a:xfrm>
              <a:off x="6015593" y="4548377"/>
              <a:ext cx="92075" cy="26034"/>
            </a:xfrm>
            <a:custGeom>
              <a:avLst/>
              <a:gdLst/>
              <a:ahLst/>
              <a:cxnLst/>
              <a:rect l="l" t="t" r="r" b="b"/>
              <a:pathLst>
                <a:path w="92075" h="26035">
                  <a:moveTo>
                    <a:pt x="121" y="10942"/>
                  </a:moveTo>
                  <a:lnTo>
                    <a:pt x="91013" y="25542"/>
                  </a:lnTo>
                </a:path>
                <a:path w="92075" h="26035">
                  <a:moveTo>
                    <a:pt x="0" y="0"/>
                  </a:moveTo>
                  <a:lnTo>
                    <a:pt x="91775" y="1472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287" name="object 287"/>
            <p:cNvSpPr/>
            <p:nvPr/>
          </p:nvSpPr>
          <p:spPr>
            <a:xfrm>
              <a:off x="8407633" y="6841815"/>
              <a:ext cx="1263015" cy="293370"/>
            </a:xfrm>
            <a:custGeom>
              <a:avLst/>
              <a:gdLst/>
              <a:ahLst/>
              <a:cxnLst/>
              <a:rect l="l" t="t" r="r" b="b"/>
              <a:pathLst>
                <a:path w="1263015" h="293370">
                  <a:moveTo>
                    <a:pt x="17068" y="0"/>
                  </a:moveTo>
                  <a:lnTo>
                    <a:pt x="0" y="131673"/>
                  </a:lnTo>
                  <a:lnTo>
                    <a:pt x="1245869" y="293278"/>
                  </a:lnTo>
                  <a:lnTo>
                    <a:pt x="1262969" y="161574"/>
                  </a:lnTo>
                  <a:lnTo>
                    <a:pt x="17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288" name="object 288"/>
          <p:cNvSpPr txBox="1"/>
          <p:nvPr/>
        </p:nvSpPr>
        <p:spPr>
          <a:xfrm rot="420000">
            <a:off x="6527613" y="4698175"/>
            <a:ext cx="32888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07"/>
              </a:lnSpc>
            </a:pPr>
            <a:r>
              <a:rPr sz="614" spc="-7" dirty="0">
                <a:latin typeface="Arial"/>
                <a:cs typeface="Arial"/>
              </a:rPr>
              <a:t>NORRIS</a:t>
            </a:r>
            <a:endParaRPr sz="614">
              <a:latin typeface="Arial"/>
              <a:cs typeface="Arial"/>
            </a:endParaRPr>
          </a:p>
        </p:txBody>
      </p:sp>
      <p:sp>
        <p:nvSpPr>
          <p:cNvPr id="289" name="object 289"/>
          <p:cNvSpPr txBox="1"/>
          <p:nvPr/>
        </p:nvSpPr>
        <p:spPr>
          <a:xfrm rot="420000">
            <a:off x="6933048" y="4759296"/>
            <a:ext cx="457144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00"/>
              </a:lnSpc>
            </a:pPr>
            <a:r>
              <a:rPr sz="614" spc="-7" dirty="0">
                <a:latin typeface="Arial"/>
                <a:cs typeface="Arial"/>
              </a:rPr>
              <a:t>CRESCENT</a:t>
            </a:r>
            <a:endParaRPr sz="614">
              <a:latin typeface="Arial"/>
              <a:cs typeface="Arial"/>
            </a:endParaRPr>
          </a:p>
        </p:txBody>
      </p:sp>
      <p:sp>
        <p:nvSpPr>
          <p:cNvPr id="290" name="object 290"/>
          <p:cNvSpPr txBox="1"/>
          <p:nvPr/>
        </p:nvSpPr>
        <p:spPr>
          <a:xfrm rot="180000">
            <a:off x="3629904" y="3239711"/>
            <a:ext cx="139081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4"/>
              </a:lnSpc>
            </a:pPr>
            <a:r>
              <a:rPr sz="205" dirty="0">
                <a:latin typeface="Arial"/>
                <a:cs typeface="Arial"/>
              </a:rPr>
              <a:t>2</a:t>
            </a:r>
            <a:r>
              <a:rPr sz="205" spc="3" dirty="0">
                <a:latin typeface="Arial"/>
                <a:cs typeface="Arial"/>
              </a:rPr>
              <a:t> </a:t>
            </a:r>
            <a:r>
              <a:rPr sz="205" spc="-7" dirty="0">
                <a:latin typeface="Arial"/>
                <a:cs typeface="Arial"/>
              </a:rPr>
              <a:t>STOREY</a:t>
            </a:r>
            <a:endParaRPr sz="205">
              <a:latin typeface="Arial"/>
              <a:cs typeface="Arial"/>
            </a:endParaRPr>
          </a:p>
        </p:txBody>
      </p:sp>
      <p:sp>
        <p:nvSpPr>
          <p:cNvPr id="291" name="object 291"/>
          <p:cNvSpPr txBox="1"/>
          <p:nvPr/>
        </p:nvSpPr>
        <p:spPr>
          <a:xfrm rot="180000">
            <a:off x="3652040" y="3268480"/>
            <a:ext cx="8789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"/>
              </a:lnSpc>
            </a:pPr>
            <a:r>
              <a:rPr sz="205" spc="-7" dirty="0">
                <a:latin typeface="Arial"/>
                <a:cs typeface="Arial"/>
              </a:rPr>
              <a:t>BRICK</a:t>
            </a:r>
            <a:endParaRPr sz="205">
              <a:latin typeface="Arial"/>
              <a:cs typeface="Arial"/>
            </a:endParaRPr>
          </a:p>
        </p:txBody>
      </p:sp>
      <p:sp>
        <p:nvSpPr>
          <p:cNvPr id="292" name="object 292"/>
          <p:cNvSpPr txBox="1"/>
          <p:nvPr/>
        </p:nvSpPr>
        <p:spPr>
          <a:xfrm rot="180000">
            <a:off x="3621792" y="3297790"/>
            <a:ext cx="144605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"/>
              </a:lnSpc>
            </a:pPr>
            <a:r>
              <a:rPr sz="205" spc="-7" dirty="0">
                <a:latin typeface="Arial"/>
                <a:cs typeface="Arial"/>
              </a:rPr>
              <a:t>DWELLING</a:t>
            </a:r>
            <a:endParaRPr sz="205">
              <a:latin typeface="Arial"/>
              <a:cs typeface="Arial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3662096" y="3368347"/>
            <a:ext cx="55418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"/>
              </a:lnSpc>
            </a:pPr>
            <a:r>
              <a:rPr sz="307" spc="-25" baseline="9259" dirty="0">
                <a:latin typeface="Arial"/>
                <a:cs typeface="Arial"/>
              </a:rPr>
              <a:t>N°</a:t>
            </a:r>
            <a:r>
              <a:rPr sz="205" spc="341" dirty="0">
                <a:latin typeface="Arial"/>
                <a:cs typeface="Arial"/>
              </a:rPr>
              <a:t> </a:t>
            </a:r>
            <a:endParaRPr sz="205">
              <a:latin typeface="Arial"/>
              <a:cs typeface="Arial"/>
            </a:endParaRPr>
          </a:p>
        </p:txBody>
      </p:sp>
      <p:sp>
        <p:nvSpPr>
          <p:cNvPr id="294" name="object 294"/>
          <p:cNvSpPr txBox="1"/>
          <p:nvPr/>
        </p:nvSpPr>
        <p:spPr>
          <a:xfrm rot="180000">
            <a:off x="4415270" y="3344493"/>
            <a:ext cx="139081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4"/>
              </a:lnSpc>
            </a:pPr>
            <a:r>
              <a:rPr sz="205" dirty="0">
                <a:latin typeface="Arial"/>
                <a:cs typeface="Arial"/>
              </a:rPr>
              <a:t>2</a:t>
            </a:r>
            <a:r>
              <a:rPr sz="205" spc="3" dirty="0">
                <a:latin typeface="Arial"/>
                <a:cs typeface="Arial"/>
              </a:rPr>
              <a:t> </a:t>
            </a:r>
            <a:r>
              <a:rPr sz="205" spc="-7" dirty="0">
                <a:latin typeface="Arial"/>
                <a:cs typeface="Arial"/>
              </a:rPr>
              <a:t>STOREY</a:t>
            </a:r>
            <a:endParaRPr sz="205">
              <a:latin typeface="Arial"/>
              <a:cs typeface="Arial"/>
            </a:endParaRPr>
          </a:p>
        </p:txBody>
      </p:sp>
      <p:sp>
        <p:nvSpPr>
          <p:cNvPr id="295" name="object 295"/>
          <p:cNvSpPr txBox="1"/>
          <p:nvPr/>
        </p:nvSpPr>
        <p:spPr>
          <a:xfrm rot="180000">
            <a:off x="4437405" y="3373262"/>
            <a:ext cx="8789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"/>
              </a:lnSpc>
            </a:pPr>
            <a:r>
              <a:rPr sz="205" spc="-7" dirty="0">
                <a:latin typeface="Arial"/>
                <a:cs typeface="Arial"/>
              </a:rPr>
              <a:t>BRICK</a:t>
            </a:r>
            <a:endParaRPr sz="205">
              <a:latin typeface="Arial"/>
              <a:cs typeface="Arial"/>
            </a:endParaRPr>
          </a:p>
        </p:txBody>
      </p:sp>
      <p:sp>
        <p:nvSpPr>
          <p:cNvPr id="296" name="object 296"/>
          <p:cNvSpPr txBox="1"/>
          <p:nvPr/>
        </p:nvSpPr>
        <p:spPr>
          <a:xfrm rot="180000">
            <a:off x="4407178" y="3402572"/>
            <a:ext cx="144605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"/>
              </a:lnSpc>
            </a:pPr>
            <a:r>
              <a:rPr sz="205" spc="-7" dirty="0">
                <a:latin typeface="Arial"/>
                <a:cs typeface="Arial"/>
              </a:rPr>
              <a:t>DWELLING</a:t>
            </a:r>
            <a:endParaRPr sz="205">
              <a:latin typeface="Arial"/>
              <a:cs typeface="Arial"/>
            </a:endParaRPr>
          </a:p>
        </p:txBody>
      </p:sp>
      <p:sp>
        <p:nvSpPr>
          <p:cNvPr id="297" name="object 297"/>
          <p:cNvSpPr txBox="1"/>
          <p:nvPr/>
        </p:nvSpPr>
        <p:spPr>
          <a:xfrm rot="180000">
            <a:off x="4444855" y="3475979"/>
            <a:ext cx="60604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"/>
              </a:lnSpc>
            </a:pPr>
            <a:r>
              <a:rPr sz="205" dirty="0">
                <a:latin typeface="Arial"/>
                <a:cs typeface="Arial"/>
              </a:rPr>
              <a:t>N°</a:t>
            </a:r>
            <a:r>
              <a:rPr sz="205" spc="3" dirty="0">
                <a:latin typeface="Arial"/>
                <a:cs typeface="Arial"/>
              </a:rPr>
              <a:t> </a:t>
            </a:r>
            <a:r>
              <a:rPr sz="205" spc="-34" dirty="0">
                <a:latin typeface="Arial"/>
                <a:cs typeface="Arial"/>
              </a:rPr>
              <a:t>9</a:t>
            </a:r>
            <a:endParaRPr sz="205">
              <a:latin typeface="Arial"/>
              <a:cs typeface="Arial"/>
            </a:endParaRPr>
          </a:p>
        </p:txBody>
      </p:sp>
      <p:sp>
        <p:nvSpPr>
          <p:cNvPr id="298" name="object 298"/>
          <p:cNvSpPr txBox="1"/>
          <p:nvPr/>
        </p:nvSpPr>
        <p:spPr>
          <a:xfrm rot="180000">
            <a:off x="5203046" y="3453036"/>
            <a:ext cx="139081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4"/>
              </a:lnSpc>
            </a:pPr>
            <a:r>
              <a:rPr sz="205" dirty="0">
                <a:latin typeface="Arial"/>
                <a:cs typeface="Arial"/>
              </a:rPr>
              <a:t>2</a:t>
            </a:r>
            <a:r>
              <a:rPr sz="205" spc="3" dirty="0">
                <a:latin typeface="Arial"/>
                <a:cs typeface="Arial"/>
              </a:rPr>
              <a:t> </a:t>
            </a:r>
            <a:r>
              <a:rPr sz="205" spc="-7" dirty="0">
                <a:latin typeface="Arial"/>
                <a:cs typeface="Arial"/>
              </a:rPr>
              <a:t>STOREY</a:t>
            </a:r>
            <a:endParaRPr sz="205">
              <a:latin typeface="Arial"/>
              <a:cs typeface="Arial"/>
            </a:endParaRPr>
          </a:p>
        </p:txBody>
      </p:sp>
      <p:sp>
        <p:nvSpPr>
          <p:cNvPr id="299" name="object 299"/>
          <p:cNvSpPr txBox="1"/>
          <p:nvPr/>
        </p:nvSpPr>
        <p:spPr>
          <a:xfrm rot="180000">
            <a:off x="5225182" y="3481805"/>
            <a:ext cx="8789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"/>
              </a:lnSpc>
            </a:pPr>
            <a:r>
              <a:rPr sz="205" spc="-7" dirty="0">
                <a:latin typeface="Arial"/>
                <a:cs typeface="Arial"/>
              </a:rPr>
              <a:t>BRICK</a:t>
            </a:r>
            <a:endParaRPr sz="205">
              <a:latin typeface="Arial"/>
              <a:cs typeface="Arial"/>
            </a:endParaRPr>
          </a:p>
        </p:txBody>
      </p:sp>
      <p:sp>
        <p:nvSpPr>
          <p:cNvPr id="300" name="object 300"/>
          <p:cNvSpPr txBox="1"/>
          <p:nvPr/>
        </p:nvSpPr>
        <p:spPr>
          <a:xfrm rot="180000">
            <a:off x="5194955" y="3511135"/>
            <a:ext cx="144605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"/>
              </a:lnSpc>
            </a:pPr>
            <a:r>
              <a:rPr sz="205" spc="-7" dirty="0">
                <a:latin typeface="Arial"/>
                <a:cs typeface="Arial"/>
              </a:rPr>
              <a:t>DWELLING</a:t>
            </a:r>
            <a:endParaRPr sz="205">
              <a:latin typeface="Arial"/>
              <a:cs typeface="Arial"/>
            </a:endParaRPr>
          </a:p>
        </p:txBody>
      </p:sp>
      <p:sp>
        <p:nvSpPr>
          <p:cNvPr id="301" name="object 301"/>
          <p:cNvSpPr txBox="1"/>
          <p:nvPr/>
        </p:nvSpPr>
        <p:spPr>
          <a:xfrm rot="180000">
            <a:off x="5226955" y="3584573"/>
            <a:ext cx="72038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"/>
              </a:lnSpc>
            </a:pPr>
            <a:r>
              <a:rPr sz="205" dirty="0">
                <a:latin typeface="Arial"/>
                <a:cs typeface="Arial"/>
              </a:rPr>
              <a:t>N° </a:t>
            </a:r>
            <a:r>
              <a:rPr sz="205" spc="-24" dirty="0">
                <a:latin typeface="Arial"/>
                <a:cs typeface="Arial"/>
              </a:rPr>
              <a:t>11</a:t>
            </a:r>
            <a:endParaRPr sz="205">
              <a:latin typeface="Arial"/>
              <a:cs typeface="Arial"/>
            </a:endParaRPr>
          </a:p>
        </p:txBody>
      </p:sp>
      <p:sp>
        <p:nvSpPr>
          <p:cNvPr id="302" name="object 302"/>
          <p:cNvSpPr txBox="1"/>
          <p:nvPr/>
        </p:nvSpPr>
        <p:spPr>
          <a:xfrm rot="180000">
            <a:off x="5989493" y="3562847"/>
            <a:ext cx="139081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4"/>
              </a:lnSpc>
            </a:pPr>
            <a:r>
              <a:rPr sz="205" dirty="0">
                <a:latin typeface="Arial"/>
                <a:cs typeface="Arial"/>
              </a:rPr>
              <a:t>2</a:t>
            </a:r>
            <a:r>
              <a:rPr sz="205" spc="3" dirty="0">
                <a:latin typeface="Arial"/>
                <a:cs typeface="Arial"/>
              </a:rPr>
              <a:t> </a:t>
            </a:r>
            <a:r>
              <a:rPr sz="205" spc="-7" dirty="0">
                <a:latin typeface="Arial"/>
                <a:cs typeface="Arial"/>
              </a:rPr>
              <a:t>STOREY</a:t>
            </a:r>
            <a:endParaRPr sz="205">
              <a:latin typeface="Arial"/>
              <a:cs typeface="Arial"/>
            </a:endParaRPr>
          </a:p>
        </p:txBody>
      </p:sp>
      <p:sp>
        <p:nvSpPr>
          <p:cNvPr id="303" name="object 303"/>
          <p:cNvSpPr txBox="1"/>
          <p:nvPr/>
        </p:nvSpPr>
        <p:spPr>
          <a:xfrm rot="180000">
            <a:off x="6011628" y="3591637"/>
            <a:ext cx="8789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"/>
              </a:lnSpc>
            </a:pPr>
            <a:r>
              <a:rPr sz="205" spc="-7" dirty="0">
                <a:latin typeface="Arial"/>
                <a:cs typeface="Arial"/>
              </a:rPr>
              <a:t>BRICK</a:t>
            </a:r>
            <a:endParaRPr sz="205">
              <a:latin typeface="Arial"/>
              <a:cs typeface="Arial"/>
            </a:endParaRPr>
          </a:p>
        </p:txBody>
      </p:sp>
      <p:sp>
        <p:nvSpPr>
          <p:cNvPr id="304" name="object 304"/>
          <p:cNvSpPr txBox="1"/>
          <p:nvPr/>
        </p:nvSpPr>
        <p:spPr>
          <a:xfrm rot="180000">
            <a:off x="5981402" y="3620946"/>
            <a:ext cx="144605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"/>
              </a:lnSpc>
            </a:pPr>
            <a:r>
              <a:rPr sz="205" spc="-7" dirty="0">
                <a:latin typeface="Arial"/>
                <a:cs typeface="Arial"/>
              </a:rPr>
              <a:t>DWELLING</a:t>
            </a:r>
            <a:endParaRPr sz="205">
              <a:latin typeface="Arial"/>
              <a:cs typeface="Arial"/>
            </a:endParaRPr>
          </a:p>
        </p:txBody>
      </p:sp>
      <p:sp>
        <p:nvSpPr>
          <p:cNvPr id="305" name="object 305"/>
          <p:cNvSpPr txBox="1"/>
          <p:nvPr/>
        </p:nvSpPr>
        <p:spPr>
          <a:xfrm rot="180000">
            <a:off x="6012442" y="3694397"/>
            <a:ext cx="74046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"/>
              </a:lnSpc>
            </a:pPr>
            <a:r>
              <a:rPr sz="205" dirty="0">
                <a:latin typeface="Arial"/>
                <a:cs typeface="Arial"/>
              </a:rPr>
              <a:t>N°</a:t>
            </a:r>
            <a:r>
              <a:rPr sz="205" spc="3" dirty="0">
                <a:latin typeface="Arial"/>
                <a:cs typeface="Arial"/>
              </a:rPr>
              <a:t> </a:t>
            </a:r>
            <a:r>
              <a:rPr sz="205" spc="-17" dirty="0">
                <a:latin typeface="Arial"/>
                <a:cs typeface="Arial"/>
              </a:rPr>
              <a:t>15</a:t>
            </a:r>
            <a:endParaRPr sz="205">
              <a:latin typeface="Arial"/>
              <a:cs typeface="Arial"/>
            </a:endParaRPr>
          </a:p>
        </p:txBody>
      </p:sp>
      <p:sp>
        <p:nvSpPr>
          <p:cNvPr id="306" name="object 306"/>
          <p:cNvSpPr txBox="1"/>
          <p:nvPr/>
        </p:nvSpPr>
        <p:spPr>
          <a:xfrm rot="180000">
            <a:off x="6776001" y="3664138"/>
            <a:ext cx="139081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4"/>
              </a:lnSpc>
            </a:pPr>
            <a:r>
              <a:rPr sz="205" dirty="0">
                <a:latin typeface="Arial"/>
                <a:cs typeface="Arial"/>
              </a:rPr>
              <a:t>2</a:t>
            </a:r>
            <a:r>
              <a:rPr sz="205" spc="3" dirty="0">
                <a:latin typeface="Arial"/>
                <a:cs typeface="Arial"/>
              </a:rPr>
              <a:t> </a:t>
            </a:r>
            <a:r>
              <a:rPr sz="205" spc="-7" dirty="0">
                <a:latin typeface="Arial"/>
                <a:cs typeface="Arial"/>
              </a:rPr>
              <a:t>STOREY</a:t>
            </a:r>
            <a:endParaRPr sz="205">
              <a:latin typeface="Arial"/>
              <a:cs typeface="Arial"/>
            </a:endParaRPr>
          </a:p>
        </p:txBody>
      </p:sp>
      <p:sp>
        <p:nvSpPr>
          <p:cNvPr id="307" name="object 307"/>
          <p:cNvSpPr txBox="1"/>
          <p:nvPr/>
        </p:nvSpPr>
        <p:spPr>
          <a:xfrm rot="180000">
            <a:off x="6798116" y="3692928"/>
            <a:ext cx="8789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"/>
              </a:lnSpc>
            </a:pPr>
            <a:r>
              <a:rPr sz="205" spc="-7" dirty="0">
                <a:latin typeface="Arial"/>
                <a:cs typeface="Arial"/>
              </a:rPr>
              <a:t>BRICK</a:t>
            </a:r>
            <a:endParaRPr sz="205">
              <a:latin typeface="Arial"/>
              <a:cs typeface="Arial"/>
            </a:endParaRPr>
          </a:p>
        </p:txBody>
      </p:sp>
      <p:sp>
        <p:nvSpPr>
          <p:cNvPr id="308" name="object 308"/>
          <p:cNvSpPr txBox="1"/>
          <p:nvPr/>
        </p:nvSpPr>
        <p:spPr>
          <a:xfrm rot="180000">
            <a:off x="6767888" y="3722237"/>
            <a:ext cx="144605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"/>
              </a:lnSpc>
            </a:pPr>
            <a:r>
              <a:rPr sz="205" spc="-7" dirty="0">
                <a:latin typeface="Arial"/>
                <a:cs typeface="Arial"/>
              </a:rPr>
              <a:t>DWELLING</a:t>
            </a:r>
            <a:endParaRPr sz="205">
              <a:latin typeface="Arial"/>
              <a:cs typeface="Arial"/>
            </a:endParaRPr>
          </a:p>
        </p:txBody>
      </p:sp>
      <p:sp>
        <p:nvSpPr>
          <p:cNvPr id="309" name="object 309"/>
          <p:cNvSpPr txBox="1"/>
          <p:nvPr/>
        </p:nvSpPr>
        <p:spPr>
          <a:xfrm rot="180000">
            <a:off x="6798950" y="3795688"/>
            <a:ext cx="74046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"/>
              </a:lnSpc>
            </a:pPr>
            <a:r>
              <a:rPr sz="205" dirty="0">
                <a:latin typeface="Arial"/>
                <a:cs typeface="Arial"/>
              </a:rPr>
              <a:t>N°</a:t>
            </a:r>
            <a:r>
              <a:rPr sz="205" spc="3" dirty="0">
                <a:latin typeface="Arial"/>
                <a:cs typeface="Arial"/>
              </a:rPr>
              <a:t> 1</a:t>
            </a:r>
            <a:r>
              <a:rPr sz="205" spc="341" dirty="0">
                <a:latin typeface="Arial"/>
                <a:cs typeface="Arial"/>
              </a:rPr>
              <a:t> </a:t>
            </a:r>
            <a:endParaRPr sz="205">
              <a:latin typeface="Arial"/>
              <a:cs typeface="Arial"/>
            </a:endParaRPr>
          </a:p>
        </p:txBody>
      </p:sp>
      <p:sp>
        <p:nvSpPr>
          <p:cNvPr id="310" name="object 310"/>
          <p:cNvSpPr txBox="1"/>
          <p:nvPr/>
        </p:nvSpPr>
        <p:spPr>
          <a:xfrm rot="180000">
            <a:off x="7562032" y="3771185"/>
            <a:ext cx="139081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4"/>
              </a:lnSpc>
            </a:pPr>
            <a:r>
              <a:rPr sz="205" dirty="0">
                <a:latin typeface="Arial"/>
                <a:cs typeface="Arial"/>
              </a:rPr>
              <a:t>2</a:t>
            </a:r>
            <a:r>
              <a:rPr sz="205" spc="3" dirty="0">
                <a:latin typeface="Arial"/>
                <a:cs typeface="Arial"/>
              </a:rPr>
              <a:t> </a:t>
            </a:r>
            <a:r>
              <a:rPr sz="205" spc="-7" dirty="0">
                <a:latin typeface="Arial"/>
                <a:cs typeface="Arial"/>
              </a:rPr>
              <a:t>STOREY</a:t>
            </a:r>
            <a:endParaRPr sz="205">
              <a:latin typeface="Arial"/>
              <a:cs typeface="Arial"/>
            </a:endParaRPr>
          </a:p>
        </p:txBody>
      </p:sp>
      <p:sp>
        <p:nvSpPr>
          <p:cNvPr id="311" name="object 311"/>
          <p:cNvSpPr txBox="1"/>
          <p:nvPr/>
        </p:nvSpPr>
        <p:spPr>
          <a:xfrm rot="180000">
            <a:off x="7584168" y="3799954"/>
            <a:ext cx="8789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"/>
              </a:lnSpc>
            </a:pPr>
            <a:r>
              <a:rPr sz="205" spc="-7" dirty="0">
                <a:latin typeface="Arial"/>
                <a:cs typeface="Arial"/>
              </a:rPr>
              <a:t>BRICK</a:t>
            </a:r>
            <a:endParaRPr sz="205">
              <a:latin typeface="Arial"/>
              <a:cs typeface="Arial"/>
            </a:endParaRPr>
          </a:p>
        </p:txBody>
      </p:sp>
      <p:sp>
        <p:nvSpPr>
          <p:cNvPr id="312" name="object 312"/>
          <p:cNvSpPr txBox="1"/>
          <p:nvPr/>
        </p:nvSpPr>
        <p:spPr>
          <a:xfrm rot="180000">
            <a:off x="7553941" y="3829284"/>
            <a:ext cx="144605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"/>
              </a:lnSpc>
            </a:pPr>
            <a:r>
              <a:rPr sz="205" spc="-7" dirty="0">
                <a:latin typeface="Arial"/>
                <a:cs typeface="Arial"/>
              </a:rPr>
              <a:t>DWELLING</a:t>
            </a:r>
            <a:endParaRPr sz="205">
              <a:latin typeface="Arial"/>
              <a:cs typeface="Arial"/>
            </a:endParaRPr>
          </a:p>
        </p:txBody>
      </p:sp>
      <p:sp>
        <p:nvSpPr>
          <p:cNvPr id="313" name="object 313"/>
          <p:cNvSpPr txBox="1"/>
          <p:nvPr/>
        </p:nvSpPr>
        <p:spPr>
          <a:xfrm rot="180000">
            <a:off x="7584981" y="3902735"/>
            <a:ext cx="74046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"/>
              </a:lnSpc>
            </a:pPr>
            <a:r>
              <a:rPr sz="205" dirty="0">
                <a:latin typeface="Arial"/>
                <a:cs typeface="Arial"/>
              </a:rPr>
              <a:t>N°</a:t>
            </a:r>
            <a:r>
              <a:rPr sz="205" spc="3" dirty="0">
                <a:latin typeface="Arial"/>
                <a:cs typeface="Arial"/>
              </a:rPr>
              <a:t> </a:t>
            </a:r>
            <a:r>
              <a:rPr sz="205" spc="-17" dirty="0">
                <a:latin typeface="Arial"/>
                <a:cs typeface="Arial"/>
              </a:rPr>
              <a:t>19</a:t>
            </a:r>
            <a:endParaRPr sz="205">
              <a:latin typeface="Arial"/>
              <a:cs typeface="Arial"/>
            </a:endParaRPr>
          </a:p>
        </p:txBody>
      </p:sp>
      <p:sp>
        <p:nvSpPr>
          <p:cNvPr id="314" name="object 314"/>
          <p:cNvSpPr txBox="1"/>
          <p:nvPr/>
        </p:nvSpPr>
        <p:spPr>
          <a:xfrm rot="180000">
            <a:off x="8349996" y="3879001"/>
            <a:ext cx="139081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4"/>
              </a:lnSpc>
            </a:pPr>
            <a:r>
              <a:rPr sz="205" dirty="0">
                <a:latin typeface="Arial"/>
                <a:cs typeface="Arial"/>
              </a:rPr>
              <a:t>2</a:t>
            </a:r>
            <a:r>
              <a:rPr sz="205" spc="3" dirty="0">
                <a:latin typeface="Arial"/>
                <a:cs typeface="Arial"/>
              </a:rPr>
              <a:t> </a:t>
            </a:r>
            <a:r>
              <a:rPr sz="205" spc="-7" dirty="0">
                <a:latin typeface="Arial"/>
                <a:cs typeface="Arial"/>
              </a:rPr>
              <a:t>STOREY</a:t>
            </a:r>
            <a:endParaRPr sz="205">
              <a:latin typeface="Arial"/>
              <a:cs typeface="Arial"/>
            </a:endParaRPr>
          </a:p>
        </p:txBody>
      </p:sp>
      <p:sp>
        <p:nvSpPr>
          <p:cNvPr id="315" name="object 315"/>
          <p:cNvSpPr txBox="1"/>
          <p:nvPr/>
        </p:nvSpPr>
        <p:spPr>
          <a:xfrm rot="180000">
            <a:off x="8372131" y="3907791"/>
            <a:ext cx="8789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"/>
              </a:lnSpc>
            </a:pPr>
            <a:r>
              <a:rPr sz="205" spc="-7" dirty="0">
                <a:latin typeface="Arial"/>
                <a:cs typeface="Arial"/>
              </a:rPr>
              <a:t>BRICK</a:t>
            </a:r>
            <a:endParaRPr sz="205">
              <a:latin typeface="Arial"/>
              <a:cs typeface="Arial"/>
            </a:endParaRPr>
          </a:p>
        </p:txBody>
      </p:sp>
      <p:sp>
        <p:nvSpPr>
          <p:cNvPr id="316" name="object 316"/>
          <p:cNvSpPr txBox="1"/>
          <p:nvPr/>
        </p:nvSpPr>
        <p:spPr>
          <a:xfrm rot="180000">
            <a:off x="8341904" y="3937101"/>
            <a:ext cx="144605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"/>
              </a:lnSpc>
            </a:pPr>
            <a:r>
              <a:rPr sz="205" spc="-7" dirty="0">
                <a:latin typeface="Arial"/>
                <a:cs typeface="Arial"/>
              </a:rPr>
              <a:t>DWELLING</a:t>
            </a:r>
            <a:endParaRPr sz="205">
              <a:latin typeface="Arial"/>
              <a:cs typeface="Arial"/>
            </a:endParaRPr>
          </a:p>
        </p:txBody>
      </p:sp>
      <p:sp>
        <p:nvSpPr>
          <p:cNvPr id="317" name="object 317"/>
          <p:cNvSpPr txBox="1"/>
          <p:nvPr/>
        </p:nvSpPr>
        <p:spPr>
          <a:xfrm rot="180000">
            <a:off x="8372965" y="4010552"/>
            <a:ext cx="74046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"/>
              </a:lnSpc>
            </a:pPr>
            <a:r>
              <a:rPr sz="205" dirty="0">
                <a:latin typeface="Arial"/>
                <a:cs typeface="Arial"/>
              </a:rPr>
              <a:t>N°</a:t>
            </a:r>
            <a:r>
              <a:rPr sz="205" spc="3" dirty="0">
                <a:latin typeface="Arial"/>
                <a:cs typeface="Arial"/>
              </a:rPr>
              <a:t> </a:t>
            </a:r>
            <a:r>
              <a:rPr sz="205" spc="-17" dirty="0">
                <a:latin typeface="Arial"/>
                <a:cs typeface="Arial"/>
              </a:rPr>
              <a:t>21</a:t>
            </a:r>
            <a:endParaRPr sz="205">
              <a:latin typeface="Arial"/>
              <a:cs typeface="Arial"/>
            </a:endParaRPr>
          </a:p>
        </p:txBody>
      </p:sp>
      <p:sp>
        <p:nvSpPr>
          <p:cNvPr id="318" name="object 318"/>
          <p:cNvSpPr txBox="1"/>
          <p:nvPr/>
        </p:nvSpPr>
        <p:spPr>
          <a:xfrm rot="180000">
            <a:off x="9138416" y="3978338"/>
            <a:ext cx="139081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4"/>
              </a:lnSpc>
            </a:pPr>
            <a:r>
              <a:rPr sz="205" dirty="0">
                <a:latin typeface="Arial"/>
                <a:cs typeface="Arial"/>
              </a:rPr>
              <a:t>2</a:t>
            </a:r>
            <a:r>
              <a:rPr sz="205" spc="3" dirty="0">
                <a:latin typeface="Arial"/>
                <a:cs typeface="Arial"/>
              </a:rPr>
              <a:t> </a:t>
            </a:r>
            <a:r>
              <a:rPr sz="205" spc="-7" dirty="0">
                <a:latin typeface="Arial"/>
                <a:cs typeface="Arial"/>
              </a:rPr>
              <a:t>STOREY</a:t>
            </a:r>
            <a:endParaRPr sz="205">
              <a:latin typeface="Arial"/>
              <a:cs typeface="Arial"/>
            </a:endParaRPr>
          </a:p>
        </p:txBody>
      </p:sp>
      <p:sp>
        <p:nvSpPr>
          <p:cNvPr id="319" name="object 319"/>
          <p:cNvSpPr txBox="1"/>
          <p:nvPr/>
        </p:nvSpPr>
        <p:spPr>
          <a:xfrm rot="180000">
            <a:off x="9160551" y="4007107"/>
            <a:ext cx="8789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"/>
              </a:lnSpc>
            </a:pPr>
            <a:r>
              <a:rPr sz="205" spc="-7" dirty="0">
                <a:latin typeface="Arial"/>
                <a:cs typeface="Arial"/>
              </a:rPr>
              <a:t>BRICK</a:t>
            </a:r>
            <a:endParaRPr sz="205">
              <a:latin typeface="Arial"/>
              <a:cs typeface="Arial"/>
            </a:endParaRPr>
          </a:p>
        </p:txBody>
      </p:sp>
      <p:sp>
        <p:nvSpPr>
          <p:cNvPr id="320" name="object 320"/>
          <p:cNvSpPr txBox="1"/>
          <p:nvPr/>
        </p:nvSpPr>
        <p:spPr>
          <a:xfrm rot="180000">
            <a:off x="9130324" y="4036437"/>
            <a:ext cx="144605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"/>
              </a:lnSpc>
            </a:pPr>
            <a:r>
              <a:rPr sz="205" spc="-7" dirty="0">
                <a:latin typeface="Arial"/>
                <a:cs typeface="Arial"/>
              </a:rPr>
              <a:t>DWELLING</a:t>
            </a:r>
            <a:endParaRPr sz="205">
              <a:latin typeface="Arial"/>
              <a:cs typeface="Arial"/>
            </a:endParaRPr>
          </a:p>
        </p:txBody>
      </p:sp>
      <p:sp>
        <p:nvSpPr>
          <p:cNvPr id="321" name="object 321"/>
          <p:cNvSpPr txBox="1"/>
          <p:nvPr/>
        </p:nvSpPr>
        <p:spPr>
          <a:xfrm rot="180000">
            <a:off x="9161365" y="4109888"/>
            <a:ext cx="74046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"/>
              </a:lnSpc>
            </a:pPr>
            <a:r>
              <a:rPr sz="205" dirty="0">
                <a:latin typeface="Arial"/>
                <a:cs typeface="Arial"/>
              </a:rPr>
              <a:t>N°</a:t>
            </a:r>
            <a:r>
              <a:rPr sz="205" spc="3" dirty="0">
                <a:latin typeface="Arial"/>
                <a:cs typeface="Arial"/>
              </a:rPr>
              <a:t> </a:t>
            </a:r>
            <a:r>
              <a:rPr sz="205" spc="-17" dirty="0">
                <a:latin typeface="Arial"/>
                <a:cs typeface="Arial"/>
              </a:rPr>
              <a:t>23</a:t>
            </a:r>
            <a:endParaRPr sz="205">
              <a:latin typeface="Arial"/>
              <a:cs typeface="Arial"/>
            </a:endParaRPr>
          </a:p>
        </p:txBody>
      </p:sp>
      <p:sp>
        <p:nvSpPr>
          <p:cNvPr id="322" name="object 322"/>
          <p:cNvSpPr txBox="1"/>
          <p:nvPr/>
        </p:nvSpPr>
        <p:spPr>
          <a:xfrm rot="180000">
            <a:off x="9928038" y="4066973"/>
            <a:ext cx="139081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4"/>
              </a:lnSpc>
            </a:pPr>
            <a:r>
              <a:rPr sz="205" dirty="0">
                <a:latin typeface="Arial"/>
                <a:cs typeface="Arial"/>
              </a:rPr>
              <a:t>2</a:t>
            </a:r>
            <a:r>
              <a:rPr sz="205" spc="3" dirty="0">
                <a:latin typeface="Arial"/>
                <a:cs typeface="Arial"/>
              </a:rPr>
              <a:t> </a:t>
            </a:r>
            <a:r>
              <a:rPr sz="205" spc="-7" dirty="0">
                <a:latin typeface="Arial"/>
                <a:cs typeface="Arial"/>
              </a:rPr>
              <a:t>STOREY</a:t>
            </a:r>
            <a:endParaRPr sz="205">
              <a:latin typeface="Arial"/>
              <a:cs typeface="Arial"/>
            </a:endParaRPr>
          </a:p>
        </p:txBody>
      </p:sp>
      <p:sp>
        <p:nvSpPr>
          <p:cNvPr id="323" name="object 323"/>
          <p:cNvSpPr txBox="1"/>
          <p:nvPr/>
        </p:nvSpPr>
        <p:spPr>
          <a:xfrm rot="180000">
            <a:off x="9950177" y="4095762"/>
            <a:ext cx="8789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"/>
              </a:lnSpc>
            </a:pPr>
            <a:r>
              <a:rPr sz="205" spc="-7" dirty="0">
                <a:latin typeface="Arial"/>
                <a:cs typeface="Arial"/>
              </a:rPr>
              <a:t>BRICK</a:t>
            </a:r>
            <a:endParaRPr sz="205">
              <a:latin typeface="Arial"/>
              <a:cs typeface="Arial"/>
            </a:endParaRPr>
          </a:p>
        </p:txBody>
      </p:sp>
      <p:sp>
        <p:nvSpPr>
          <p:cNvPr id="324" name="object 324"/>
          <p:cNvSpPr txBox="1"/>
          <p:nvPr/>
        </p:nvSpPr>
        <p:spPr>
          <a:xfrm rot="180000">
            <a:off x="9919954" y="4125072"/>
            <a:ext cx="144605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"/>
              </a:lnSpc>
            </a:pPr>
            <a:r>
              <a:rPr sz="205" spc="-7" dirty="0">
                <a:latin typeface="Arial"/>
                <a:cs typeface="Arial"/>
              </a:rPr>
              <a:t>DWELLING</a:t>
            </a:r>
            <a:endParaRPr sz="205">
              <a:latin typeface="Arial"/>
              <a:cs typeface="Arial"/>
            </a:endParaRPr>
          </a:p>
        </p:txBody>
      </p:sp>
      <p:sp>
        <p:nvSpPr>
          <p:cNvPr id="325" name="object 325"/>
          <p:cNvSpPr txBox="1"/>
          <p:nvPr/>
        </p:nvSpPr>
        <p:spPr>
          <a:xfrm rot="180000">
            <a:off x="9950991" y="4198523"/>
            <a:ext cx="74046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"/>
              </a:lnSpc>
            </a:pPr>
            <a:r>
              <a:rPr sz="205" dirty="0">
                <a:latin typeface="Arial"/>
                <a:cs typeface="Arial"/>
              </a:rPr>
              <a:t>N°</a:t>
            </a:r>
            <a:r>
              <a:rPr sz="205" spc="3" dirty="0">
                <a:latin typeface="Arial"/>
                <a:cs typeface="Arial"/>
              </a:rPr>
              <a:t> </a:t>
            </a:r>
            <a:r>
              <a:rPr sz="205" spc="-17" dirty="0">
                <a:latin typeface="Arial"/>
                <a:cs typeface="Arial"/>
              </a:rPr>
              <a:t>25</a:t>
            </a:r>
            <a:endParaRPr sz="205">
              <a:latin typeface="Arial"/>
              <a:cs typeface="Arial"/>
            </a:endParaRPr>
          </a:p>
        </p:txBody>
      </p:sp>
      <p:sp>
        <p:nvSpPr>
          <p:cNvPr id="326" name="object 326"/>
          <p:cNvSpPr txBox="1"/>
          <p:nvPr/>
        </p:nvSpPr>
        <p:spPr>
          <a:xfrm rot="16500000">
            <a:off x="2045349" y="3255218"/>
            <a:ext cx="138657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"/>
              </a:lnSpc>
            </a:pPr>
            <a:r>
              <a:rPr sz="205" spc="-34" dirty="0">
                <a:latin typeface="Arial"/>
                <a:cs typeface="Arial"/>
              </a:rPr>
              <a:t>4</a:t>
            </a:r>
            <a:r>
              <a:rPr sz="205" spc="341" dirty="0">
                <a:latin typeface="Arial"/>
                <a:cs typeface="Arial"/>
              </a:rPr>
              <a:t> </a:t>
            </a:r>
            <a:r>
              <a:rPr sz="205" spc="-116" dirty="0">
                <a:latin typeface="Arial"/>
                <a:cs typeface="Arial"/>
              </a:rPr>
              <a:t>STOREY</a:t>
            </a:r>
            <a:endParaRPr sz="205">
              <a:latin typeface="Arial"/>
              <a:cs typeface="Arial"/>
            </a:endParaRPr>
          </a:p>
        </p:txBody>
      </p:sp>
      <p:sp>
        <p:nvSpPr>
          <p:cNvPr id="327" name="object 327"/>
          <p:cNvSpPr txBox="1"/>
          <p:nvPr/>
        </p:nvSpPr>
        <p:spPr>
          <a:xfrm rot="16500000">
            <a:off x="2099856" y="3258955"/>
            <a:ext cx="87488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"/>
              </a:lnSpc>
            </a:pPr>
            <a:r>
              <a:rPr sz="205" spc="-102" dirty="0">
                <a:latin typeface="Arial"/>
                <a:cs typeface="Arial"/>
              </a:rPr>
              <a:t>BRICK</a:t>
            </a:r>
            <a:endParaRPr sz="205">
              <a:latin typeface="Arial"/>
              <a:cs typeface="Arial"/>
            </a:endParaRPr>
          </a:p>
        </p:txBody>
      </p:sp>
      <p:sp>
        <p:nvSpPr>
          <p:cNvPr id="328" name="object 328"/>
          <p:cNvSpPr txBox="1"/>
          <p:nvPr/>
        </p:nvSpPr>
        <p:spPr>
          <a:xfrm rot="16500000">
            <a:off x="2106794" y="3260541"/>
            <a:ext cx="131872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"/>
              </a:lnSpc>
            </a:pPr>
            <a:r>
              <a:rPr sz="205" spc="-112" dirty="0">
                <a:latin typeface="Arial"/>
                <a:cs typeface="Arial"/>
              </a:rPr>
              <a:t>BUILDING</a:t>
            </a:r>
            <a:endParaRPr sz="205">
              <a:latin typeface="Arial"/>
              <a:cs typeface="Arial"/>
            </a:endParaRPr>
          </a:p>
        </p:txBody>
      </p:sp>
      <p:sp>
        <p:nvSpPr>
          <p:cNvPr id="329" name="object 329"/>
          <p:cNvSpPr txBox="1"/>
          <p:nvPr/>
        </p:nvSpPr>
        <p:spPr>
          <a:xfrm rot="16860000">
            <a:off x="2101899" y="854346"/>
            <a:ext cx="103247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"/>
              </a:lnSpc>
            </a:pPr>
            <a:r>
              <a:rPr sz="205" spc="-31" dirty="0">
                <a:latin typeface="Arial"/>
                <a:cs typeface="Arial"/>
              </a:rPr>
              <a:t>N°</a:t>
            </a:r>
            <a:r>
              <a:rPr sz="205" spc="341" dirty="0">
                <a:latin typeface="Arial"/>
                <a:cs typeface="Arial"/>
              </a:rPr>
              <a:t> </a:t>
            </a:r>
            <a:r>
              <a:rPr sz="205" spc="-75" dirty="0">
                <a:latin typeface="Arial"/>
                <a:cs typeface="Arial"/>
              </a:rPr>
              <a:t>2515</a:t>
            </a:r>
            <a:endParaRPr sz="205">
              <a:latin typeface="Arial"/>
              <a:cs typeface="Arial"/>
            </a:endParaRPr>
          </a:p>
        </p:txBody>
      </p:sp>
      <p:sp>
        <p:nvSpPr>
          <p:cNvPr id="330" name="object 330"/>
          <p:cNvSpPr txBox="1"/>
          <p:nvPr/>
        </p:nvSpPr>
        <p:spPr>
          <a:xfrm rot="16860000">
            <a:off x="2131704" y="868319"/>
            <a:ext cx="139081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"/>
              </a:lnSpc>
            </a:pPr>
            <a:r>
              <a:rPr sz="205" spc="-34" dirty="0">
                <a:latin typeface="Arial"/>
                <a:cs typeface="Arial"/>
              </a:rPr>
              <a:t>3</a:t>
            </a:r>
            <a:r>
              <a:rPr sz="205" spc="341" dirty="0">
                <a:latin typeface="Arial"/>
                <a:cs typeface="Arial"/>
              </a:rPr>
              <a:t> </a:t>
            </a:r>
            <a:r>
              <a:rPr sz="205" spc="-116" dirty="0">
                <a:latin typeface="Arial"/>
                <a:cs typeface="Arial"/>
              </a:rPr>
              <a:t>STOREY</a:t>
            </a:r>
            <a:endParaRPr sz="205">
              <a:latin typeface="Arial"/>
              <a:cs typeface="Arial"/>
            </a:endParaRPr>
          </a:p>
        </p:txBody>
      </p:sp>
      <p:sp>
        <p:nvSpPr>
          <p:cNvPr id="331" name="object 331"/>
          <p:cNvSpPr txBox="1"/>
          <p:nvPr/>
        </p:nvSpPr>
        <p:spPr>
          <a:xfrm rot="16860000">
            <a:off x="2185575" y="874673"/>
            <a:ext cx="8789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"/>
              </a:lnSpc>
            </a:pPr>
            <a:r>
              <a:rPr sz="205" spc="-102" dirty="0">
                <a:latin typeface="Arial"/>
                <a:cs typeface="Arial"/>
              </a:rPr>
              <a:t>BRICK</a:t>
            </a:r>
            <a:endParaRPr sz="205">
              <a:latin typeface="Arial"/>
              <a:cs typeface="Arial"/>
            </a:endParaRPr>
          </a:p>
        </p:txBody>
      </p:sp>
      <p:sp>
        <p:nvSpPr>
          <p:cNvPr id="332" name="object 332"/>
          <p:cNvSpPr txBox="1"/>
          <p:nvPr/>
        </p:nvSpPr>
        <p:spPr>
          <a:xfrm rot="16860000">
            <a:off x="2174016" y="878770"/>
            <a:ext cx="169332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"/>
              </a:lnSpc>
            </a:pPr>
            <a:r>
              <a:rPr sz="205" spc="-34" dirty="0">
                <a:latin typeface="Arial"/>
                <a:cs typeface="Arial"/>
              </a:rPr>
              <a:t>A</a:t>
            </a:r>
            <a:r>
              <a:rPr sz="205" spc="341" dirty="0">
                <a:latin typeface="Arial"/>
                <a:cs typeface="Arial"/>
              </a:rPr>
              <a:t> </a:t>
            </a:r>
            <a:r>
              <a:rPr sz="205" spc="-119" dirty="0">
                <a:latin typeface="Arial"/>
                <a:cs typeface="Arial"/>
              </a:rPr>
              <a:t>ARTMENT</a:t>
            </a:r>
            <a:endParaRPr sz="205">
              <a:latin typeface="Arial"/>
              <a:cs typeface="Arial"/>
            </a:endParaRPr>
          </a:p>
        </p:txBody>
      </p:sp>
      <p:sp>
        <p:nvSpPr>
          <p:cNvPr id="333" name="object 333"/>
          <p:cNvSpPr txBox="1"/>
          <p:nvPr/>
        </p:nvSpPr>
        <p:spPr>
          <a:xfrm rot="16860000">
            <a:off x="2224303" y="890529"/>
            <a:ext cx="132295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"/>
              </a:lnSpc>
            </a:pPr>
            <a:r>
              <a:rPr sz="205" spc="-112" dirty="0">
                <a:latin typeface="Arial"/>
                <a:cs typeface="Arial"/>
              </a:rPr>
              <a:t>BUILDING</a:t>
            </a:r>
            <a:endParaRPr sz="205">
              <a:latin typeface="Arial"/>
              <a:cs typeface="Arial"/>
            </a:endParaRPr>
          </a:p>
        </p:txBody>
      </p:sp>
      <p:sp>
        <p:nvSpPr>
          <p:cNvPr id="334" name="object 334"/>
          <p:cNvSpPr txBox="1"/>
          <p:nvPr/>
        </p:nvSpPr>
        <p:spPr>
          <a:xfrm rot="16500000">
            <a:off x="2003723" y="3248648"/>
            <a:ext cx="102830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"/>
              </a:lnSpc>
            </a:pPr>
            <a:r>
              <a:rPr sz="205" spc="-31" dirty="0">
                <a:latin typeface="Arial"/>
                <a:cs typeface="Arial"/>
              </a:rPr>
              <a:t>N°</a:t>
            </a:r>
            <a:r>
              <a:rPr sz="205" spc="341" dirty="0">
                <a:latin typeface="Arial"/>
                <a:cs typeface="Arial"/>
              </a:rPr>
              <a:t> </a:t>
            </a:r>
            <a:r>
              <a:rPr sz="205" spc="-58" dirty="0">
                <a:latin typeface="Arial"/>
                <a:cs typeface="Arial"/>
              </a:rPr>
              <a:t>251</a:t>
            </a:r>
            <a:r>
              <a:rPr sz="205" spc="341" dirty="0">
                <a:latin typeface="Arial"/>
                <a:cs typeface="Arial"/>
              </a:rPr>
              <a:t> </a:t>
            </a:r>
            <a:endParaRPr sz="205">
              <a:latin typeface="Arial"/>
              <a:cs typeface="Arial"/>
            </a:endParaRPr>
          </a:p>
        </p:txBody>
      </p:sp>
      <p:sp>
        <p:nvSpPr>
          <p:cNvPr id="335" name="object 335"/>
          <p:cNvSpPr txBox="1"/>
          <p:nvPr/>
        </p:nvSpPr>
        <p:spPr>
          <a:xfrm rot="180000">
            <a:off x="2453061" y="2097005"/>
            <a:ext cx="156953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"/>
              </a:lnSpc>
            </a:pPr>
            <a:r>
              <a:rPr sz="205" spc="-7" dirty="0">
                <a:latin typeface="Arial"/>
                <a:cs typeface="Arial"/>
              </a:rPr>
              <a:t>CONCRETE</a:t>
            </a:r>
            <a:endParaRPr sz="205">
              <a:latin typeface="Arial"/>
              <a:cs typeface="Arial"/>
            </a:endParaRPr>
          </a:p>
        </p:txBody>
      </p:sp>
      <p:sp>
        <p:nvSpPr>
          <p:cNvPr id="336" name="object 336"/>
          <p:cNvSpPr txBox="1"/>
          <p:nvPr/>
        </p:nvSpPr>
        <p:spPr>
          <a:xfrm rot="180000">
            <a:off x="2472403" y="2125837"/>
            <a:ext cx="112042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"/>
              </a:lnSpc>
            </a:pPr>
            <a:r>
              <a:rPr sz="205" dirty="0">
                <a:latin typeface="Arial"/>
                <a:cs typeface="Arial"/>
              </a:rPr>
              <a:t>&amp;</a:t>
            </a:r>
            <a:r>
              <a:rPr sz="205" spc="3" dirty="0">
                <a:latin typeface="Arial"/>
                <a:cs typeface="Arial"/>
              </a:rPr>
              <a:t> </a:t>
            </a:r>
            <a:r>
              <a:rPr sz="205" spc="-7" dirty="0">
                <a:latin typeface="Arial"/>
                <a:cs typeface="Arial"/>
              </a:rPr>
              <a:t>BRICK</a:t>
            </a:r>
            <a:endParaRPr sz="205">
              <a:latin typeface="Arial"/>
              <a:cs typeface="Arial"/>
            </a:endParaRPr>
          </a:p>
        </p:txBody>
      </p:sp>
      <p:sp>
        <p:nvSpPr>
          <p:cNvPr id="337" name="object 337"/>
          <p:cNvSpPr txBox="1"/>
          <p:nvPr/>
        </p:nvSpPr>
        <p:spPr>
          <a:xfrm rot="180000">
            <a:off x="2466364" y="2154947"/>
            <a:ext cx="120038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4"/>
              </a:lnSpc>
            </a:pPr>
            <a:r>
              <a:rPr sz="205" spc="-7" dirty="0">
                <a:latin typeface="Arial"/>
                <a:cs typeface="Arial"/>
              </a:rPr>
              <a:t>GARAGE</a:t>
            </a:r>
            <a:endParaRPr sz="205">
              <a:latin typeface="Arial"/>
              <a:cs typeface="Arial"/>
            </a:endParaRPr>
          </a:p>
        </p:txBody>
      </p:sp>
      <p:sp>
        <p:nvSpPr>
          <p:cNvPr id="338" name="object 338"/>
          <p:cNvSpPr txBox="1"/>
          <p:nvPr/>
        </p:nvSpPr>
        <p:spPr>
          <a:xfrm rot="16500000">
            <a:off x="1698542" y="1953953"/>
            <a:ext cx="138657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"/>
              </a:lnSpc>
            </a:pPr>
            <a:r>
              <a:rPr sz="205" spc="-34" dirty="0">
                <a:latin typeface="Arial"/>
                <a:cs typeface="Arial"/>
              </a:rPr>
              <a:t>4</a:t>
            </a:r>
            <a:r>
              <a:rPr sz="205" spc="341" dirty="0">
                <a:latin typeface="Arial"/>
                <a:cs typeface="Arial"/>
              </a:rPr>
              <a:t> </a:t>
            </a:r>
            <a:r>
              <a:rPr sz="205" spc="-116" dirty="0">
                <a:latin typeface="Arial"/>
                <a:cs typeface="Arial"/>
              </a:rPr>
              <a:t>STOREY</a:t>
            </a:r>
            <a:endParaRPr sz="205">
              <a:latin typeface="Arial"/>
              <a:cs typeface="Arial"/>
            </a:endParaRPr>
          </a:p>
        </p:txBody>
      </p:sp>
      <p:sp>
        <p:nvSpPr>
          <p:cNvPr id="339" name="object 339"/>
          <p:cNvSpPr txBox="1"/>
          <p:nvPr/>
        </p:nvSpPr>
        <p:spPr>
          <a:xfrm rot="16500000">
            <a:off x="1753049" y="1957690"/>
            <a:ext cx="87488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"/>
              </a:lnSpc>
            </a:pPr>
            <a:r>
              <a:rPr sz="205" spc="-102" dirty="0">
                <a:latin typeface="Arial"/>
                <a:cs typeface="Arial"/>
              </a:rPr>
              <a:t>BRICK</a:t>
            </a:r>
            <a:endParaRPr sz="205">
              <a:latin typeface="Arial"/>
              <a:cs typeface="Arial"/>
            </a:endParaRPr>
          </a:p>
        </p:txBody>
      </p:sp>
      <p:sp>
        <p:nvSpPr>
          <p:cNvPr id="340" name="object 340"/>
          <p:cNvSpPr txBox="1"/>
          <p:nvPr/>
        </p:nvSpPr>
        <p:spPr>
          <a:xfrm rot="16500000">
            <a:off x="1759987" y="1959279"/>
            <a:ext cx="131872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"/>
              </a:lnSpc>
            </a:pPr>
            <a:r>
              <a:rPr sz="205" spc="-112" dirty="0">
                <a:latin typeface="Arial"/>
                <a:cs typeface="Arial"/>
              </a:rPr>
              <a:t>BUILDING</a:t>
            </a:r>
            <a:endParaRPr sz="205">
              <a:latin typeface="Arial"/>
              <a:cs typeface="Arial"/>
            </a:endParaRPr>
          </a:p>
        </p:txBody>
      </p:sp>
      <p:sp>
        <p:nvSpPr>
          <p:cNvPr id="341" name="object 341"/>
          <p:cNvSpPr txBox="1"/>
          <p:nvPr/>
        </p:nvSpPr>
        <p:spPr>
          <a:xfrm rot="16500000">
            <a:off x="1656915" y="1947384"/>
            <a:ext cx="102830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"/>
              </a:lnSpc>
            </a:pPr>
            <a:r>
              <a:rPr sz="205" spc="-31" dirty="0">
                <a:latin typeface="Arial"/>
                <a:cs typeface="Arial"/>
              </a:rPr>
              <a:t>N°</a:t>
            </a:r>
            <a:r>
              <a:rPr sz="205" spc="341" dirty="0">
                <a:latin typeface="Arial"/>
                <a:cs typeface="Arial"/>
              </a:rPr>
              <a:t> </a:t>
            </a:r>
            <a:r>
              <a:rPr sz="205" spc="-58" dirty="0">
                <a:latin typeface="Arial"/>
                <a:cs typeface="Arial"/>
              </a:rPr>
              <a:t>251</a:t>
            </a:r>
            <a:r>
              <a:rPr sz="205" spc="341" dirty="0">
                <a:latin typeface="Arial"/>
                <a:cs typeface="Arial"/>
              </a:rPr>
              <a:t> </a:t>
            </a:r>
            <a:endParaRPr sz="205">
              <a:latin typeface="Arial"/>
              <a:cs typeface="Arial"/>
            </a:endParaRPr>
          </a:p>
        </p:txBody>
      </p:sp>
      <p:sp>
        <p:nvSpPr>
          <p:cNvPr id="342" name="object 342"/>
          <p:cNvSpPr txBox="1"/>
          <p:nvPr/>
        </p:nvSpPr>
        <p:spPr>
          <a:xfrm rot="660000">
            <a:off x="7946440" y="2140692"/>
            <a:ext cx="227212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"/>
              </a:lnSpc>
            </a:pPr>
            <a:r>
              <a:rPr sz="205" dirty="0">
                <a:latin typeface="Arial"/>
                <a:cs typeface="Arial"/>
              </a:rPr>
              <a:t>1</a:t>
            </a:r>
            <a:r>
              <a:rPr sz="205" spc="10" dirty="0">
                <a:latin typeface="Arial"/>
                <a:cs typeface="Arial"/>
              </a:rPr>
              <a:t> </a:t>
            </a:r>
            <a:r>
              <a:rPr sz="205" dirty="0">
                <a:latin typeface="Arial"/>
                <a:cs typeface="Arial"/>
              </a:rPr>
              <a:t>STOREY</a:t>
            </a:r>
            <a:r>
              <a:rPr sz="205" spc="10" dirty="0">
                <a:latin typeface="Arial"/>
                <a:cs typeface="Arial"/>
              </a:rPr>
              <a:t> </a:t>
            </a:r>
            <a:r>
              <a:rPr sz="205" spc="-7" dirty="0">
                <a:latin typeface="Arial"/>
                <a:cs typeface="Arial"/>
              </a:rPr>
              <a:t>BRICK</a:t>
            </a:r>
            <a:endParaRPr sz="205">
              <a:latin typeface="Arial"/>
              <a:cs typeface="Arial"/>
            </a:endParaRPr>
          </a:p>
        </p:txBody>
      </p:sp>
      <p:sp>
        <p:nvSpPr>
          <p:cNvPr id="343" name="object 343"/>
          <p:cNvSpPr txBox="1"/>
          <p:nvPr/>
        </p:nvSpPr>
        <p:spPr>
          <a:xfrm rot="660000">
            <a:off x="8078676" y="1891300"/>
            <a:ext cx="138657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"/>
              </a:lnSpc>
            </a:pPr>
            <a:r>
              <a:rPr sz="205" dirty="0">
                <a:latin typeface="Arial"/>
                <a:cs typeface="Arial"/>
              </a:rPr>
              <a:t>6</a:t>
            </a:r>
            <a:r>
              <a:rPr sz="205" spc="7" dirty="0">
                <a:latin typeface="Arial"/>
                <a:cs typeface="Arial"/>
              </a:rPr>
              <a:t> </a:t>
            </a:r>
            <a:r>
              <a:rPr sz="205" spc="-7" dirty="0">
                <a:latin typeface="Arial"/>
                <a:cs typeface="Arial"/>
              </a:rPr>
              <a:t>STOREY</a:t>
            </a:r>
            <a:endParaRPr sz="205">
              <a:latin typeface="Arial"/>
              <a:cs typeface="Arial"/>
            </a:endParaRPr>
          </a:p>
        </p:txBody>
      </p:sp>
      <p:sp>
        <p:nvSpPr>
          <p:cNvPr id="344" name="object 344"/>
          <p:cNvSpPr txBox="1"/>
          <p:nvPr/>
        </p:nvSpPr>
        <p:spPr>
          <a:xfrm rot="660000">
            <a:off x="8085817" y="1920108"/>
            <a:ext cx="117930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"/>
              </a:lnSpc>
            </a:pPr>
            <a:r>
              <a:rPr sz="205" spc="-7" dirty="0">
                <a:latin typeface="Arial"/>
                <a:cs typeface="Arial"/>
              </a:rPr>
              <a:t>STUCCO</a:t>
            </a:r>
            <a:endParaRPr sz="205">
              <a:latin typeface="Arial"/>
              <a:cs typeface="Arial"/>
            </a:endParaRPr>
          </a:p>
        </p:txBody>
      </p:sp>
      <p:sp>
        <p:nvSpPr>
          <p:cNvPr id="345" name="object 345"/>
          <p:cNvSpPr txBox="1"/>
          <p:nvPr/>
        </p:nvSpPr>
        <p:spPr>
          <a:xfrm rot="660000">
            <a:off x="8075764" y="1950985"/>
            <a:ext cx="131872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"/>
              </a:lnSpc>
            </a:pPr>
            <a:r>
              <a:rPr sz="205" spc="-7" dirty="0">
                <a:latin typeface="Arial"/>
                <a:cs typeface="Arial"/>
              </a:rPr>
              <a:t>BUILDING</a:t>
            </a:r>
            <a:endParaRPr sz="205">
              <a:latin typeface="Arial"/>
              <a:cs typeface="Arial"/>
            </a:endParaRPr>
          </a:p>
        </p:txBody>
      </p:sp>
      <p:sp>
        <p:nvSpPr>
          <p:cNvPr id="346" name="object 346"/>
          <p:cNvSpPr txBox="1"/>
          <p:nvPr/>
        </p:nvSpPr>
        <p:spPr>
          <a:xfrm rot="180000">
            <a:off x="6229264" y="1491349"/>
            <a:ext cx="15183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"/>
              </a:lnSpc>
            </a:pPr>
            <a:r>
              <a:rPr sz="205" dirty="0">
                <a:latin typeface="Arial"/>
                <a:cs typeface="Arial"/>
              </a:rPr>
              <a:t>14</a:t>
            </a:r>
            <a:r>
              <a:rPr sz="205" spc="3" dirty="0">
                <a:latin typeface="Arial"/>
                <a:cs typeface="Arial"/>
              </a:rPr>
              <a:t> </a:t>
            </a:r>
            <a:r>
              <a:rPr sz="205" spc="-7" dirty="0">
                <a:latin typeface="Arial"/>
                <a:cs typeface="Arial"/>
              </a:rPr>
              <a:t>STOREY</a:t>
            </a:r>
            <a:endParaRPr sz="205">
              <a:latin typeface="Arial"/>
              <a:cs typeface="Arial"/>
            </a:endParaRPr>
          </a:p>
        </p:txBody>
      </p:sp>
      <p:sp>
        <p:nvSpPr>
          <p:cNvPr id="347" name="object 347"/>
          <p:cNvSpPr txBox="1"/>
          <p:nvPr/>
        </p:nvSpPr>
        <p:spPr>
          <a:xfrm rot="180000">
            <a:off x="6258536" y="1520118"/>
            <a:ext cx="87899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"/>
              </a:lnSpc>
            </a:pPr>
            <a:r>
              <a:rPr sz="205" spc="-7" dirty="0">
                <a:latin typeface="Arial"/>
                <a:cs typeface="Arial"/>
              </a:rPr>
              <a:t>BRICK</a:t>
            </a:r>
            <a:endParaRPr sz="205">
              <a:latin typeface="Arial"/>
              <a:cs typeface="Arial"/>
            </a:endParaRPr>
          </a:p>
        </p:txBody>
      </p:sp>
      <p:sp>
        <p:nvSpPr>
          <p:cNvPr id="348" name="object 348"/>
          <p:cNvSpPr txBox="1"/>
          <p:nvPr/>
        </p:nvSpPr>
        <p:spPr>
          <a:xfrm rot="180000">
            <a:off x="6237891" y="1550005"/>
            <a:ext cx="132295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4"/>
              </a:lnSpc>
            </a:pPr>
            <a:r>
              <a:rPr sz="205" spc="-7" dirty="0">
                <a:latin typeface="Arial"/>
                <a:cs typeface="Arial"/>
              </a:rPr>
              <a:t>BUILDING</a:t>
            </a:r>
            <a:endParaRPr sz="205">
              <a:latin typeface="Arial"/>
              <a:cs typeface="Arial"/>
            </a:endParaRPr>
          </a:p>
        </p:txBody>
      </p:sp>
      <p:grpSp>
        <p:nvGrpSpPr>
          <p:cNvPr id="349" name="object 349"/>
          <p:cNvGrpSpPr/>
          <p:nvPr/>
        </p:nvGrpSpPr>
        <p:grpSpPr>
          <a:xfrm>
            <a:off x="3663883" y="3067687"/>
            <a:ext cx="7114742" cy="2422381"/>
            <a:chOff x="4205294" y="4499274"/>
            <a:chExt cx="10434955" cy="3552825"/>
          </a:xfrm>
        </p:grpSpPr>
        <p:pic>
          <p:nvPicPr>
            <p:cNvPr id="350" name="object 3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5294" y="5678831"/>
              <a:ext cx="293613" cy="291804"/>
            </a:xfrm>
            <a:prstGeom prst="rect">
              <a:avLst/>
            </a:prstGeom>
          </p:spPr>
        </p:pic>
        <p:pic>
          <p:nvPicPr>
            <p:cNvPr id="351" name="object 3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48341" y="5858682"/>
              <a:ext cx="149443" cy="149321"/>
            </a:xfrm>
            <a:prstGeom prst="rect">
              <a:avLst/>
            </a:prstGeom>
          </p:spPr>
        </p:pic>
        <p:pic>
          <p:nvPicPr>
            <p:cNvPr id="352" name="object 3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12896" y="5899575"/>
              <a:ext cx="243596" cy="241778"/>
            </a:xfrm>
            <a:prstGeom prst="rect">
              <a:avLst/>
            </a:prstGeom>
          </p:spPr>
        </p:pic>
        <p:pic>
          <p:nvPicPr>
            <p:cNvPr id="353" name="object 3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85315" y="6070518"/>
              <a:ext cx="76992" cy="76961"/>
            </a:xfrm>
            <a:prstGeom prst="rect">
              <a:avLst/>
            </a:prstGeom>
          </p:spPr>
        </p:pic>
        <p:pic>
          <p:nvPicPr>
            <p:cNvPr id="354" name="object 3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80076" y="6071772"/>
              <a:ext cx="258074" cy="256149"/>
            </a:xfrm>
            <a:prstGeom prst="rect">
              <a:avLst/>
            </a:prstGeom>
          </p:spPr>
        </p:pic>
        <p:pic>
          <p:nvPicPr>
            <p:cNvPr id="355" name="object 3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59176" y="6176040"/>
              <a:ext cx="258104" cy="256122"/>
            </a:xfrm>
            <a:prstGeom prst="rect">
              <a:avLst/>
            </a:prstGeom>
          </p:spPr>
        </p:pic>
        <p:pic>
          <p:nvPicPr>
            <p:cNvPr id="356" name="object 3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51067" y="6239355"/>
              <a:ext cx="329763" cy="327712"/>
            </a:xfrm>
            <a:prstGeom prst="rect">
              <a:avLst/>
            </a:prstGeom>
          </p:spPr>
        </p:pic>
        <p:pic>
          <p:nvPicPr>
            <p:cNvPr id="357" name="object 3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58690" y="6310347"/>
              <a:ext cx="329763" cy="327708"/>
            </a:xfrm>
            <a:prstGeom prst="rect">
              <a:avLst/>
            </a:prstGeom>
          </p:spPr>
        </p:pic>
        <p:pic>
          <p:nvPicPr>
            <p:cNvPr id="358" name="object 3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99898" y="6423370"/>
              <a:ext cx="293644" cy="291800"/>
            </a:xfrm>
            <a:prstGeom prst="rect">
              <a:avLst/>
            </a:prstGeom>
          </p:spPr>
        </p:pic>
        <p:pic>
          <p:nvPicPr>
            <p:cNvPr id="359" name="object 3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914253" y="6832472"/>
              <a:ext cx="293644" cy="291800"/>
            </a:xfrm>
            <a:prstGeom prst="rect">
              <a:avLst/>
            </a:prstGeom>
          </p:spPr>
        </p:pic>
        <p:pic>
          <p:nvPicPr>
            <p:cNvPr id="360" name="object 3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165365" y="6563662"/>
              <a:ext cx="474299" cy="471335"/>
            </a:xfrm>
            <a:prstGeom prst="rect">
              <a:avLst/>
            </a:prstGeom>
          </p:spPr>
        </p:pic>
        <p:pic>
          <p:nvPicPr>
            <p:cNvPr id="361" name="object 36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657483" y="6530228"/>
              <a:ext cx="293644" cy="291804"/>
            </a:xfrm>
            <a:prstGeom prst="rect">
              <a:avLst/>
            </a:prstGeom>
          </p:spPr>
        </p:pic>
        <p:pic>
          <p:nvPicPr>
            <p:cNvPr id="362" name="object 36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181239" y="6833951"/>
              <a:ext cx="76992" cy="76931"/>
            </a:xfrm>
            <a:prstGeom prst="rect">
              <a:avLst/>
            </a:prstGeom>
          </p:spPr>
        </p:pic>
        <p:pic>
          <p:nvPicPr>
            <p:cNvPr id="363" name="object 36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401592" y="6655404"/>
              <a:ext cx="258074" cy="256149"/>
            </a:xfrm>
            <a:prstGeom prst="rect">
              <a:avLst/>
            </a:prstGeom>
          </p:spPr>
        </p:pic>
        <p:pic>
          <p:nvPicPr>
            <p:cNvPr id="364" name="object 3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18582" y="4499274"/>
              <a:ext cx="76992" cy="76931"/>
            </a:xfrm>
            <a:prstGeom prst="rect">
              <a:avLst/>
            </a:prstGeom>
          </p:spPr>
        </p:pic>
        <p:pic>
          <p:nvPicPr>
            <p:cNvPr id="365" name="object 3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971342" y="7652264"/>
              <a:ext cx="402031" cy="399515"/>
            </a:xfrm>
            <a:prstGeom prst="rect">
              <a:avLst/>
            </a:prstGeom>
          </p:spPr>
        </p:pic>
        <p:pic>
          <p:nvPicPr>
            <p:cNvPr id="366" name="object 3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264206" y="7562431"/>
              <a:ext cx="329763" cy="327712"/>
            </a:xfrm>
            <a:prstGeom prst="rect">
              <a:avLst/>
            </a:prstGeom>
          </p:spPr>
        </p:pic>
      </p:grpSp>
      <p:sp>
        <p:nvSpPr>
          <p:cNvPr id="367" name="object 367"/>
          <p:cNvSpPr txBox="1"/>
          <p:nvPr/>
        </p:nvSpPr>
        <p:spPr>
          <a:xfrm rot="420000">
            <a:off x="3720714" y="4275706"/>
            <a:ext cx="150184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"/>
              </a:lnSpc>
            </a:pPr>
            <a:r>
              <a:rPr sz="170" dirty="0">
                <a:latin typeface="Arial"/>
                <a:cs typeface="Arial"/>
              </a:rPr>
              <a:t>Approx</a:t>
            </a:r>
            <a:r>
              <a:rPr sz="170" spc="92" dirty="0">
                <a:latin typeface="Arial"/>
                <a:cs typeface="Arial"/>
              </a:rPr>
              <a:t> </a:t>
            </a:r>
            <a:r>
              <a:rPr sz="170" spc="-14" dirty="0">
                <a:latin typeface="Arial"/>
                <a:cs typeface="Arial"/>
              </a:rPr>
              <a:t>mate</a:t>
            </a:r>
            <a:endParaRPr sz="170">
              <a:latin typeface="Arial"/>
              <a:cs typeface="Arial"/>
            </a:endParaRPr>
          </a:p>
        </p:txBody>
      </p:sp>
      <p:sp>
        <p:nvSpPr>
          <p:cNvPr id="368" name="object 368"/>
          <p:cNvSpPr txBox="1"/>
          <p:nvPr/>
        </p:nvSpPr>
        <p:spPr>
          <a:xfrm rot="420000">
            <a:off x="3938874" y="4320494"/>
            <a:ext cx="414233" cy="25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"/>
              </a:lnSpc>
            </a:pPr>
            <a:r>
              <a:rPr sz="170" spc="34" dirty="0">
                <a:latin typeface="Arial"/>
                <a:cs typeface="Arial"/>
              </a:rPr>
              <a:t>Ce</a:t>
            </a:r>
            <a:r>
              <a:rPr sz="170" spc="14" dirty="0">
                <a:latin typeface="Arial"/>
                <a:cs typeface="Arial"/>
              </a:rPr>
              <a:t> </a:t>
            </a:r>
            <a:r>
              <a:rPr sz="170" dirty="0">
                <a:latin typeface="Arial"/>
                <a:cs typeface="Arial"/>
              </a:rPr>
              <a:t>trel</a:t>
            </a:r>
            <a:r>
              <a:rPr sz="170" spc="78" dirty="0">
                <a:latin typeface="Arial"/>
                <a:cs typeface="Arial"/>
              </a:rPr>
              <a:t> </a:t>
            </a:r>
            <a:r>
              <a:rPr sz="170" dirty="0">
                <a:latin typeface="Arial"/>
                <a:cs typeface="Arial"/>
              </a:rPr>
              <a:t>e</a:t>
            </a:r>
            <a:r>
              <a:rPr sz="170" spc="259" dirty="0">
                <a:latin typeface="Arial"/>
                <a:cs typeface="Arial"/>
              </a:rPr>
              <a:t>  </a:t>
            </a:r>
            <a:r>
              <a:rPr sz="170" dirty="0">
                <a:latin typeface="Arial"/>
                <a:cs typeface="Arial"/>
              </a:rPr>
              <a:t>of</a:t>
            </a:r>
            <a:r>
              <a:rPr sz="170" spc="211" dirty="0">
                <a:latin typeface="Arial"/>
                <a:cs typeface="Arial"/>
              </a:rPr>
              <a:t>   </a:t>
            </a:r>
            <a:r>
              <a:rPr sz="170" spc="37" dirty="0">
                <a:latin typeface="Arial"/>
                <a:cs typeface="Arial"/>
              </a:rPr>
              <a:t>aveme</a:t>
            </a:r>
            <a:r>
              <a:rPr sz="170" spc="27" dirty="0">
                <a:latin typeface="Arial"/>
                <a:cs typeface="Arial"/>
              </a:rPr>
              <a:t> </a:t>
            </a:r>
            <a:r>
              <a:rPr sz="170" spc="-34" dirty="0">
                <a:latin typeface="Arial"/>
                <a:cs typeface="Arial"/>
              </a:rPr>
              <a:t>t</a:t>
            </a:r>
            <a:endParaRPr sz="170">
              <a:latin typeface="Arial"/>
              <a:cs typeface="Arial"/>
            </a:endParaRPr>
          </a:p>
        </p:txBody>
      </p:sp>
      <p:grpSp>
        <p:nvGrpSpPr>
          <p:cNvPr id="369" name="object 369"/>
          <p:cNvGrpSpPr/>
          <p:nvPr/>
        </p:nvGrpSpPr>
        <p:grpSpPr>
          <a:xfrm>
            <a:off x="1149776" y="311077"/>
            <a:ext cx="9263928" cy="4784148"/>
            <a:chOff x="517939" y="456247"/>
            <a:chExt cx="13587094" cy="7016750"/>
          </a:xfrm>
        </p:grpSpPr>
        <p:sp>
          <p:nvSpPr>
            <p:cNvPr id="370" name="object 370"/>
            <p:cNvSpPr/>
            <p:nvPr/>
          </p:nvSpPr>
          <p:spPr>
            <a:xfrm>
              <a:off x="4041434" y="6213256"/>
              <a:ext cx="9815195" cy="1257300"/>
            </a:xfrm>
            <a:custGeom>
              <a:avLst/>
              <a:gdLst/>
              <a:ahLst/>
              <a:cxnLst/>
              <a:rect l="l" t="t" r="r" b="b"/>
              <a:pathLst>
                <a:path w="9815194" h="1257300">
                  <a:moveTo>
                    <a:pt x="0" y="0"/>
                  </a:moveTo>
                  <a:lnTo>
                    <a:pt x="9814651" y="125675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371" name="object 37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02735" y="1986329"/>
              <a:ext cx="5880917" cy="4251859"/>
            </a:xfrm>
            <a:prstGeom prst="rect">
              <a:avLst/>
            </a:prstGeom>
          </p:spPr>
        </p:pic>
        <p:sp>
          <p:nvSpPr>
            <p:cNvPr id="372" name="object 372"/>
            <p:cNvSpPr/>
            <p:nvPr/>
          </p:nvSpPr>
          <p:spPr>
            <a:xfrm>
              <a:off x="518891" y="457200"/>
              <a:ext cx="12734925" cy="4873625"/>
            </a:xfrm>
            <a:custGeom>
              <a:avLst/>
              <a:gdLst/>
              <a:ahLst/>
              <a:cxnLst/>
              <a:rect l="l" t="t" r="r" b="b"/>
              <a:pathLst>
                <a:path w="12734925" h="4873625">
                  <a:moveTo>
                    <a:pt x="2595173" y="4873568"/>
                  </a:moveTo>
                  <a:lnTo>
                    <a:pt x="0" y="4689042"/>
                  </a:lnTo>
                </a:path>
                <a:path w="12734925" h="4873625">
                  <a:moveTo>
                    <a:pt x="0" y="4689042"/>
                  </a:moveTo>
                  <a:lnTo>
                    <a:pt x="79991" y="3563995"/>
                  </a:lnTo>
                </a:path>
                <a:path w="12734925" h="4873625">
                  <a:moveTo>
                    <a:pt x="79991" y="3563995"/>
                  </a:moveTo>
                  <a:lnTo>
                    <a:pt x="320783" y="3581094"/>
                  </a:lnTo>
                </a:path>
                <a:path w="12734925" h="4873625">
                  <a:moveTo>
                    <a:pt x="320783" y="3581094"/>
                  </a:moveTo>
                  <a:lnTo>
                    <a:pt x="345679" y="3230971"/>
                  </a:lnTo>
                </a:path>
                <a:path w="12734925" h="4873625">
                  <a:moveTo>
                    <a:pt x="345679" y="3230971"/>
                  </a:moveTo>
                  <a:lnTo>
                    <a:pt x="231553" y="3222863"/>
                  </a:lnTo>
                </a:path>
                <a:path w="12734925" h="4873625">
                  <a:moveTo>
                    <a:pt x="231553" y="3222863"/>
                  </a:moveTo>
                  <a:lnTo>
                    <a:pt x="314352" y="2058268"/>
                  </a:lnTo>
                </a:path>
                <a:path w="12734925" h="4873625">
                  <a:moveTo>
                    <a:pt x="1431395" y="2131642"/>
                  </a:moveTo>
                  <a:lnTo>
                    <a:pt x="314352" y="2058268"/>
                  </a:lnTo>
                </a:path>
                <a:path w="12734925" h="4873625">
                  <a:moveTo>
                    <a:pt x="1431395" y="2131642"/>
                  </a:moveTo>
                  <a:lnTo>
                    <a:pt x="1349950" y="3302385"/>
                  </a:lnTo>
                </a:path>
                <a:path w="12734925" h="4873625">
                  <a:moveTo>
                    <a:pt x="1349950" y="3302385"/>
                  </a:moveTo>
                  <a:lnTo>
                    <a:pt x="909495" y="3271052"/>
                  </a:lnTo>
                </a:path>
                <a:path w="12734925" h="4873625">
                  <a:moveTo>
                    <a:pt x="909495" y="3271052"/>
                  </a:moveTo>
                  <a:lnTo>
                    <a:pt x="884758" y="3621206"/>
                  </a:lnTo>
                </a:path>
                <a:path w="12734925" h="4873625">
                  <a:moveTo>
                    <a:pt x="884758" y="3621206"/>
                  </a:moveTo>
                  <a:lnTo>
                    <a:pt x="2477319" y="3734439"/>
                  </a:lnTo>
                </a:path>
                <a:path w="12734925" h="4873625">
                  <a:moveTo>
                    <a:pt x="2477319" y="3734439"/>
                  </a:moveTo>
                  <a:lnTo>
                    <a:pt x="2452335" y="4084685"/>
                  </a:lnTo>
                </a:path>
                <a:path w="12734925" h="4873625">
                  <a:moveTo>
                    <a:pt x="2452335" y="4084685"/>
                  </a:moveTo>
                  <a:lnTo>
                    <a:pt x="2647818" y="4099132"/>
                  </a:lnTo>
                </a:path>
                <a:path w="12734925" h="4873625">
                  <a:moveTo>
                    <a:pt x="2647818" y="4099132"/>
                  </a:moveTo>
                  <a:lnTo>
                    <a:pt x="2595173" y="4873568"/>
                  </a:lnTo>
                </a:path>
                <a:path w="12734925" h="4873625">
                  <a:moveTo>
                    <a:pt x="2595173" y="4873568"/>
                  </a:moveTo>
                  <a:lnTo>
                    <a:pt x="0" y="4689042"/>
                  </a:lnTo>
                </a:path>
                <a:path w="12734925" h="4873625">
                  <a:moveTo>
                    <a:pt x="0" y="4689042"/>
                  </a:moveTo>
                  <a:lnTo>
                    <a:pt x="79991" y="3563995"/>
                  </a:lnTo>
                </a:path>
                <a:path w="12734925" h="4873625">
                  <a:moveTo>
                    <a:pt x="79991" y="3563995"/>
                  </a:moveTo>
                  <a:lnTo>
                    <a:pt x="320783" y="3581094"/>
                  </a:lnTo>
                </a:path>
                <a:path w="12734925" h="4873625">
                  <a:moveTo>
                    <a:pt x="320783" y="3581094"/>
                  </a:moveTo>
                  <a:lnTo>
                    <a:pt x="345679" y="3230971"/>
                  </a:lnTo>
                </a:path>
                <a:path w="12734925" h="4873625">
                  <a:moveTo>
                    <a:pt x="345679" y="3230971"/>
                  </a:moveTo>
                  <a:lnTo>
                    <a:pt x="231553" y="3222863"/>
                  </a:lnTo>
                </a:path>
                <a:path w="12734925" h="4873625">
                  <a:moveTo>
                    <a:pt x="231553" y="3222863"/>
                  </a:moveTo>
                  <a:lnTo>
                    <a:pt x="314352" y="2058268"/>
                  </a:lnTo>
                </a:path>
                <a:path w="12734925" h="4873625">
                  <a:moveTo>
                    <a:pt x="1431395" y="2131642"/>
                  </a:moveTo>
                  <a:lnTo>
                    <a:pt x="314352" y="2058268"/>
                  </a:lnTo>
                </a:path>
                <a:path w="12734925" h="4873625">
                  <a:moveTo>
                    <a:pt x="735576" y="27866"/>
                  </a:moveTo>
                  <a:lnTo>
                    <a:pt x="1228063" y="125613"/>
                  </a:lnTo>
                </a:path>
                <a:path w="12734925" h="4873625">
                  <a:moveTo>
                    <a:pt x="1228063" y="125613"/>
                  </a:moveTo>
                  <a:lnTo>
                    <a:pt x="1200406" y="264968"/>
                  </a:lnTo>
                </a:path>
                <a:path w="12734925" h="4873625">
                  <a:moveTo>
                    <a:pt x="1200406" y="264968"/>
                  </a:moveTo>
                  <a:lnTo>
                    <a:pt x="3595695" y="740380"/>
                  </a:lnTo>
                </a:path>
                <a:path w="12734925" h="4873625">
                  <a:moveTo>
                    <a:pt x="3595695" y="740380"/>
                  </a:moveTo>
                  <a:lnTo>
                    <a:pt x="3626997" y="582637"/>
                  </a:lnTo>
                </a:path>
                <a:path w="12734925" h="4873625">
                  <a:moveTo>
                    <a:pt x="3626997" y="582637"/>
                  </a:moveTo>
                  <a:lnTo>
                    <a:pt x="3958650" y="648455"/>
                  </a:lnTo>
                </a:path>
                <a:path w="12734925" h="4873625">
                  <a:moveTo>
                    <a:pt x="3958650" y="648455"/>
                  </a:moveTo>
                  <a:lnTo>
                    <a:pt x="3729563" y="1802660"/>
                  </a:lnTo>
                </a:path>
                <a:path w="12734925" h="4873625">
                  <a:moveTo>
                    <a:pt x="3729563" y="1802660"/>
                  </a:moveTo>
                  <a:lnTo>
                    <a:pt x="752282" y="1211744"/>
                  </a:lnTo>
                </a:path>
                <a:path w="12734925" h="4873625">
                  <a:moveTo>
                    <a:pt x="752282" y="1211744"/>
                  </a:moveTo>
                  <a:lnTo>
                    <a:pt x="857630" y="719111"/>
                  </a:lnTo>
                </a:path>
                <a:path w="12734925" h="4873625">
                  <a:moveTo>
                    <a:pt x="857630" y="719111"/>
                  </a:moveTo>
                  <a:lnTo>
                    <a:pt x="601483" y="657133"/>
                  </a:lnTo>
                </a:path>
                <a:path w="12734925" h="4873625">
                  <a:moveTo>
                    <a:pt x="735576" y="27866"/>
                  </a:moveTo>
                  <a:lnTo>
                    <a:pt x="601483" y="657133"/>
                  </a:lnTo>
                </a:path>
                <a:path w="12734925" h="4873625">
                  <a:moveTo>
                    <a:pt x="735576" y="27866"/>
                  </a:moveTo>
                  <a:lnTo>
                    <a:pt x="1228063" y="125613"/>
                  </a:lnTo>
                </a:path>
                <a:path w="12734925" h="4873625">
                  <a:moveTo>
                    <a:pt x="1228063" y="125613"/>
                  </a:moveTo>
                  <a:lnTo>
                    <a:pt x="1200406" y="264968"/>
                  </a:lnTo>
                </a:path>
                <a:path w="12734925" h="4873625">
                  <a:moveTo>
                    <a:pt x="1200406" y="264968"/>
                  </a:moveTo>
                  <a:lnTo>
                    <a:pt x="3595695" y="740380"/>
                  </a:lnTo>
                </a:path>
                <a:path w="12734925" h="4873625">
                  <a:moveTo>
                    <a:pt x="3595695" y="740380"/>
                  </a:moveTo>
                  <a:lnTo>
                    <a:pt x="3626997" y="582637"/>
                  </a:lnTo>
                </a:path>
                <a:path w="12734925" h="4873625">
                  <a:moveTo>
                    <a:pt x="3626997" y="582637"/>
                  </a:moveTo>
                  <a:lnTo>
                    <a:pt x="3958650" y="648455"/>
                  </a:lnTo>
                </a:path>
                <a:path w="12734925" h="4873625">
                  <a:moveTo>
                    <a:pt x="3958650" y="648455"/>
                  </a:moveTo>
                  <a:lnTo>
                    <a:pt x="3729563" y="1802660"/>
                  </a:lnTo>
                </a:path>
                <a:path w="12734925" h="4873625">
                  <a:moveTo>
                    <a:pt x="3729563" y="1802660"/>
                  </a:moveTo>
                  <a:lnTo>
                    <a:pt x="752282" y="1211744"/>
                  </a:lnTo>
                </a:path>
                <a:path w="12734925" h="4873625">
                  <a:moveTo>
                    <a:pt x="752282" y="1211744"/>
                  </a:moveTo>
                  <a:lnTo>
                    <a:pt x="857630" y="719111"/>
                  </a:lnTo>
                </a:path>
                <a:path w="12734925" h="4873625">
                  <a:moveTo>
                    <a:pt x="857630" y="719111"/>
                  </a:moveTo>
                  <a:lnTo>
                    <a:pt x="601483" y="657133"/>
                  </a:lnTo>
                </a:path>
                <a:path w="12734925" h="4873625">
                  <a:moveTo>
                    <a:pt x="735576" y="27866"/>
                  </a:moveTo>
                  <a:lnTo>
                    <a:pt x="601483" y="657133"/>
                  </a:lnTo>
                </a:path>
                <a:path w="12734925" h="4873625">
                  <a:moveTo>
                    <a:pt x="8120725" y="1601723"/>
                  </a:moveTo>
                  <a:lnTo>
                    <a:pt x="12734543" y="2513115"/>
                  </a:lnTo>
                </a:path>
                <a:path w="12734925" h="4873625">
                  <a:moveTo>
                    <a:pt x="12734543" y="2513115"/>
                  </a:moveTo>
                  <a:lnTo>
                    <a:pt x="12581137" y="3285804"/>
                  </a:lnTo>
                </a:path>
                <a:path w="12734925" h="4873625">
                  <a:moveTo>
                    <a:pt x="12581137" y="3285804"/>
                  </a:moveTo>
                  <a:lnTo>
                    <a:pt x="12199955" y="3210549"/>
                  </a:lnTo>
                </a:path>
                <a:path w="12734925" h="4873625">
                  <a:moveTo>
                    <a:pt x="12199955" y="3210549"/>
                  </a:moveTo>
                  <a:lnTo>
                    <a:pt x="12235860" y="3028431"/>
                  </a:lnTo>
                </a:path>
                <a:path w="12734925" h="4873625">
                  <a:moveTo>
                    <a:pt x="12235860" y="3028431"/>
                  </a:moveTo>
                  <a:lnTo>
                    <a:pt x="8070920" y="2205989"/>
                  </a:lnTo>
                </a:path>
                <a:path w="12734925" h="4873625">
                  <a:moveTo>
                    <a:pt x="8120725" y="1601723"/>
                  </a:moveTo>
                  <a:lnTo>
                    <a:pt x="8070920" y="2205989"/>
                  </a:lnTo>
                </a:path>
                <a:path w="12734925" h="4873625">
                  <a:moveTo>
                    <a:pt x="8120725" y="1601723"/>
                  </a:moveTo>
                  <a:lnTo>
                    <a:pt x="12734543" y="2513115"/>
                  </a:lnTo>
                </a:path>
                <a:path w="12734925" h="4873625">
                  <a:moveTo>
                    <a:pt x="12734543" y="2513115"/>
                  </a:moveTo>
                  <a:lnTo>
                    <a:pt x="12581137" y="3285804"/>
                  </a:lnTo>
                </a:path>
                <a:path w="12734925" h="4873625">
                  <a:moveTo>
                    <a:pt x="12581137" y="3285804"/>
                  </a:moveTo>
                  <a:lnTo>
                    <a:pt x="12199955" y="3210549"/>
                  </a:lnTo>
                </a:path>
                <a:path w="12734925" h="4873625">
                  <a:moveTo>
                    <a:pt x="12199955" y="3210549"/>
                  </a:moveTo>
                  <a:lnTo>
                    <a:pt x="12235860" y="3028431"/>
                  </a:lnTo>
                </a:path>
                <a:path w="12734925" h="4873625">
                  <a:moveTo>
                    <a:pt x="12235860" y="3028431"/>
                  </a:moveTo>
                  <a:lnTo>
                    <a:pt x="8070920" y="2205989"/>
                  </a:lnTo>
                </a:path>
                <a:path w="12734925" h="4873625">
                  <a:moveTo>
                    <a:pt x="8120725" y="1601723"/>
                  </a:moveTo>
                  <a:lnTo>
                    <a:pt x="8070920" y="2205989"/>
                  </a:lnTo>
                </a:path>
                <a:path w="12734925" h="4873625">
                  <a:moveTo>
                    <a:pt x="8070920" y="2205989"/>
                  </a:moveTo>
                  <a:lnTo>
                    <a:pt x="8054126" y="2391890"/>
                  </a:lnTo>
                </a:path>
                <a:path w="12734925" h="4873625">
                  <a:moveTo>
                    <a:pt x="8054126" y="2391890"/>
                  </a:moveTo>
                  <a:lnTo>
                    <a:pt x="12199955" y="3210549"/>
                  </a:lnTo>
                </a:path>
                <a:path w="12734925" h="4873625">
                  <a:moveTo>
                    <a:pt x="12199955" y="3210549"/>
                  </a:moveTo>
                  <a:lnTo>
                    <a:pt x="12235860" y="3028431"/>
                  </a:lnTo>
                </a:path>
                <a:path w="12734925" h="4873625">
                  <a:moveTo>
                    <a:pt x="8070920" y="2205989"/>
                  </a:moveTo>
                  <a:lnTo>
                    <a:pt x="12235860" y="3028431"/>
                  </a:lnTo>
                </a:path>
                <a:path w="12734925" h="4873625">
                  <a:moveTo>
                    <a:pt x="8070920" y="2205989"/>
                  </a:moveTo>
                  <a:lnTo>
                    <a:pt x="8054126" y="2391890"/>
                  </a:lnTo>
                </a:path>
                <a:path w="12734925" h="4873625">
                  <a:moveTo>
                    <a:pt x="8054126" y="2391890"/>
                  </a:moveTo>
                  <a:lnTo>
                    <a:pt x="12199955" y="3210549"/>
                  </a:lnTo>
                </a:path>
                <a:path w="12734925" h="4873625">
                  <a:moveTo>
                    <a:pt x="12199955" y="3210549"/>
                  </a:moveTo>
                  <a:lnTo>
                    <a:pt x="12235860" y="3028431"/>
                  </a:lnTo>
                </a:path>
                <a:path w="12734925" h="4873625">
                  <a:moveTo>
                    <a:pt x="8070920" y="2205989"/>
                  </a:moveTo>
                  <a:lnTo>
                    <a:pt x="12235860" y="3028431"/>
                  </a:lnTo>
                </a:path>
                <a:path w="12734925" h="4873625">
                  <a:moveTo>
                    <a:pt x="8352525" y="2110169"/>
                  </a:moveTo>
                  <a:lnTo>
                    <a:pt x="7019452" y="2000380"/>
                  </a:lnTo>
                </a:path>
                <a:path w="12734925" h="4873625">
                  <a:moveTo>
                    <a:pt x="7019452" y="2000380"/>
                  </a:moveTo>
                  <a:lnTo>
                    <a:pt x="7161678" y="0"/>
                  </a:lnTo>
                </a:path>
                <a:path w="12734925" h="4873625">
                  <a:moveTo>
                    <a:pt x="8352525" y="2110169"/>
                  </a:moveTo>
                  <a:lnTo>
                    <a:pt x="8526146" y="0"/>
                  </a:lnTo>
                </a:path>
                <a:path w="12734925" h="4873625">
                  <a:moveTo>
                    <a:pt x="8352525" y="2110169"/>
                  </a:moveTo>
                  <a:lnTo>
                    <a:pt x="7019452" y="2000380"/>
                  </a:lnTo>
                </a:path>
                <a:path w="12734925" h="4873625">
                  <a:moveTo>
                    <a:pt x="7019452" y="2000380"/>
                  </a:moveTo>
                  <a:lnTo>
                    <a:pt x="7161678" y="0"/>
                  </a:lnTo>
                </a:path>
                <a:path w="12734925" h="4873625">
                  <a:moveTo>
                    <a:pt x="8352525" y="2110169"/>
                  </a:moveTo>
                  <a:lnTo>
                    <a:pt x="85261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3" name="object 373"/>
            <p:cNvSpPr/>
            <p:nvPr/>
          </p:nvSpPr>
          <p:spPr>
            <a:xfrm>
              <a:off x="3535131" y="5558149"/>
              <a:ext cx="488950" cy="33020"/>
            </a:xfrm>
            <a:custGeom>
              <a:avLst/>
              <a:gdLst/>
              <a:ahLst/>
              <a:cxnLst/>
              <a:rect l="l" t="t" r="r" b="b"/>
              <a:pathLst>
                <a:path w="488950" h="33020">
                  <a:moveTo>
                    <a:pt x="0" y="0"/>
                  </a:moveTo>
                  <a:lnTo>
                    <a:pt x="488502" y="32826"/>
                  </a:lnTo>
                </a:path>
              </a:pathLst>
            </a:custGeom>
            <a:ln w="12801">
              <a:solidFill>
                <a:srgbClr val="00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4" name="object 374"/>
            <p:cNvSpPr/>
            <p:nvPr/>
          </p:nvSpPr>
          <p:spPr>
            <a:xfrm>
              <a:off x="4023634" y="5590976"/>
              <a:ext cx="9824720" cy="1274445"/>
            </a:xfrm>
            <a:custGeom>
              <a:avLst/>
              <a:gdLst/>
              <a:ahLst/>
              <a:cxnLst/>
              <a:rect l="l" t="t" r="r" b="b"/>
              <a:pathLst>
                <a:path w="9824719" h="1274445">
                  <a:moveTo>
                    <a:pt x="0" y="0"/>
                  </a:moveTo>
                  <a:lnTo>
                    <a:pt x="9824496" y="1274216"/>
                  </a:lnTo>
                </a:path>
              </a:pathLst>
            </a:custGeom>
            <a:ln w="12801">
              <a:solidFill>
                <a:srgbClr val="00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5" name="object 375"/>
            <p:cNvSpPr/>
            <p:nvPr/>
          </p:nvSpPr>
          <p:spPr>
            <a:xfrm>
              <a:off x="13842065" y="6864431"/>
              <a:ext cx="6350" cy="1270"/>
            </a:xfrm>
            <a:custGeom>
              <a:avLst/>
              <a:gdLst/>
              <a:ahLst/>
              <a:cxnLst/>
              <a:rect l="l" t="t" r="r" b="b"/>
              <a:pathLst>
                <a:path w="6350" h="1270">
                  <a:moveTo>
                    <a:pt x="0" y="0"/>
                  </a:moveTo>
                  <a:lnTo>
                    <a:pt x="6065" y="76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6" name="object 376"/>
            <p:cNvSpPr/>
            <p:nvPr/>
          </p:nvSpPr>
          <p:spPr>
            <a:xfrm>
              <a:off x="13848130" y="6824136"/>
              <a:ext cx="84455" cy="41275"/>
            </a:xfrm>
            <a:custGeom>
              <a:avLst/>
              <a:gdLst/>
              <a:ahLst/>
              <a:cxnLst/>
              <a:rect l="l" t="t" r="r" b="b"/>
              <a:pathLst>
                <a:path w="84455" h="41275">
                  <a:moveTo>
                    <a:pt x="0" y="41056"/>
                  </a:moveTo>
                  <a:lnTo>
                    <a:pt x="83941" y="0"/>
                  </a:lnTo>
                </a:path>
              </a:pathLst>
            </a:custGeom>
            <a:ln w="12801">
              <a:solidFill>
                <a:srgbClr val="00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7" name="object 377"/>
            <p:cNvSpPr/>
            <p:nvPr/>
          </p:nvSpPr>
          <p:spPr>
            <a:xfrm>
              <a:off x="13932072" y="4393417"/>
              <a:ext cx="164465" cy="2430780"/>
            </a:xfrm>
            <a:custGeom>
              <a:avLst/>
              <a:gdLst/>
              <a:ahLst/>
              <a:cxnLst/>
              <a:rect l="l" t="t" r="r" b="b"/>
              <a:pathLst>
                <a:path w="164465" h="2430779">
                  <a:moveTo>
                    <a:pt x="0" y="2430718"/>
                  </a:moveTo>
                  <a:lnTo>
                    <a:pt x="164134" y="0"/>
                  </a:lnTo>
                </a:path>
              </a:pathLst>
            </a:custGeom>
            <a:ln w="12801">
              <a:solidFill>
                <a:srgbClr val="00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8" name="object 378"/>
            <p:cNvSpPr/>
            <p:nvPr/>
          </p:nvSpPr>
          <p:spPr>
            <a:xfrm>
              <a:off x="3752118" y="2338974"/>
              <a:ext cx="10344150" cy="2054860"/>
            </a:xfrm>
            <a:custGeom>
              <a:avLst/>
              <a:gdLst/>
              <a:ahLst/>
              <a:cxnLst/>
              <a:rect l="l" t="t" r="r" b="b"/>
              <a:pathLst>
                <a:path w="10344150" h="2054860">
                  <a:moveTo>
                    <a:pt x="10344088" y="2054443"/>
                  </a:moveTo>
                  <a:lnTo>
                    <a:pt x="0" y="0"/>
                  </a:lnTo>
                </a:path>
              </a:pathLst>
            </a:custGeom>
            <a:ln w="12801">
              <a:solidFill>
                <a:srgbClr val="00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79" name="object 379"/>
            <p:cNvSpPr/>
            <p:nvPr/>
          </p:nvSpPr>
          <p:spPr>
            <a:xfrm>
              <a:off x="3752118" y="2338974"/>
              <a:ext cx="6350" cy="1270"/>
            </a:xfrm>
            <a:custGeom>
              <a:avLst/>
              <a:gdLst/>
              <a:ahLst/>
              <a:cxnLst/>
              <a:rect l="l" t="t" r="r" b="b"/>
              <a:pathLst>
                <a:path w="6350" h="1269">
                  <a:moveTo>
                    <a:pt x="5974" y="1185"/>
                  </a:moveTo>
                  <a:lnTo>
                    <a:pt x="0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0" name="object 380"/>
            <p:cNvSpPr/>
            <p:nvPr/>
          </p:nvSpPr>
          <p:spPr>
            <a:xfrm>
              <a:off x="3535131" y="2338974"/>
              <a:ext cx="217170" cy="3219450"/>
            </a:xfrm>
            <a:custGeom>
              <a:avLst/>
              <a:gdLst/>
              <a:ahLst/>
              <a:cxnLst/>
              <a:rect l="l" t="t" r="r" b="b"/>
              <a:pathLst>
                <a:path w="217170" h="3219450">
                  <a:moveTo>
                    <a:pt x="216987" y="0"/>
                  </a:moveTo>
                  <a:lnTo>
                    <a:pt x="0" y="3219175"/>
                  </a:lnTo>
                </a:path>
              </a:pathLst>
            </a:custGeom>
            <a:ln w="12801">
              <a:solidFill>
                <a:srgbClr val="00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1" name="object 381"/>
            <p:cNvSpPr/>
            <p:nvPr/>
          </p:nvSpPr>
          <p:spPr>
            <a:xfrm>
              <a:off x="3535131" y="5552053"/>
              <a:ext cx="2540" cy="8255"/>
            </a:xfrm>
            <a:custGeom>
              <a:avLst/>
              <a:gdLst/>
              <a:ahLst/>
              <a:cxnLst/>
              <a:rect l="l" t="t" r="r" b="b"/>
              <a:pathLst>
                <a:path w="2539" h="8254">
                  <a:moveTo>
                    <a:pt x="396" y="0"/>
                  </a:moveTo>
                  <a:lnTo>
                    <a:pt x="0" y="6095"/>
                  </a:lnTo>
                </a:path>
                <a:path w="2539" h="8254">
                  <a:moveTo>
                    <a:pt x="2164" y="6095"/>
                  </a:moveTo>
                  <a:lnTo>
                    <a:pt x="2133" y="6278"/>
                  </a:lnTo>
                </a:path>
                <a:path w="2539" h="8254">
                  <a:moveTo>
                    <a:pt x="2133" y="6278"/>
                  </a:moveTo>
                  <a:lnTo>
                    <a:pt x="2103" y="6492"/>
                  </a:lnTo>
                </a:path>
                <a:path w="2539" h="8254">
                  <a:moveTo>
                    <a:pt x="2103" y="6492"/>
                  </a:moveTo>
                  <a:lnTo>
                    <a:pt x="2072" y="6705"/>
                  </a:lnTo>
                </a:path>
                <a:path w="2539" h="8254">
                  <a:moveTo>
                    <a:pt x="2072" y="6705"/>
                  </a:moveTo>
                  <a:lnTo>
                    <a:pt x="1981" y="6918"/>
                  </a:lnTo>
                </a:path>
                <a:path w="2539" h="8254">
                  <a:moveTo>
                    <a:pt x="1981" y="6918"/>
                  </a:moveTo>
                  <a:lnTo>
                    <a:pt x="1889" y="7101"/>
                  </a:lnTo>
                </a:path>
                <a:path w="2539" h="8254">
                  <a:moveTo>
                    <a:pt x="1889" y="7101"/>
                  </a:moveTo>
                  <a:lnTo>
                    <a:pt x="1798" y="7284"/>
                  </a:lnTo>
                </a:path>
                <a:path w="2539" h="8254">
                  <a:moveTo>
                    <a:pt x="1798" y="7284"/>
                  </a:moveTo>
                  <a:lnTo>
                    <a:pt x="1676" y="7437"/>
                  </a:lnTo>
                </a:path>
                <a:path w="2539" h="8254">
                  <a:moveTo>
                    <a:pt x="1676" y="7437"/>
                  </a:moveTo>
                  <a:lnTo>
                    <a:pt x="1523" y="7619"/>
                  </a:lnTo>
                </a:path>
                <a:path w="2539" h="8254">
                  <a:moveTo>
                    <a:pt x="1523" y="7619"/>
                  </a:moveTo>
                  <a:lnTo>
                    <a:pt x="1371" y="7741"/>
                  </a:lnTo>
                </a:path>
                <a:path w="2539" h="8254">
                  <a:moveTo>
                    <a:pt x="1371" y="7741"/>
                  </a:moveTo>
                  <a:lnTo>
                    <a:pt x="1188" y="7863"/>
                  </a:lnTo>
                </a:path>
                <a:path w="2539" h="8254">
                  <a:moveTo>
                    <a:pt x="1188" y="7863"/>
                  </a:moveTo>
                  <a:lnTo>
                    <a:pt x="1005" y="7985"/>
                  </a:lnTo>
                </a:path>
                <a:path w="2539" h="8254">
                  <a:moveTo>
                    <a:pt x="1005" y="7985"/>
                  </a:moveTo>
                  <a:lnTo>
                    <a:pt x="822" y="8077"/>
                  </a:lnTo>
                </a:path>
                <a:path w="2539" h="8254">
                  <a:moveTo>
                    <a:pt x="822" y="8077"/>
                  </a:moveTo>
                  <a:lnTo>
                    <a:pt x="609" y="8138"/>
                  </a:lnTo>
                </a:path>
                <a:path w="2539" h="8254">
                  <a:moveTo>
                    <a:pt x="609" y="8138"/>
                  </a:moveTo>
                  <a:lnTo>
                    <a:pt x="426" y="8199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2" name="object 382"/>
            <p:cNvSpPr/>
            <p:nvPr/>
          </p:nvSpPr>
          <p:spPr>
            <a:xfrm>
              <a:off x="3534702" y="5553862"/>
              <a:ext cx="1270" cy="13335"/>
            </a:xfrm>
            <a:custGeom>
              <a:avLst/>
              <a:gdLst/>
              <a:ahLst/>
              <a:cxnLst/>
              <a:rect l="l" t="t" r="r" b="b"/>
              <a:pathLst>
                <a:path w="1270" h="13335">
                  <a:moveTo>
                    <a:pt x="850" y="0"/>
                  </a:moveTo>
                  <a:lnTo>
                    <a:pt x="635" y="0"/>
                  </a:lnTo>
                  <a:lnTo>
                    <a:pt x="419" y="25"/>
                  </a:lnTo>
                  <a:lnTo>
                    <a:pt x="215" y="25"/>
                  </a:lnTo>
                  <a:lnTo>
                    <a:pt x="0" y="0"/>
                  </a:lnTo>
                  <a:lnTo>
                    <a:pt x="0" y="12827"/>
                  </a:lnTo>
                  <a:lnTo>
                    <a:pt x="215" y="12827"/>
                  </a:lnTo>
                  <a:lnTo>
                    <a:pt x="419" y="12827"/>
                  </a:lnTo>
                  <a:lnTo>
                    <a:pt x="635" y="12827"/>
                  </a:lnTo>
                  <a:lnTo>
                    <a:pt x="850" y="1282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3" name="object 383"/>
            <p:cNvSpPr/>
            <p:nvPr/>
          </p:nvSpPr>
          <p:spPr>
            <a:xfrm>
              <a:off x="3532967" y="5556016"/>
              <a:ext cx="1905" cy="4445"/>
            </a:xfrm>
            <a:custGeom>
              <a:avLst/>
              <a:gdLst/>
              <a:ahLst/>
              <a:cxnLst/>
              <a:rect l="l" t="t" r="r" b="b"/>
              <a:pathLst>
                <a:path w="1904" h="4445">
                  <a:moveTo>
                    <a:pt x="1737" y="4236"/>
                  </a:moveTo>
                  <a:lnTo>
                    <a:pt x="1523" y="4175"/>
                  </a:lnTo>
                </a:path>
                <a:path w="1904" h="4445">
                  <a:moveTo>
                    <a:pt x="1523" y="4175"/>
                  </a:moveTo>
                  <a:lnTo>
                    <a:pt x="1341" y="4114"/>
                  </a:lnTo>
                </a:path>
                <a:path w="1904" h="4445">
                  <a:moveTo>
                    <a:pt x="1341" y="4114"/>
                  </a:moveTo>
                  <a:lnTo>
                    <a:pt x="1127" y="4023"/>
                  </a:lnTo>
                </a:path>
                <a:path w="1904" h="4445">
                  <a:moveTo>
                    <a:pt x="1127" y="4023"/>
                  </a:moveTo>
                  <a:lnTo>
                    <a:pt x="975" y="3901"/>
                  </a:lnTo>
                </a:path>
                <a:path w="1904" h="4445">
                  <a:moveTo>
                    <a:pt x="975" y="3901"/>
                  </a:moveTo>
                  <a:lnTo>
                    <a:pt x="792" y="3779"/>
                  </a:lnTo>
                </a:path>
                <a:path w="1904" h="4445">
                  <a:moveTo>
                    <a:pt x="792" y="3779"/>
                  </a:moveTo>
                  <a:lnTo>
                    <a:pt x="640" y="3657"/>
                  </a:lnTo>
                </a:path>
                <a:path w="1904" h="4445">
                  <a:moveTo>
                    <a:pt x="640" y="3657"/>
                  </a:moveTo>
                  <a:lnTo>
                    <a:pt x="487" y="3474"/>
                  </a:lnTo>
                </a:path>
                <a:path w="1904" h="4445">
                  <a:moveTo>
                    <a:pt x="487" y="3474"/>
                  </a:moveTo>
                  <a:lnTo>
                    <a:pt x="365" y="3322"/>
                  </a:lnTo>
                </a:path>
                <a:path w="1904" h="4445">
                  <a:moveTo>
                    <a:pt x="365" y="3322"/>
                  </a:moveTo>
                  <a:lnTo>
                    <a:pt x="243" y="3139"/>
                  </a:lnTo>
                </a:path>
                <a:path w="1904" h="4445">
                  <a:moveTo>
                    <a:pt x="243" y="3139"/>
                  </a:moveTo>
                  <a:lnTo>
                    <a:pt x="152" y="2956"/>
                  </a:lnTo>
                </a:path>
                <a:path w="1904" h="4445">
                  <a:moveTo>
                    <a:pt x="152" y="2956"/>
                  </a:moveTo>
                  <a:lnTo>
                    <a:pt x="91" y="2743"/>
                  </a:lnTo>
                </a:path>
                <a:path w="1904" h="4445">
                  <a:moveTo>
                    <a:pt x="91" y="2743"/>
                  </a:moveTo>
                  <a:lnTo>
                    <a:pt x="30" y="2529"/>
                  </a:lnTo>
                </a:path>
                <a:path w="1904" h="4445">
                  <a:moveTo>
                    <a:pt x="30" y="2529"/>
                  </a:moveTo>
                  <a:lnTo>
                    <a:pt x="0" y="2316"/>
                  </a:lnTo>
                </a:path>
                <a:path w="1904" h="4445">
                  <a:moveTo>
                    <a:pt x="0" y="2316"/>
                  </a:moveTo>
                  <a:lnTo>
                    <a:pt x="0" y="2133"/>
                  </a:lnTo>
                </a:path>
                <a:path w="1904" h="4445">
                  <a:moveTo>
                    <a:pt x="0" y="2133"/>
                  </a:moveTo>
                  <a:lnTo>
                    <a:pt x="0" y="1920"/>
                  </a:lnTo>
                </a:path>
                <a:path w="1904" h="4445">
                  <a:moveTo>
                    <a:pt x="0" y="1920"/>
                  </a:moveTo>
                  <a:lnTo>
                    <a:pt x="30" y="1706"/>
                  </a:lnTo>
                </a:path>
                <a:path w="1904" h="4445">
                  <a:moveTo>
                    <a:pt x="30" y="1706"/>
                  </a:moveTo>
                  <a:lnTo>
                    <a:pt x="91" y="1493"/>
                  </a:lnTo>
                </a:path>
                <a:path w="1904" h="4445">
                  <a:moveTo>
                    <a:pt x="91" y="1493"/>
                  </a:moveTo>
                  <a:lnTo>
                    <a:pt x="152" y="1280"/>
                  </a:lnTo>
                </a:path>
                <a:path w="1904" h="4445">
                  <a:moveTo>
                    <a:pt x="152" y="1280"/>
                  </a:moveTo>
                  <a:lnTo>
                    <a:pt x="243" y="1097"/>
                  </a:lnTo>
                </a:path>
                <a:path w="1904" h="4445">
                  <a:moveTo>
                    <a:pt x="243" y="1097"/>
                  </a:moveTo>
                  <a:lnTo>
                    <a:pt x="365" y="914"/>
                  </a:lnTo>
                </a:path>
                <a:path w="1904" h="4445">
                  <a:moveTo>
                    <a:pt x="365" y="914"/>
                  </a:moveTo>
                  <a:lnTo>
                    <a:pt x="487" y="761"/>
                  </a:lnTo>
                </a:path>
                <a:path w="1904" h="4445">
                  <a:moveTo>
                    <a:pt x="487" y="761"/>
                  </a:moveTo>
                  <a:lnTo>
                    <a:pt x="640" y="579"/>
                  </a:lnTo>
                </a:path>
                <a:path w="1904" h="4445">
                  <a:moveTo>
                    <a:pt x="640" y="579"/>
                  </a:moveTo>
                  <a:lnTo>
                    <a:pt x="792" y="457"/>
                  </a:lnTo>
                </a:path>
                <a:path w="1904" h="4445">
                  <a:moveTo>
                    <a:pt x="792" y="457"/>
                  </a:moveTo>
                  <a:lnTo>
                    <a:pt x="975" y="335"/>
                  </a:lnTo>
                </a:path>
                <a:path w="1904" h="4445">
                  <a:moveTo>
                    <a:pt x="975" y="335"/>
                  </a:moveTo>
                  <a:lnTo>
                    <a:pt x="1127" y="213"/>
                  </a:lnTo>
                </a:path>
                <a:path w="1904" h="4445">
                  <a:moveTo>
                    <a:pt x="1127" y="213"/>
                  </a:moveTo>
                  <a:lnTo>
                    <a:pt x="1341" y="121"/>
                  </a:lnTo>
                </a:path>
                <a:path w="1904" h="4445">
                  <a:moveTo>
                    <a:pt x="1341" y="121"/>
                  </a:moveTo>
                  <a:lnTo>
                    <a:pt x="1523" y="60"/>
                  </a:lnTo>
                </a:path>
                <a:path w="1904" h="4445">
                  <a:moveTo>
                    <a:pt x="1523" y="60"/>
                  </a:moveTo>
                  <a:lnTo>
                    <a:pt x="1737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4" name="object 384"/>
            <p:cNvSpPr/>
            <p:nvPr/>
          </p:nvSpPr>
          <p:spPr>
            <a:xfrm>
              <a:off x="3534702" y="5549594"/>
              <a:ext cx="1270" cy="13335"/>
            </a:xfrm>
            <a:custGeom>
              <a:avLst/>
              <a:gdLst/>
              <a:ahLst/>
              <a:cxnLst/>
              <a:rect l="l" t="t" r="r" b="b"/>
              <a:pathLst>
                <a:path w="1270" h="13335">
                  <a:moveTo>
                    <a:pt x="850" y="0"/>
                  </a:moveTo>
                  <a:lnTo>
                    <a:pt x="635" y="0"/>
                  </a:lnTo>
                  <a:lnTo>
                    <a:pt x="419" y="0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2827"/>
                  </a:lnTo>
                  <a:lnTo>
                    <a:pt x="215" y="12827"/>
                  </a:lnTo>
                  <a:lnTo>
                    <a:pt x="419" y="12801"/>
                  </a:lnTo>
                  <a:lnTo>
                    <a:pt x="635" y="12801"/>
                  </a:lnTo>
                  <a:lnTo>
                    <a:pt x="850" y="1282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5" name="object 385"/>
            <p:cNvSpPr/>
            <p:nvPr/>
          </p:nvSpPr>
          <p:spPr>
            <a:xfrm>
              <a:off x="3535557" y="5556016"/>
              <a:ext cx="490855" cy="37465"/>
            </a:xfrm>
            <a:custGeom>
              <a:avLst/>
              <a:gdLst/>
              <a:ahLst/>
              <a:cxnLst/>
              <a:rect l="l" t="t" r="r" b="b"/>
              <a:pathLst>
                <a:path w="490854" h="37464">
                  <a:moveTo>
                    <a:pt x="0" y="0"/>
                  </a:moveTo>
                  <a:lnTo>
                    <a:pt x="182" y="60"/>
                  </a:lnTo>
                </a:path>
                <a:path w="490854" h="37464">
                  <a:moveTo>
                    <a:pt x="182" y="60"/>
                  </a:moveTo>
                  <a:lnTo>
                    <a:pt x="396" y="121"/>
                  </a:lnTo>
                </a:path>
                <a:path w="490854" h="37464">
                  <a:moveTo>
                    <a:pt x="396" y="121"/>
                  </a:moveTo>
                  <a:lnTo>
                    <a:pt x="579" y="213"/>
                  </a:lnTo>
                </a:path>
                <a:path w="490854" h="37464">
                  <a:moveTo>
                    <a:pt x="579" y="213"/>
                  </a:moveTo>
                  <a:lnTo>
                    <a:pt x="761" y="335"/>
                  </a:lnTo>
                </a:path>
                <a:path w="490854" h="37464">
                  <a:moveTo>
                    <a:pt x="761" y="335"/>
                  </a:moveTo>
                  <a:lnTo>
                    <a:pt x="944" y="457"/>
                  </a:lnTo>
                </a:path>
                <a:path w="490854" h="37464">
                  <a:moveTo>
                    <a:pt x="944" y="457"/>
                  </a:moveTo>
                  <a:lnTo>
                    <a:pt x="1097" y="579"/>
                  </a:lnTo>
                </a:path>
                <a:path w="490854" h="37464">
                  <a:moveTo>
                    <a:pt x="1097" y="579"/>
                  </a:moveTo>
                  <a:lnTo>
                    <a:pt x="1249" y="761"/>
                  </a:lnTo>
                </a:path>
                <a:path w="490854" h="37464">
                  <a:moveTo>
                    <a:pt x="1249" y="761"/>
                  </a:moveTo>
                  <a:lnTo>
                    <a:pt x="1371" y="914"/>
                  </a:lnTo>
                </a:path>
                <a:path w="490854" h="37464">
                  <a:moveTo>
                    <a:pt x="1371" y="914"/>
                  </a:moveTo>
                  <a:lnTo>
                    <a:pt x="1463" y="1097"/>
                  </a:lnTo>
                </a:path>
                <a:path w="490854" h="37464">
                  <a:moveTo>
                    <a:pt x="1463" y="1097"/>
                  </a:moveTo>
                  <a:lnTo>
                    <a:pt x="1554" y="1280"/>
                  </a:lnTo>
                </a:path>
                <a:path w="490854" h="37464">
                  <a:moveTo>
                    <a:pt x="1554" y="1280"/>
                  </a:moveTo>
                  <a:lnTo>
                    <a:pt x="1645" y="1493"/>
                  </a:lnTo>
                </a:path>
                <a:path w="490854" h="37464">
                  <a:moveTo>
                    <a:pt x="1645" y="1493"/>
                  </a:moveTo>
                  <a:lnTo>
                    <a:pt x="1676" y="1706"/>
                  </a:lnTo>
                </a:path>
                <a:path w="490854" h="37464">
                  <a:moveTo>
                    <a:pt x="1676" y="1706"/>
                  </a:moveTo>
                  <a:lnTo>
                    <a:pt x="1706" y="1920"/>
                  </a:lnTo>
                </a:path>
                <a:path w="490854" h="37464">
                  <a:moveTo>
                    <a:pt x="1706" y="1920"/>
                  </a:moveTo>
                  <a:lnTo>
                    <a:pt x="1737" y="2133"/>
                  </a:lnTo>
                </a:path>
                <a:path w="490854" h="37464">
                  <a:moveTo>
                    <a:pt x="490240" y="34960"/>
                  </a:moveTo>
                  <a:lnTo>
                    <a:pt x="490209" y="35173"/>
                  </a:lnTo>
                </a:path>
                <a:path w="490854" h="37464">
                  <a:moveTo>
                    <a:pt x="490209" y="35173"/>
                  </a:moveTo>
                  <a:lnTo>
                    <a:pt x="490179" y="35387"/>
                  </a:lnTo>
                </a:path>
                <a:path w="490854" h="37464">
                  <a:moveTo>
                    <a:pt x="490179" y="35387"/>
                  </a:moveTo>
                  <a:lnTo>
                    <a:pt x="490118" y="35600"/>
                  </a:lnTo>
                </a:path>
                <a:path w="490854" h="37464">
                  <a:moveTo>
                    <a:pt x="490118" y="35600"/>
                  </a:moveTo>
                  <a:lnTo>
                    <a:pt x="490057" y="35783"/>
                  </a:lnTo>
                </a:path>
                <a:path w="490854" h="37464">
                  <a:moveTo>
                    <a:pt x="490057" y="35783"/>
                  </a:moveTo>
                  <a:lnTo>
                    <a:pt x="489965" y="35996"/>
                  </a:lnTo>
                </a:path>
                <a:path w="490854" h="37464">
                  <a:moveTo>
                    <a:pt x="489965" y="35996"/>
                  </a:moveTo>
                  <a:lnTo>
                    <a:pt x="489874" y="36179"/>
                  </a:lnTo>
                </a:path>
                <a:path w="490854" h="37464">
                  <a:moveTo>
                    <a:pt x="489874" y="36179"/>
                  </a:moveTo>
                  <a:lnTo>
                    <a:pt x="489722" y="36332"/>
                  </a:lnTo>
                </a:path>
                <a:path w="490854" h="37464">
                  <a:moveTo>
                    <a:pt x="489722" y="36332"/>
                  </a:moveTo>
                  <a:lnTo>
                    <a:pt x="489600" y="36484"/>
                  </a:lnTo>
                </a:path>
                <a:path w="490854" h="37464">
                  <a:moveTo>
                    <a:pt x="489600" y="36484"/>
                  </a:moveTo>
                  <a:lnTo>
                    <a:pt x="489447" y="36636"/>
                  </a:lnTo>
                </a:path>
                <a:path w="490854" h="37464">
                  <a:moveTo>
                    <a:pt x="489447" y="36636"/>
                  </a:moveTo>
                  <a:lnTo>
                    <a:pt x="489264" y="36758"/>
                  </a:lnTo>
                </a:path>
                <a:path w="490854" h="37464">
                  <a:moveTo>
                    <a:pt x="489264" y="36758"/>
                  </a:moveTo>
                  <a:lnTo>
                    <a:pt x="489082" y="36880"/>
                  </a:lnTo>
                </a:path>
                <a:path w="490854" h="37464">
                  <a:moveTo>
                    <a:pt x="489082" y="36880"/>
                  </a:moveTo>
                  <a:lnTo>
                    <a:pt x="488899" y="36972"/>
                  </a:lnTo>
                </a:path>
                <a:path w="490854" h="37464">
                  <a:moveTo>
                    <a:pt x="488899" y="36972"/>
                  </a:moveTo>
                  <a:lnTo>
                    <a:pt x="488685" y="37033"/>
                  </a:lnTo>
                </a:path>
                <a:path w="490854" h="37464">
                  <a:moveTo>
                    <a:pt x="488685" y="37033"/>
                  </a:moveTo>
                  <a:lnTo>
                    <a:pt x="488502" y="37094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6" name="object 386"/>
            <p:cNvSpPr/>
            <p:nvPr/>
          </p:nvSpPr>
          <p:spPr>
            <a:xfrm>
              <a:off x="4023207" y="5586717"/>
              <a:ext cx="1270" cy="13335"/>
            </a:xfrm>
            <a:custGeom>
              <a:avLst/>
              <a:gdLst/>
              <a:ahLst/>
              <a:cxnLst/>
              <a:rect l="l" t="t" r="r" b="b"/>
              <a:pathLst>
                <a:path w="1270" h="13335">
                  <a:moveTo>
                    <a:pt x="850" y="0"/>
                  </a:moveTo>
                  <a:lnTo>
                    <a:pt x="635" y="0"/>
                  </a:lnTo>
                  <a:lnTo>
                    <a:pt x="419" y="25"/>
                  </a:lnTo>
                  <a:lnTo>
                    <a:pt x="203" y="25"/>
                  </a:lnTo>
                  <a:lnTo>
                    <a:pt x="0" y="0"/>
                  </a:lnTo>
                  <a:lnTo>
                    <a:pt x="0" y="12827"/>
                  </a:lnTo>
                  <a:lnTo>
                    <a:pt x="203" y="12827"/>
                  </a:lnTo>
                  <a:lnTo>
                    <a:pt x="419" y="12827"/>
                  </a:lnTo>
                  <a:lnTo>
                    <a:pt x="635" y="12827"/>
                  </a:lnTo>
                  <a:lnTo>
                    <a:pt x="850" y="1282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7" name="object 387"/>
            <p:cNvSpPr/>
            <p:nvPr/>
          </p:nvSpPr>
          <p:spPr>
            <a:xfrm>
              <a:off x="4021470" y="5588873"/>
              <a:ext cx="1905" cy="4445"/>
            </a:xfrm>
            <a:custGeom>
              <a:avLst/>
              <a:gdLst/>
              <a:ahLst/>
              <a:cxnLst/>
              <a:rect l="l" t="t" r="r" b="b"/>
              <a:pathLst>
                <a:path w="1904" h="4445">
                  <a:moveTo>
                    <a:pt x="1737" y="4236"/>
                  </a:moveTo>
                  <a:lnTo>
                    <a:pt x="1523" y="4175"/>
                  </a:lnTo>
                </a:path>
                <a:path w="1904" h="4445">
                  <a:moveTo>
                    <a:pt x="1523" y="4175"/>
                  </a:moveTo>
                  <a:lnTo>
                    <a:pt x="1341" y="4114"/>
                  </a:lnTo>
                </a:path>
                <a:path w="1904" h="4445">
                  <a:moveTo>
                    <a:pt x="1341" y="4114"/>
                  </a:moveTo>
                  <a:lnTo>
                    <a:pt x="1127" y="4023"/>
                  </a:lnTo>
                </a:path>
                <a:path w="1904" h="4445">
                  <a:moveTo>
                    <a:pt x="1127" y="4023"/>
                  </a:moveTo>
                  <a:lnTo>
                    <a:pt x="944" y="3901"/>
                  </a:lnTo>
                </a:path>
                <a:path w="1904" h="4445">
                  <a:moveTo>
                    <a:pt x="944" y="3901"/>
                  </a:moveTo>
                  <a:lnTo>
                    <a:pt x="792" y="3779"/>
                  </a:lnTo>
                </a:path>
                <a:path w="1904" h="4445">
                  <a:moveTo>
                    <a:pt x="792" y="3779"/>
                  </a:moveTo>
                  <a:lnTo>
                    <a:pt x="640" y="3627"/>
                  </a:lnTo>
                </a:path>
                <a:path w="1904" h="4445">
                  <a:moveTo>
                    <a:pt x="640" y="3627"/>
                  </a:moveTo>
                  <a:lnTo>
                    <a:pt x="487" y="3474"/>
                  </a:lnTo>
                </a:path>
                <a:path w="1904" h="4445">
                  <a:moveTo>
                    <a:pt x="487" y="3474"/>
                  </a:moveTo>
                  <a:lnTo>
                    <a:pt x="365" y="3322"/>
                  </a:lnTo>
                </a:path>
                <a:path w="1904" h="4445">
                  <a:moveTo>
                    <a:pt x="365" y="3322"/>
                  </a:moveTo>
                  <a:lnTo>
                    <a:pt x="243" y="3139"/>
                  </a:lnTo>
                </a:path>
                <a:path w="1904" h="4445">
                  <a:moveTo>
                    <a:pt x="243" y="3139"/>
                  </a:moveTo>
                  <a:lnTo>
                    <a:pt x="152" y="2926"/>
                  </a:lnTo>
                </a:path>
                <a:path w="1904" h="4445">
                  <a:moveTo>
                    <a:pt x="152" y="2926"/>
                  </a:moveTo>
                  <a:lnTo>
                    <a:pt x="91" y="2743"/>
                  </a:lnTo>
                </a:path>
                <a:path w="1904" h="4445">
                  <a:moveTo>
                    <a:pt x="91" y="2743"/>
                  </a:moveTo>
                  <a:lnTo>
                    <a:pt x="30" y="2529"/>
                  </a:lnTo>
                </a:path>
                <a:path w="1904" h="4445">
                  <a:moveTo>
                    <a:pt x="30" y="2529"/>
                  </a:moveTo>
                  <a:lnTo>
                    <a:pt x="0" y="2316"/>
                  </a:lnTo>
                </a:path>
                <a:path w="1904" h="4445">
                  <a:moveTo>
                    <a:pt x="0" y="2316"/>
                  </a:moveTo>
                  <a:lnTo>
                    <a:pt x="0" y="2103"/>
                  </a:lnTo>
                </a:path>
                <a:path w="1904" h="4445">
                  <a:moveTo>
                    <a:pt x="0" y="2103"/>
                  </a:moveTo>
                  <a:lnTo>
                    <a:pt x="0" y="1889"/>
                  </a:lnTo>
                </a:path>
                <a:path w="1904" h="4445">
                  <a:moveTo>
                    <a:pt x="0" y="1889"/>
                  </a:moveTo>
                  <a:lnTo>
                    <a:pt x="30" y="1676"/>
                  </a:lnTo>
                </a:path>
                <a:path w="1904" h="4445">
                  <a:moveTo>
                    <a:pt x="30" y="1676"/>
                  </a:moveTo>
                  <a:lnTo>
                    <a:pt x="91" y="1493"/>
                  </a:lnTo>
                </a:path>
                <a:path w="1904" h="4445">
                  <a:moveTo>
                    <a:pt x="91" y="1493"/>
                  </a:moveTo>
                  <a:lnTo>
                    <a:pt x="152" y="1280"/>
                  </a:lnTo>
                </a:path>
                <a:path w="1904" h="4445">
                  <a:moveTo>
                    <a:pt x="152" y="1280"/>
                  </a:moveTo>
                  <a:lnTo>
                    <a:pt x="243" y="1097"/>
                  </a:lnTo>
                </a:path>
                <a:path w="1904" h="4445">
                  <a:moveTo>
                    <a:pt x="243" y="1097"/>
                  </a:moveTo>
                  <a:lnTo>
                    <a:pt x="365" y="914"/>
                  </a:lnTo>
                </a:path>
                <a:path w="1904" h="4445">
                  <a:moveTo>
                    <a:pt x="365" y="914"/>
                  </a:moveTo>
                  <a:lnTo>
                    <a:pt x="487" y="731"/>
                  </a:lnTo>
                </a:path>
                <a:path w="1904" h="4445">
                  <a:moveTo>
                    <a:pt x="487" y="731"/>
                  </a:moveTo>
                  <a:lnTo>
                    <a:pt x="640" y="579"/>
                  </a:lnTo>
                </a:path>
                <a:path w="1904" h="4445">
                  <a:moveTo>
                    <a:pt x="640" y="579"/>
                  </a:moveTo>
                  <a:lnTo>
                    <a:pt x="792" y="426"/>
                  </a:lnTo>
                </a:path>
                <a:path w="1904" h="4445">
                  <a:moveTo>
                    <a:pt x="792" y="426"/>
                  </a:moveTo>
                  <a:lnTo>
                    <a:pt x="944" y="304"/>
                  </a:lnTo>
                </a:path>
                <a:path w="1904" h="4445">
                  <a:moveTo>
                    <a:pt x="944" y="304"/>
                  </a:moveTo>
                  <a:lnTo>
                    <a:pt x="1127" y="213"/>
                  </a:lnTo>
                </a:path>
                <a:path w="1904" h="4445">
                  <a:moveTo>
                    <a:pt x="1127" y="213"/>
                  </a:moveTo>
                  <a:lnTo>
                    <a:pt x="1341" y="121"/>
                  </a:lnTo>
                </a:path>
                <a:path w="1904" h="4445">
                  <a:moveTo>
                    <a:pt x="1341" y="121"/>
                  </a:moveTo>
                  <a:lnTo>
                    <a:pt x="1523" y="30"/>
                  </a:lnTo>
                </a:path>
                <a:path w="1904" h="4445">
                  <a:moveTo>
                    <a:pt x="1523" y="30"/>
                  </a:moveTo>
                  <a:lnTo>
                    <a:pt x="1737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8" name="object 388"/>
            <p:cNvSpPr/>
            <p:nvPr/>
          </p:nvSpPr>
          <p:spPr>
            <a:xfrm>
              <a:off x="4023207" y="5582411"/>
              <a:ext cx="1270" cy="13335"/>
            </a:xfrm>
            <a:custGeom>
              <a:avLst/>
              <a:gdLst/>
              <a:ahLst/>
              <a:cxnLst/>
              <a:rect l="l" t="t" r="r" b="b"/>
              <a:pathLst>
                <a:path w="1270" h="13335">
                  <a:moveTo>
                    <a:pt x="850" y="38"/>
                  </a:moveTo>
                  <a:lnTo>
                    <a:pt x="635" y="38"/>
                  </a:lnTo>
                  <a:lnTo>
                    <a:pt x="419" y="0"/>
                  </a:lnTo>
                  <a:lnTo>
                    <a:pt x="203" y="0"/>
                  </a:lnTo>
                  <a:lnTo>
                    <a:pt x="0" y="38"/>
                  </a:lnTo>
                  <a:lnTo>
                    <a:pt x="0" y="12865"/>
                  </a:lnTo>
                  <a:lnTo>
                    <a:pt x="203" y="12865"/>
                  </a:lnTo>
                  <a:lnTo>
                    <a:pt x="419" y="12839"/>
                  </a:lnTo>
                  <a:lnTo>
                    <a:pt x="635" y="12839"/>
                  </a:lnTo>
                  <a:lnTo>
                    <a:pt x="850" y="12865"/>
                  </a:lnTo>
                  <a:lnTo>
                    <a:pt x="850" y="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89" name="object 389"/>
            <p:cNvSpPr/>
            <p:nvPr/>
          </p:nvSpPr>
          <p:spPr>
            <a:xfrm>
              <a:off x="4024061" y="5588873"/>
              <a:ext cx="9826625" cy="1278890"/>
            </a:xfrm>
            <a:custGeom>
              <a:avLst/>
              <a:gdLst/>
              <a:ahLst/>
              <a:cxnLst/>
              <a:rect l="l" t="t" r="r" b="b"/>
              <a:pathLst>
                <a:path w="9826625" h="1278890">
                  <a:moveTo>
                    <a:pt x="0" y="0"/>
                  </a:moveTo>
                  <a:lnTo>
                    <a:pt x="182" y="30"/>
                  </a:lnTo>
                </a:path>
                <a:path w="9826625" h="1278890">
                  <a:moveTo>
                    <a:pt x="182" y="30"/>
                  </a:moveTo>
                  <a:lnTo>
                    <a:pt x="396" y="121"/>
                  </a:lnTo>
                </a:path>
                <a:path w="9826625" h="1278890">
                  <a:moveTo>
                    <a:pt x="396" y="121"/>
                  </a:moveTo>
                  <a:lnTo>
                    <a:pt x="579" y="213"/>
                  </a:lnTo>
                </a:path>
                <a:path w="9826625" h="1278890">
                  <a:moveTo>
                    <a:pt x="579" y="213"/>
                  </a:moveTo>
                  <a:lnTo>
                    <a:pt x="761" y="304"/>
                  </a:lnTo>
                </a:path>
                <a:path w="9826625" h="1278890">
                  <a:moveTo>
                    <a:pt x="761" y="304"/>
                  </a:moveTo>
                  <a:lnTo>
                    <a:pt x="944" y="426"/>
                  </a:lnTo>
                </a:path>
                <a:path w="9826625" h="1278890">
                  <a:moveTo>
                    <a:pt x="944" y="426"/>
                  </a:moveTo>
                  <a:lnTo>
                    <a:pt x="1097" y="579"/>
                  </a:lnTo>
                </a:path>
                <a:path w="9826625" h="1278890">
                  <a:moveTo>
                    <a:pt x="1097" y="579"/>
                  </a:moveTo>
                  <a:lnTo>
                    <a:pt x="1219" y="731"/>
                  </a:lnTo>
                </a:path>
                <a:path w="9826625" h="1278890">
                  <a:moveTo>
                    <a:pt x="1219" y="731"/>
                  </a:moveTo>
                  <a:lnTo>
                    <a:pt x="1371" y="914"/>
                  </a:lnTo>
                </a:path>
                <a:path w="9826625" h="1278890">
                  <a:moveTo>
                    <a:pt x="1371" y="914"/>
                  </a:moveTo>
                  <a:lnTo>
                    <a:pt x="1463" y="1097"/>
                  </a:lnTo>
                </a:path>
                <a:path w="9826625" h="1278890">
                  <a:moveTo>
                    <a:pt x="1463" y="1097"/>
                  </a:moveTo>
                  <a:lnTo>
                    <a:pt x="1554" y="1280"/>
                  </a:lnTo>
                </a:path>
                <a:path w="9826625" h="1278890">
                  <a:moveTo>
                    <a:pt x="1554" y="1280"/>
                  </a:moveTo>
                  <a:lnTo>
                    <a:pt x="1615" y="1493"/>
                  </a:lnTo>
                </a:path>
                <a:path w="9826625" h="1278890">
                  <a:moveTo>
                    <a:pt x="1615" y="1493"/>
                  </a:moveTo>
                  <a:lnTo>
                    <a:pt x="1676" y="1676"/>
                  </a:lnTo>
                </a:path>
                <a:path w="9826625" h="1278890">
                  <a:moveTo>
                    <a:pt x="1676" y="1676"/>
                  </a:moveTo>
                  <a:lnTo>
                    <a:pt x="1706" y="1889"/>
                  </a:lnTo>
                </a:path>
                <a:path w="9826625" h="1278890">
                  <a:moveTo>
                    <a:pt x="1706" y="1889"/>
                  </a:moveTo>
                  <a:lnTo>
                    <a:pt x="1737" y="2103"/>
                  </a:lnTo>
                </a:path>
                <a:path w="9826625" h="1278890">
                  <a:moveTo>
                    <a:pt x="9826203" y="1276319"/>
                  </a:moveTo>
                  <a:lnTo>
                    <a:pt x="9826203" y="1276532"/>
                  </a:lnTo>
                </a:path>
                <a:path w="9826625" h="1278890">
                  <a:moveTo>
                    <a:pt x="9826203" y="1276532"/>
                  </a:moveTo>
                  <a:lnTo>
                    <a:pt x="9826172" y="1276746"/>
                  </a:lnTo>
                </a:path>
                <a:path w="9826625" h="1278890">
                  <a:moveTo>
                    <a:pt x="9826172" y="1276746"/>
                  </a:moveTo>
                  <a:lnTo>
                    <a:pt x="9826111" y="1276959"/>
                  </a:lnTo>
                </a:path>
                <a:path w="9826625" h="1278890">
                  <a:moveTo>
                    <a:pt x="9826111" y="1276959"/>
                  </a:moveTo>
                  <a:lnTo>
                    <a:pt x="9826050" y="1277172"/>
                  </a:lnTo>
                </a:path>
                <a:path w="9826625" h="1278890">
                  <a:moveTo>
                    <a:pt x="9826050" y="1277172"/>
                  </a:moveTo>
                  <a:lnTo>
                    <a:pt x="9825959" y="1277355"/>
                  </a:lnTo>
                </a:path>
                <a:path w="9826625" h="1278890">
                  <a:moveTo>
                    <a:pt x="9825959" y="1277355"/>
                  </a:moveTo>
                  <a:lnTo>
                    <a:pt x="9825837" y="1277538"/>
                  </a:lnTo>
                </a:path>
                <a:path w="9826625" h="1278890">
                  <a:moveTo>
                    <a:pt x="9825837" y="1277538"/>
                  </a:moveTo>
                  <a:lnTo>
                    <a:pt x="9825715" y="1277691"/>
                  </a:lnTo>
                </a:path>
                <a:path w="9826625" h="1278890">
                  <a:moveTo>
                    <a:pt x="9825715" y="1277691"/>
                  </a:moveTo>
                  <a:lnTo>
                    <a:pt x="9825593" y="1277873"/>
                  </a:lnTo>
                </a:path>
                <a:path w="9826625" h="1278890">
                  <a:moveTo>
                    <a:pt x="9825593" y="1277873"/>
                  </a:moveTo>
                  <a:lnTo>
                    <a:pt x="9825441" y="1277995"/>
                  </a:lnTo>
                </a:path>
                <a:path w="9826625" h="1278890">
                  <a:moveTo>
                    <a:pt x="9825441" y="1277995"/>
                  </a:moveTo>
                  <a:lnTo>
                    <a:pt x="9825258" y="1278117"/>
                  </a:lnTo>
                </a:path>
                <a:path w="9826625" h="1278890">
                  <a:moveTo>
                    <a:pt x="9825258" y="1278117"/>
                  </a:moveTo>
                  <a:lnTo>
                    <a:pt x="9825075" y="1278239"/>
                  </a:lnTo>
                </a:path>
                <a:path w="9826625" h="1278890">
                  <a:moveTo>
                    <a:pt x="9825075" y="1278239"/>
                  </a:moveTo>
                  <a:lnTo>
                    <a:pt x="9824892" y="1278331"/>
                  </a:lnTo>
                </a:path>
                <a:path w="9826625" h="1278890">
                  <a:moveTo>
                    <a:pt x="9824892" y="1278331"/>
                  </a:moveTo>
                  <a:lnTo>
                    <a:pt x="9824679" y="1278392"/>
                  </a:lnTo>
                </a:path>
                <a:path w="9826625" h="1278890">
                  <a:moveTo>
                    <a:pt x="9824679" y="1278392"/>
                  </a:moveTo>
                  <a:lnTo>
                    <a:pt x="9824465" y="1278453"/>
                  </a:lnTo>
                </a:path>
                <a:path w="9826625" h="1278890">
                  <a:moveTo>
                    <a:pt x="9824465" y="1278453"/>
                  </a:moveTo>
                  <a:lnTo>
                    <a:pt x="9824282" y="127848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0" name="object 390"/>
            <p:cNvSpPr/>
            <p:nvPr/>
          </p:nvSpPr>
          <p:spPr>
            <a:xfrm>
              <a:off x="13847916" y="6860959"/>
              <a:ext cx="635" cy="13335"/>
            </a:xfrm>
            <a:custGeom>
              <a:avLst/>
              <a:gdLst/>
              <a:ahLst/>
              <a:cxnLst/>
              <a:rect l="l" t="t" r="r" b="b"/>
              <a:pathLst>
                <a:path w="634" h="13334">
                  <a:moveTo>
                    <a:pt x="419" y="0"/>
                  </a:moveTo>
                  <a:lnTo>
                    <a:pt x="215" y="0"/>
                  </a:lnTo>
                  <a:lnTo>
                    <a:pt x="0" y="0"/>
                  </a:lnTo>
                  <a:lnTo>
                    <a:pt x="0" y="12801"/>
                  </a:lnTo>
                  <a:lnTo>
                    <a:pt x="215" y="12801"/>
                  </a:lnTo>
                  <a:lnTo>
                    <a:pt x="419" y="1280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1" name="object 391"/>
            <p:cNvSpPr/>
            <p:nvPr/>
          </p:nvSpPr>
          <p:spPr>
            <a:xfrm>
              <a:off x="13845965" y="6863059"/>
              <a:ext cx="2540" cy="4445"/>
            </a:xfrm>
            <a:custGeom>
              <a:avLst/>
              <a:gdLst/>
              <a:ahLst/>
              <a:cxnLst/>
              <a:rect l="l" t="t" r="r" b="b"/>
              <a:pathLst>
                <a:path w="2540" h="4445">
                  <a:moveTo>
                    <a:pt x="1950" y="4297"/>
                  </a:moveTo>
                  <a:lnTo>
                    <a:pt x="1737" y="4267"/>
                  </a:lnTo>
                </a:path>
                <a:path w="2540" h="4445">
                  <a:moveTo>
                    <a:pt x="1737" y="4267"/>
                  </a:moveTo>
                  <a:lnTo>
                    <a:pt x="1523" y="4206"/>
                  </a:lnTo>
                </a:path>
                <a:path w="2540" h="4445">
                  <a:moveTo>
                    <a:pt x="1523" y="4206"/>
                  </a:moveTo>
                  <a:lnTo>
                    <a:pt x="1310" y="4145"/>
                  </a:lnTo>
                </a:path>
                <a:path w="2540" h="4445">
                  <a:moveTo>
                    <a:pt x="1310" y="4145"/>
                  </a:moveTo>
                  <a:lnTo>
                    <a:pt x="1127" y="4053"/>
                  </a:lnTo>
                </a:path>
                <a:path w="2540" h="4445">
                  <a:moveTo>
                    <a:pt x="1127" y="4053"/>
                  </a:moveTo>
                  <a:lnTo>
                    <a:pt x="944" y="3931"/>
                  </a:lnTo>
                </a:path>
                <a:path w="2540" h="4445">
                  <a:moveTo>
                    <a:pt x="944" y="3931"/>
                  </a:moveTo>
                  <a:lnTo>
                    <a:pt x="792" y="3809"/>
                  </a:lnTo>
                </a:path>
                <a:path w="2540" h="4445">
                  <a:moveTo>
                    <a:pt x="792" y="3809"/>
                  </a:moveTo>
                  <a:lnTo>
                    <a:pt x="609" y="3688"/>
                  </a:lnTo>
                </a:path>
                <a:path w="2540" h="4445">
                  <a:moveTo>
                    <a:pt x="609" y="3688"/>
                  </a:moveTo>
                  <a:lnTo>
                    <a:pt x="487" y="3505"/>
                  </a:lnTo>
                </a:path>
                <a:path w="2540" h="4445">
                  <a:moveTo>
                    <a:pt x="487" y="3505"/>
                  </a:moveTo>
                  <a:lnTo>
                    <a:pt x="365" y="3352"/>
                  </a:lnTo>
                </a:path>
                <a:path w="2540" h="4445">
                  <a:moveTo>
                    <a:pt x="365" y="3352"/>
                  </a:moveTo>
                  <a:lnTo>
                    <a:pt x="243" y="3169"/>
                  </a:lnTo>
                </a:path>
                <a:path w="2540" h="4445">
                  <a:moveTo>
                    <a:pt x="243" y="3169"/>
                  </a:moveTo>
                  <a:lnTo>
                    <a:pt x="152" y="2987"/>
                  </a:lnTo>
                </a:path>
                <a:path w="2540" h="4445">
                  <a:moveTo>
                    <a:pt x="152" y="2987"/>
                  </a:moveTo>
                  <a:lnTo>
                    <a:pt x="91" y="2773"/>
                  </a:lnTo>
                </a:path>
                <a:path w="2540" h="4445">
                  <a:moveTo>
                    <a:pt x="91" y="2773"/>
                  </a:moveTo>
                  <a:lnTo>
                    <a:pt x="30" y="2560"/>
                  </a:lnTo>
                </a:path>
                <a:path w="2540" h="4445">
                  <a:moveTo>
                    <a:pt x="30" y="2560"/>
                  </a:moveTo>
                  <a:lnTo>
                    <a:pt x="0" y="2346"/>
                  </a:lnTo>
                </a:path>
                <a:path w="2540" h="4445">
                  <a:moveTo>
                    <a:pt x="0" y="2346"/>
                  </a:moveTo>
                  <a:lnTo>
                    <a:pt x="0" y="2133"/>
                  </a:lnTo>
                </a:path>
                <a:path w="2540" h="4445">
                  <a:moveTo>
                    <a:pt x="0" y="2133"/>
                  </a:moveTo>
                  <a:lnTo>
                    <a:pt x="0" y="1950"/>
                  </a:lnTo>
                </a:path>
                <a:path w="2540" h="4445">
                  <a:moveTo>
                    <a:pt x="0" y="1950"/>
                  </a:moveTo>
                  <a:lnTo>
                    <a:pt x="30" y="1737"/>
                  </a:lnTo>
                </a:path>
                <a:path w="2540" h="4445">
                  <a:moveTo>
                    <a:pt x="30" y="1737"/>
                  </a:moveTo>
                  <a:lnTo>
                    <a:pt x="91" y="1523"/>
                  </a:lnTo>
                </a:path>
                <a:path w="2540" h="4445">
                  <a:moveTo>
                    <a:pt x="91" y="1523"/>
                  </a:moveTo>
                  <a:lnTo>
                    <a:pt x="152" y="1310"/>
                  </a:lnTo>
                </a:path>
                <a:path w="2540" h="4445">
                  <a:moveTo>
                    <a:pt x="152" y="1310"/>
                  </a:moveTo>
                  <a:lnTo>
                    <a:pt x="243" y="1127"/>
                  </a:lnTo>
                </a:path>
                <a:path w="2540" h="4445">
                  <a:moveTo>
                    <a:pt x="243" y="1127"/>
                  </a:moveTo>
                  <a:lnTo>
                    <a:pt x="365" y="944"/>
                  </a:lnTo>
                </a:path>
                <a:path w="2540" h="4445">
                  <a:moveTo>
                    <a:pt x="365" y="944"/>
                  </a:moveTo>
                  <a:lnTo>
                    <a:pt x="487" y="792"/>
                  </a:lnTo>
                </a:path>
                <a:path w="2540" h="4445">
                  <a:moveTo>
                    <a:pt x="487" y="792"/>
                  </a:moveTo>
                  <a:lnTo>
                    <a:pt x="609" y="609"/>
                  </a:lnTo>
                </a:path>
                <a:path w="2540" h="4445">
                  <a:moveTo>
                    <a:pt x="609" y="609"/>
                  </a:moveTo>
                  <a:lnTo>
                    <a:pt x="792" y="487"/>
                  </a:lnTo>
                </a:path>
                <a:path w="2540" h="4445">
                  <a:moveTo>
                    <a:pt x="792" y="487"/>
                  </a:moveTo>
                  <a:lnTo>
                    <a:pt x="944" y="365"/>
                  </a:lnTo>
                </a:path>
                <a:path w="2540" h="4445">
                  <a:moveTo>
                    <a:pt x="944" y="365"/>
                  </a:moveTo>
                  <a:lnTo>
                    <a:pt x="1127" y="243"/>
                  </a:lnTo>
                </a:path>
                <a:path w="2540" h="4445">
                  <a:moveTo>
                    <a:pt x="1127" y="243"/>
                  </a:moveTo>
                  <a:lnTo>
                    <a:pt x="1310" y="152"/>
                  </a:lnTo>
                </a:path>
                <a:path w="2540" h="4445">
                  <a:moveTo>
                    <a:pt x="1310" y="152"/>
                  </a:moveTo>
                  <a:lnTo>
                    <a:pt x="1523" y="91"/>
                  </a:lnTo>
                </a:path>
                <a:path w="2540" h="4445">
                  <a:moveTo>
                    <a:pt x="1523" y="91"/>
                  </a:moveTo>
                  <a:lnTo>
                    <a:pt x="1737" y="30"/>
                  </a:lnTo>
                </a:path>
                <a:path w="2540" h="4445">
                  <a:moveTo>
                    <a:pt x="1737" y="30"/>
                  </a:moveTo>
                  <a:lnTo>
                    <a:pt x="1950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2" name="object 392"/>
            <p:cNvSpPr/>
            <p:nvPr/>
          </p:nvSpPr>
          <p:spPr>
            <a:xfrm>
              <a:off x="13847916" y="6856666"/>
              <a:ext cx="635" cy="13335"/>
            </a:xfrm>
            <a:custGeom>
              <a:avLst/>
              <a:gdLst/>
              <a:ahLst/>
              <a:cxnLst/>
              <a:rect l="l" t="t" r="r" b="b"/>
              <a:pathLst>
                <a:path w="634" h="13334">
                  <a:moveTo>
                    <a:pt x="419" y="0"/>
                  </a:moveTo>
                  <a:lnTo>
                    <a:pt x="215" y="0"/>
                  </a:lnTo>
                  <a:lnTo>
                    <a:pt x="0" y="0"/>
                  </a:lnTo>
                  <a:lnTo>
                    <a:pt x="0" y="12801"/>
                  </a:lnTo>
                  <a:lnTo>
                    <a:pt x="215" y="12801"/>
                  </a:lnTo>
                  <a:lnTo>
                    <a:pt x="419" y="1280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3" name="object 393"/>
            <p:cNvSpPr/>
            <p:nvPr/>
          </p:nvSpPr>
          <p:spPr>
            <a:xfrm>
              <a:off x="13848343" y="6824136"/>
              <a:ext cx="86360" cy="41275"/>
            </a:xfrm>
            <a:custGeom>
              <a:avLst/>
              <a:gdLst/>
              <a:ahLst/>
              <a:cxnLst/>
              <a:rect l="l" t="t" r="r" b="b"/>
              <a:pathLst>
                <a:path w="86359" h="41275">
                  <a:moveTo>
                    <a:pt x="0" y="38922"/>
                  </a:moveTo>
                  <a:lnTo>
                    <a:pt x="182" y="38953"/>
                  </a:lnTo>
                </a:path>
                <a:path w="86359" h="41275">
                  <a:moveTo>
                    <a:pt x="182" y="38953"/>
                  </a:moveTo>
                  <a:lnTo>
                    <a:pt x="396" y="39014"/>
                  </a:lnTo>
                </a:path>
                <a:path w="86359" h="41275">
                  <a:moveTo>
                    <a:pt x="396" y="39014"/>
                  </a:moveTo>
                  <a:lnTo>
                    <a:pt x="609" y="39075"/>
                  </a:lnTo>
                </a:path>
                <a:path w="86359" h="41275">
                  <a:moveTo>
                    <a:pt x="609" y="39075"/>
                  </a:moveTo>
                  <a:lnTo>
                    <a:pt x="792" y="39166"/>
                  </a:lnTo>
                </a:path>
                <a:path w="86359" h="41275">
                  <a:moveTo>
                    <a:pt x="792" y="39166"/>
                  </a:moveTo>
                  <a:lnTo>
                    <a:pt x="975" y="39288"/>
                  </a:lnTo>
                </a:path>
                <a:path w="86359" h="41275">
                  <a:moveTo>
                    <a:pt x="975" y="39288"/>
                  </a:moveTo>
                  <a:lnTo>
                    <a:pt x="1158" y="39410"/>
                  </a:lnTo>
                </a:path>
                <a:path w="86359" h="41275">
                  <a:moveTo>
                    <a:pt x="1158" y="39410"/>
                  </a:moveTo>
                  <a:lnTo>
                    <a:pt x="1310" y="39532"/>
                  </a:lnTo>
                </a:path>
                <a:path w="86359" h="41275">
                  <a:moveTo>
                    <a:pt x="1310" y="39532"/>
                  </a:moveTo>
                  <a:lnTo>
                    <a:pt x="1432" y="39715"/>
                  </a:lnTo>
                </a:path>
                <a:path w="86359" h="41275">
                  <a:moveTo>
                    <a:pt x="1432" y="39715"/>
                  </a:moveTo>
                  <a:lnTo>
                    <a:pt x="1554" y="39867"/>
                  </a:lnTo>
                </a:path>
                <a:path w="86359" h="41275">
                  <a:moveTo>
                    <a:pt x="1554" y="39867"/>
                  </a:moveTo>
                  <a:lnTo>
                    <a:pt x="1676" y="40050"/>
                  </a:lnTo>
                </a:path>
                <a:path w="86359" h="41275">
                  <a:moveTo>
                    <a:pt x="1676" y="40050"/>
                  </a:moveTo>
                  <a:lnTo>
                    <a:pt x="1767" y="40233"/>
                  </a:lnTo>
                </a:path>
                <a:path w="86359" h="41275">
                  <a:moveTo>
                    <a:pt x="1767" y="40233"/>
                  </a:moveTo>
                  <a:lnTo>
                    <a:pt x="1828" y="40446"/>
                  </a:lnTo>
                </a:path>
                <a:path w="86359" h="41275">
                  <a:moveTo>
                    <a:pt x="1828" y="40446"/>
                  </a:moveTo>
                  <a:lnTo>
                    <a:pt x="1889" y="40660"/>
                  </a:lnTo>
                </a:path>
                <a:path w="86359" h="41275">
                  <a:moveTo>
                    <a:pt x="1889" y="40660"/>
                  </a:moveTo>
                  <a:lnTo>
                    <a:pt x="1920" y="40873"/>
                  </a:lnTo>
                </a:path>
                <a:path w="86359" h="41275">
                  <a:moveTo>
                    <a:pt x="1920" y="40873"/>
                  </a:moveTo>
                  <a:lnTo>
                    <a:pt x="1920" y="41056"/>
                  </a:lnTo>
                </a:path>
                <a:path w="86359" h="41275">
                  <a:moveTo>
                    <a:pt x="85892" y="0"/>
                  </a:moveTo>
                  <a:lnTo>
                    <a:pt x="85862" y="213"/>
                  </a:lnTo>
                </a:path>
                <a:path w="86359" h="41275">
                  <a:moveTo>
                    <a:pt x="85862" y="213"/>
                  </a:moveTo>
                  <a:lnTo>
                    <a:pt x="85831" y="426"/>
                  </a:lnTo>
                </a:path>
                <a:path w="86359" h="41275">
                  <a:moveTo>
                    <a:pt x="85831" y="426"/>
                  </a:moveTo>
                  <a:lnTo>
                    <a:pt x="85801" y="640"/>
                  </a:lnTo>
                </a:path>
                <a:path w="86359" h="41275">
                  <a:moveTo>
                    <a:pt x="85801" y="640"/>
                  </a:moveTo>
                  <a:lnTo>
                    <a:pt x="85709" y="822"/>
                  </a:lnTo>
                </a:path>
                <a:path w="86359" h="41275">
                  <a:moveTo>
                    <a:pt x="85709" y="822"/>
                  </a:moveTo>
                  <a:lnTo>
                    <a:pt x="85618" y="1036"/>
                  </a:lnTo>
                </a:path>
                <a:path w="86359" h="41275">
                  <a:moveTo>
                    <a:pt x="85618" y="1036"/>
                  </a:moveTo>
                  <a:lnTo>
                    <a:pt x="85526" y="1188"/>
                  </a:lnTo>
                </a:path>
                <a:path w="86359" h="41275">
                  <a:moveTo>
                    <a:pt x="85526" y="1188"/>
                  </a:moveTo>
                  <a:lnTo>
                    <a:pt x="85404" y="1371"/>
                  </a:lnTo>
                </a:path>
                <a:path w="86359" h="41275">
                  <a:moveTo>
                    <a:pt x="85404" y="1371"/>
                  </a:moveTo>
                  <a:lnTo>
                    <a:pt x="85252" y="1523"/>
                  </a:lnTo>
                </a:path>
                <a:path w="86359" h="41275">
                  <a:moveTo>
                    <a:pt x="85252" y="1523"/>
                  </a:moveTo>
                  <a:lnTo>
                    <a:pt x="85100" y="1676"/>
                  </a:lnTo>
                </a:path>
                <a:path w="86359" h="41275">
                  <a:moveTo>
                    <a:pt x="85100" y="1676"/>
                  </a:moveTo>
                  <a:lnTo>
                    <a:pt x="84917" y="1798"/>
                  </a:lnTo>
                </a:path>
                <a:path w="86359" h="41275">
                  <a:moveTo>
                    <a:pt x="84917" y="1798"/>
                  </a:moveTo>
                  <a:lnTo>
                    <a:pt x="84734" y="1920"/>
                  </a:lnTo>
                </a:path>
                <a:path w="86359" h="41275">
                  <a:moveTo>
                    <a:pt x="84734" y="1920"/>
                  </a:moveTo>
                  <a:lnTo>
                    <a:pt x="84551" y="2011"/>
                  </a:lnTo>
                </a:path>
                <a:path w="86359" h="41275">
                  <a:moveTo>
                    <a:pt x="84551" y="2011"/>
                  </a:moveTo>
                  <a:lnTo>
                    <a:pt x="84338" y="2072"/>
                  </a:lnTo>
                </a:path>
                <a:path w="86359" h="41275">
                  <a:moveTo>
                    <a:pt x="84338" y="2072"/>
                  </a:moveTo>
                  <a:lnTo>
                    <a:pt x="84155" y="2133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4" name="object 394"/>
            <p:cNvSpPr/>
            <p:nvPr/>
          </p:nvSpPr>
          <p:spPr>
            <a:xfrm>
              <a:off x="13931647" y="6819874"/>
              <a:ext cx="1270" cy="13335"/>
            </a:xfrm>
            <a:custGeom>
              <a:avLst/>
              <a:gdLst/>
              <a:ahLst/>
              <a:cxnLst/>
              <a:rect l="l" t="t" r="r" b="b"/>
              <a:pathLst>
                <a:path w="1269" h="13334">
                  <a:moveTo>
                    <a:pt x="850" y="0"/>
                  </a:moveTo>
                  <a:lnTo>
                    <a:pt x="635" y="0"/>
                  </a:lnTo>
                  <a:lnTo>
                    <a:pt x="419" y="25"/>
                  </a:lnTo>
                  <a:lnTo>
                    <a:pt x="203" y="25"/>
                  </a:lnTo>
                  <a:lnTo>
                    <a:pt x="0" y="0"/>
                  </a:lnTo>
                  <a:lnTo>
                    <a:pt x="0" y="12827"/>
                  </a:lnTo>
                  <a:lnTo>
                    <a:pt x="203" y="12827"/>
                  </a:lnTo>
                  <a:lnTo>
                    <a:pt x="419" y="12827"/>
                  </a:lnTo>
                  <a:lnTo>
                    <a:pt x="635" y="12827"/>
                  </a:lnTo>
                  <a:lnTo>
                    <a:pt x="850" y="1282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5" name="object 395"/>
            <p:cNvSpPr/>
            <p:nvPr/>
          </p:nvSpPr>
          <p:spPr>
            <a:xfrm>
              <a:off x="13929907" y="6822033"/>
              <a:ext cx="1905" cy="4445"/>
            </a:xfrm>
            <a:custGeom>
              <a:avLst/>
              <a:gdLst/>
              <a:ahLst/>
              <a:cxnLst/>
              <a:rect l="l" t="t" r="r" b="b"/>
              <a:pathLst>
                <a:path w="1905" h="4445">
                  <a:moveTo>
                    <a:pt x="1737" y="4236"/>
                  </a:moveTo>
                  <a:lnTo>
                    <a:pt x="1523" y="4175"/>
                  </a:lnTo>
                </a:path>
                <a:path w="1905" h="4445">
                  <a:moveTo>
                    <a:pt x="1523" y="4175"/>
                  </a:moveTo>
                  <a:lnTo>
                    <a:pt x="1341" y="4114"/>
                  </a:lnTo>
                </a:path>
                <a:path w="1905" h="4445">
                  <a:moveTo>
                    <a:pt x="1341" y="4114"/>
                  </a:moveTo>
                  <a:lnTo>
                    <a:pt x="1127" y="4023"/>
                  </a:lnTo>
                </a:path>
                <a:path w="1905" h="4445">
                  <a:moveTo>
                    <a:pt x="1127" y="4023"/>
                  </a:moveTo>
                  <a:lnTo>
                    <a:pt x="944" y="3901"/>
                  </a:lnTo>
                </a:path>
                <a:path w="1905" h="4445">
                  <a:moveTo>
                    <a:pt x="944" y="3901"/>
                  </a:moveTo>
                  <a:lnTo>
                    <a:pt x="792" y="3779"/>
                  </a:lnTo>
                </a:path>
                <a:path w="1905" h="4445">
                  <a:moveTo>
                    <a:pt x="792" y="3779"/>
                  </a:moveTo>
                  <a:lnTo>
                    <a:pt x="640" y="3627"/>
                  </a:lnTo>
                </a:path>
                <a:path w="1905" h="4445">
                  <a:moveTo>
                    <a:pt x="640" y="3627"/>
                  </a:moveTo>
                  <a:lnTo>
                    <a:pt x="487" y="3474"/>
                  </a:lnTo>
                </a:path>
                <a:path w="1905" h="4445">
                  <a:moveTo>
                    <a:pt x="487" y="3474"/>
                  </a:moveTo>
                  <a:lnTo>
                    <a:pt x="365" y="3291"/>
                  </a:lnTo>
                </a:path>
                <a:path w="1905" h="4445">
                  <a:moveTo>
                    <a:pt x="365" y="3291"/>
                  </a:moveTo>
                  <a:lnTo>
                    <a:pt x="243" y="3139"/>
                  </a:lnTo>
                </a:path>
                <a:path w="1905" h="4445">
                  <a:moveTo>
                    <a:pt x="243" y="3139"/>
                  </a:moveTo>
                  <a:lnTo>
                    <a:pt x="152" y="2926"/>
                  </a:lnTo>
                </a:path>
                <a:path w="1905" h="4445">
                  <a:moveTo>
                    <a:pt x="152" y="2926"/>
                  </a:moveTo>
                  <a:lnTo>
                    <a:pt x="91" y="2743"/>
                  </a:lnTo>
                </a:path>
                <a:path w="1905" h="4445">
                  <a:moveTo>
                    <a:pt x="91" y="2743"/>
                  </a:moveTo>
                  <a:lnTo>
                    <a:pt x="30" y="2529"/>
                  </a:lnTo>
                </a:path>
                <a:path w="1905" h="4445">
                  <a:moveTo>
                    <a:pt x="30" y="2529"/>
                  </a:moveTo>
                  <a:lnTo>
                    <a:pt x="0" y="2316"/>
                  </a:lnTo>
                </a:path>
                <a:path w="1905" h="4445">
                  <a:moveTo>
                    <a:pt x="0" y="2316"/>
                  </a:moveTo>
                  <a:lnTo>
                    <a:pt x="0" y="2103"/>
                  </a:lnTo>
                </a:path>
                <a:path w="1905" h="4445">
                  <a:moveTo>
                    <a:pt x="0" y="2103"/>
                  </a:moveTo>
                  <a:lnTo>
                    <a:pt x="0" y="1889"/>
                  </a:lnTo>
                </a:path>
                <a:path w="1905" h="4445">
                  <a:moveTo>
                    <a:pt x="0" y="1889"/>
                  </a:moveTo>
                  <a:lnTo>
                    <a:pt x="30" y="1676"/>
                  </a:lnTo>
                </a:path>
                <a:path w="1905" h="4445">
                  <a:moveTo>
                    <a:pt x="30" y="1676"/>
                  </a:moveTo>
                  <a:lnTo>
                    <a:pt x="91" y="1493"/>
                  </a:lnTo>
                </a:path>
                <a:path w="1905" h="4445">
                  <a:moveTo>
                    <a:pt x="91" y="1493"/>
                  </a:moveTo>
                  <a:lnTo>
                    <a:pt x="152" y="1280"/>
                  </a:lnTo>
                </a:path>
                <a:path w="1905" h="4445">
                  <a:moveTo>
                    <a:pt x="152" y="1280"/>
                  </a:moveTo>
                  <a:lnTo>
                    <a:pt x="243" y="1097"/>
                  </a:lnTo>
                </a:path>
                <a:path w="1905" h="4445">
                  <a:moveTo>
                    <a:pt x="243" y="1097"/>
                  </a:moveTo>
                  <a:lnTo>
                    <a:pt x="365" y="914"/>
                  </a:lnTo>
                </a:path>
                <a:path w="1905" h="4445">
                  <a:moveTo>
                    <a:pt x="365" y="914"/>
                  </a:moveTo>
                  <a:lnTo>
                    <a:pt x="487" y="731"/>
                  </a:lnTo>
                </a:path>
                <a:path w="1905" h="4445">
                  <a:moveTo>
                    <a:pt x="487" y="731"/>
                  </a:moveTo>
                  <a:lnTo>
                    <a:pt x="640" y="579"/>
                  </a:lnTo>
                </a:path>
                <a:path w="1905" h="4445">
                  <a:moveTo>
                    <a:pt x="640" y="579"/>
                  </a:moveTo>
                  <a:lnTo>
                    <a:pt x="792" y="426"/>
                  </a:lnTo>
                </a:path>
                <a:path w="1905" h="4445">
                  <a:moveTo>
                    <a:pt x="792" y="426"/>
                  </a:moveTo>
                  <a:lnTo>
                    <a:pt x="944" y="304"/>
                  </a:lnTo>
                </a:path>
                <a:path w="1905" h="4445">
                  <a:moveTo>
                    <a:pt x="944" y="304"/>
                  </a:moveTo>
                  <a:lnTo>
                    <a:pt x="1127" y="213"/>
                  </a:lnTo>
                </a:path>
                <a:path w="1905" h="4445">
                  <a:moveTo>
                    <a:pt x="1127" y="213"/>
                  </a:moveTo>
                  <a:lnTo>
                    <a:pt x="1341" y="121"/>
                  </a:lnTo>
                </a:path>
                <a:path w="1905" h="4445">
                  <a:moveTo>
                    <a:pt x="1341" y="121"/>
                  </a:moveTo>
                  <a:lnTo>
                    <a:pt x="1523" y="30"/>
                  </a:lnTo>
                </a:path>
                <a:path w="1905" h="4445">
                  <a:moveTo>
                    <a:pt x="1523" y="30"/>
                  </a:moveTo>
                  <a:lnTo>
                    <a:pt x="1737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6" name="object 396"/>
            <p:cNvSpPr/>
            <p:nvPr/>
          </p:nvSpPr>
          <p:spPr>
            <a:xfrm>
              <a:off x="13931645" y="6815602"/>
              <a:ext cx="635" cy="13335"/>
            </a:xfrm>
            <a:custGeom>
              <a:avLst/>
              <a:gdLst/>
              <a:ahLst/>
              <a:cxnLst/>
              <a:rect l="l" t="t" r="r" b="b"/>
              <a:pathLst>
                <a:path w="634" h="13334">
                  <a:moveTo>
                    <a:pt x="0" y="0"/>
                  </a:moveTo>
                  <a:lnTo>
                    <a:pt x="213" y="0"/>
                  </a:lnTo>
                  <a:lnTo>
                    <a:pt x="213" y="12831"/>
                  </a:lnTo>
                  <a:lnTo>
                    <a:pt x="0" y="12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7" name="object 397"/>
            <p:cNvSpPr/>
            <p:nvPr/>
          </p:nvSpPr>
          <p:spPr>
            <a:xfrm>
              <a:off x="13931859" y="682197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0" y="30"/>
                  </a:moveTo>
                  <a:lnTo>
                    <a:pt x="213" y="0"/>
                  </a:lnTo>
                </a:path>
                <a:path w="634" h="634">
                  <a:moveTo>
                    <a:pt x="213" y="0"/>
                  </a:moveTo>
                  <a:lnTo>
                    <a:pt x="426" y="3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8" name="object 398"/>
            <p:cNvSpPr/>
            <p:nvPr/>
          </p:nvSpPr>
          <p:spPr>
            <a:xfrm>
              <a:off x="13932286" y="6815602"/>
              <a:ext cx="635" cy="13335"/>
            </a:xfrm>
            <a:custGeom>
              <a:avLst/>
              <a:gdLst/>
              <a:ahLst/>
              <a:cxnLst/>
              <a:rect l="l" t="t" r="r" b="b"/>
              <a:pathLst>
                <a:path w="634" h="13334">
                  <a:moveTo>
                    <a:pt x="0" y="0"/>
                  </a:moveTo>
                  <a:lnTo>
                    <a:pt x="213" y="0"/>
                  </a:lnTo>
                  <a:lnTo>
                    <a:pt x="213" y="12831"/>
                  </a:lnTo>
                  <a:lnTo>
                    <a:pt x="0" y="12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399" name="object 399"/>
            <p:cNvSpPr/>
            <p:nvPr/>
          </p:nvSpPr>
          <p:spPr>
            <a:xfrm>
              <a:off x="13932498" y="4393417"/>
              <a:ext cx="166370" cy="2430780"/>
            </a:xfrm>
            <a:custGeom>
              <a:avLst/>
              <a:gdLst/>
              <a:ahLst/>
              <a:cxnLst/>
              <a:rect l="l" t="t" r="r" b="b"/>
              <a:pathLst>
                <a:path w="166369" h="2430779">
                  <a:moveTo>
                    <a:pt x="0" y="2428615"/>
                  </a:moveTo>
                  <a:lnTo>
                    <a:pt x="182" y="2428646"/>
                  </a:lnTo>
                </a:path>
                <a:path w="166369" h="2430779">
                  <a:moveTo>
                    <a:pt x="182" y="2428646"/>
                  </a:moveTo>
                  <a:lnTo>
                    <a:pt x="396" y="2428737"/>
                  </a:lnTo>
                </a:path>
                <a:path w="166369" h="2430779">
                  <a:moveTo>
                    <a:pt x="396" y="2428737"/>
                  </a:moveTo>
                  <a:lnTo>
                    <a:pt x="579" y="2428829"/>
                  </a:lnTo>
                </a:path>
                <a:path w="166369" h="2430779">
                  <a:moveTo>
                    <a:pt x="579" y="2428829"/>
                  </a:moveTo>
                  <a:lnTo>
                    <a:pt x="761" y="2428920"/>
                  </a:lnTo>
                </a:path>
                <a:path w="166369" h="2430779">
                  <a:moveTo>
                    <a:pt x="761" y="2428920"/>
                  </a:moveTo>
                  <a:lnTo>
                    <a:pt x="944" y="2429042"/>
                  </a:lnTo>
                </a:path>
                <a:path w="166369" h="2430779">
                  <a:moveTo>
                    <a:pt x="944" y="2429042"/>
                  </a:moveTo>
                  <a:lnTo>
                    <a:pt x="1097" y="2429194"/>
                  </a:lnTo>
                </a:path>
                <a:path w="166369" h="2430779">
                  <a:moveTo>
                    <a:pt x="1097" y="2429194"/>
                  </a:moveTo>
                  <a:lnTo>
                    <a:pt x="1249" y="2429347"/>
                  </a:lnTo>
                </a:path>
                <a:path w="166369" h="2430779">
                  <a:moveTo>
                    <a:pt x="1249" y="2429347"/>
                  </a:moveTo>
                  <a:lnTo>
                    <a:pt x="1371" y="2429530"/>
                  </a:lnTo>
                </a:path>
                <a:path w="166369" h="2430779">
                  <a:moveTo>
                    <a:pt x="1371" y="2429530"/>
                  </a:moveTo>
                  <a:lnTo>
                    <a:pt x="1463" y="2429713"/>
                  </a:lnTo>
                </a:path>
                <a:path w="166369" h="2430779">
                  <a:moveTo>
                    <a:pt x="1463" y="2429713"/>
                  </a:moveTo>
                  <a:lnTo>
                    <a:pt x="1554" y="2429896"/>
                  </a:lnTo>
                </a:path>
                <a:path w="166369" h="2430779">
                  <a:moveTo>
                    <a:pt x="1554" y="2429896"/>
                  </a:moveTo>
                  <a:lnTo>
                    <a:pt x="1645" y="2430109"/>
                  </a:lnTo>
                </a:path>
                <a:path w="166369" h="2430779">
                  <a:moveTo>
                    <a:pt x="1645" y="2430109"/>
                  </a:moveTo>
                  <a:lnTo>
                    <a:pt x="1676" y="2430292"/>
                  </a:lnTo>
                </a:path>
                <a:path w="166369" h="2430779">
                  <a:moveTo>
                    <a:pt x="1676" y="2430292"/>
                  </a:moveTo>
                  <a:lnTo>
                    <a:pt x="1706" y="2430505"/>
                  </a:lnTo>
                </a:path>
                <a:path w="166369" h="2430779">
                  <a:moveTo>
                    <a:pt x="1706" y="2430505"/>
                  </a:moveTo>
                  <a:lnTo>
                    <a:pt x="1737" y="2430718"/>
                  </a:lnTo>
                </a:path>
                <a:path w="166369" h="2430779">
                  <a:moveTo>
                    <a:pt x="165872" y="0"/>
                  </a:moveTo>
                  <a:lnTo>
                    <a:pt x="165872" y="213"/>
                  </a:lnTo>
                </a:path>
                <a:path w="166369" h="2430779">
                  <a:moveTo>
                    <a:pt x="165872" y="213"/>
                  </a:moveTo>
                  <a:lnTo>
                    <a:pt x="165841" y="426"/>
                  </a:lnTo>
                </a:path>
                <a:path w="166369" h="2430779">
                  <a:moveTo>
                    <a:pt x="165841" y="426"/>
                  </a:moveTo>
                  <a:lnTo>
                    <a:pt x="165780" y="640"/>
                  </a:lnTo>
                </a:path>
                <a:path w="166369" h="2430779">
                  <a:moveTo>
                    <a:pt x="165780" y="640"/>
                  </a:moveTo>
                  <a:lnTo>
                    <a:pt x="165719" y="822"/>
                  </a:lnTo>
                </a:path>
                <a:path w="166369" h="2430779">
                  <a:moveTo>
                    <a:pt x="165719" y="822"/>
                  </a:moveTo>
                  <a:lnTo>
                    <a:pt x="165628" y="1005"/>
                  </a:lnTo>
                </a:path>
                <a:path w="166369" h="2430779">
                  <a:moveTo>
                    <a:pt x="165628" y="1005"/>
                  </a:moveTo>
                  <a:lnTo>
                    <a:pt x="165506" y="1188"/>
                  </a:lnTo>
                </a:path>
                <a:path w="166369" h="2430779">
                  <a:moveTo>
                    <a:pt x="165506" y="1188"/>
                  </a:moveTo>
                  <a:lnTo>
                    <a:pt x="165384" y="1371"/>
                  </a:lnTo>
                </a:path>
                <a:path w="166369" h="2430779">
                  <a:moveTo>
                    <a:pt x="165384" y="1371"/>
                  </a:moveTo>
                  <a:lnTo>
                    <a:pt x="165232" y="1523"/>
                  </a:lnTo>
                </a:path>
                <a:path w="166369" h="2430779">
                  <a:moveTo>
                    <a:pt x="165232" y="1523"/>
                  </a:moveTo>
                  <a:lnTo>
                    <a:pt x="165079" y="1676"/>
                  </a:lnTo>
                </a:path>
                <a:path w="166369" h="2430779">
                  <a:moveTo>
                    <a:pt x="165079" y="1676"/>
                  </a:moveTo>
                  <a:lnTo>
                    <a:pt x="164927" y="1798"/>
                  </a:lnTo>
                </a:path>
                <a:path w="166369" h="2430779">
                  <a:moveTo>
                    <a:pt x="164927" y="1798"/>
                  </a:moveTo>
                  <a:lnTo>
                    <a:pt x="164744" y="1889"/>
                  </a:lnTo>
                </a:path>
                <a:path w="166369" h="2430779">
                  <a:moveTo>
                    <a:pt x="164744" y="1889"/>
                  </a:moveTo>
                  <a:lnTo>
                    <a:pt x="164531" y="1981"/>
                  </a:lnTo>
                </a:path>
                <a:path w="166369" h="2430779">
                  <a:moveTo>
                    <a:pt x="164531" y="1981"/>
                  </a:moveTo>
                  <a:lnTo>
                    <a:pt x="164348" y="2072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0" name="object 400"/>
            <p:cNvSpPr/>
            <p:nvPr/>
          </p:nvSpPr>
          <p:spPr>
            <a:xfrm>
              <a:off x="14095590" y="4389094"/>
              <a:ext cx="1270" cy="13335"/>
            </a:xfrm>
            <a:custGeom>
              <a:avLst/>
              <a:gdLst/>
              <a:ahLst/>
              <a:cxnLst/>
              <a:rect l="l" t="t" r="r" b="b"/>
              <a:pathLst>
                <a:path w="1269" h="13335">
                  <a:moveTo>
                    <a:pt x="1257" y="0"/>
                  </a:moveTo>
                  <a:lnTo>
                    <a:pt x="1041" y="0"/>
                  </a:lnTo>
                  <a:lnTo>
                    <a:pt x="825" y="25"/>
                  </a:lnTo>
                  <a:lnTo>
                    <a:pt x="609" y="63"/>
                  </a:lnTo>
                  <a:lnTo>
                    <a:pt x="393" y="63"/>
                  </a:lnTo>
                  <a:lnTo>
                    <a:pt x="215" y="25"/>
                  </a:lnTo>
                  <a:lnTo>
                    <a:pt x="0" y="0"/>
                  </a:lnTo>
                  <a:lnTo>
                    <a:pt x="0" y="12827"/>
                  </a:lnTo>
                  <a:lnTo>
                    <a:pt x="215" y="12827"/>
                  </a:lnTo>
                  <a:lnTo>
                    <a:pt x="393" y="12865"/>
                  </a:lnTo>
                  <a:lnTo>
                    <a:pt x="609" y="12890"/>
                  </a:lnTo>
                  <a:lnTo>
                    <a:pt x="825" y="12890"/>
                  </a:lnTo>
                  <a:lnTo>
                    <a:pt x="1041" y="12865"/>
                  </a:lnTo>
                  <a:lnTo>
                    <a:pt x="1257" y="12827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1" name="object 401"/>
            <p:cNvSpPr/>
            <p:nvPr/>
          </p:nvSpPr>
          <p:spPr>
            <a:xfrm>
              <a:off x="14094043" y="4391283"/>
              <a:ext cx="1905" cy="4445"/>
            </a:xfrm>
            <a:custGeom>
              <a:avLst/>
              <a:gdLst/>
              <a:ahLst/>
              <a:cxnLst/>
              <a:rect l="l" t="t" r="r" b="b"/>
              <a:pathLst>
                <a:path w="1905" h="4445">
                  <a:moveTo>
                    <a:pt x="1554" y="4206"/>
                  </a:moveTo>
                  <a:lnTo>
                    <a:pt x="1341" y="4114"/>
                  </a:lnTo>
                </a:path>
                <a:path w="1905" h="4445">
                  <a:moveTo>
                    <a:pt x="1341" y="4114"/>
                  </a:moveTo>
                  <a:lnTo>
                    <a:pt x="1158" y="4023"/>
                  </a:lnTo>
                </a:path>
                <a:path w="1905" h="4445">
                  <a:moveTo>
                    <a:pt x="1158" y="4023"/>
                  </a:moveTo>
                  <a:lnTo>
                    <a:pt x="975" y="3931"/>
                  </a:lnTo>
                </a:path>
                <a:path w="1905" h="4445">
                  <a:moveTo>
                    <a:pt x="975" y="3931"/>
                  </a:moveTo>
                  <a:lnTo>
                    <a:pt x="792" y="3809"/>
                  </a:lnTo>
                </a:path>
                <a:path w="1905" h="4445">
                  <a:moveTo>
                    <a:pt x="792" y="3809"/>
                  </a:moveTo>
                  <a:lnTo>
                    <a:pt x="640" y="3657"/>
                  </a:lnTo>
                </a:path>
                <a:path w="1905" h="4445">
                  <a:moveTo>
                    <a:pt x="640" y="3657"/>
                  </a:moveTo>
                  <a:lnTo>
                    <a:pt x="518" y="3505"/>
                  </a:lnTo>
                </a:path>
                <a:path w="1905" h="4445">
                  <a:moveTo>
                    <a:pt x="518" y="3505"/>
                  </a:moveTo>
                  <a:lnTo>
                    <a:pt x="365" y="3322"/>
                  </a:lnTo>
                </a:path>
                <a:path w="1905" h="4445">
                  <a:moveTo>
                    <a:pt x="365" y="3322"/>
                  </a:moveTo>
                  <a:lnTo>
                    <a:pt x="274" y="3139"/>
                  </a:lnTo>
                </a:path>
                <a:path w="1905" h="4445">
                  <a:moveTo>
                    <a:pt x="274" y="3139"/>
                  </a:moveTo>
                  <a:lnTo>
                    <a:pt x="182" y="2956"/>
                  </a:lnTo>
                </a:path>
                <a:path w="1905" h="4445">
                  <a:moveTo>
                    <a:pt x="182" y="2956"/>
                  </a:moveTo>
                  <a:lnTo>
                    <a:pt x="121" y="2773"/>
                  </a:lnTo>
                </a:path>
                <a:path w="1905" h="4445">
                  <a:moveTo>
                    <a:pt x="121" y="2773"/>
                  </a:moveTo>
                  <a:lnTo>
                    <a:pt x="60" y="2560"/>
                  </a:lnTo>
                </a:path>
                <a:path w="1905" h="4445">
                  <a:moveTo>
                    <a:pt x="60" y="2560"/>
                  </a:moveTo>
                  <a:lnTo>
                    <a:pt x="30" y="2346"/>
                  </a:lnTo>
                </a:path>
                <a:path w="1905" h="4445">
                  <a:moveTo>
                    <a:pt x="30" y="2346"/>
                  </a:moveTo>
                  <a:lnTo>
                    <a:pt x="0" y="2133"/>
                  </a:lnTo>
                </a:path>
                <a:path w="1905" h="4445">
                  <a:moveTo>
                    <a:pt x="0" y="2133"/>
                  </a:moveTo>
                  <a:lnTo>
                    <a:pt x="30" y="1920"/>
                  </a:lnTo>
                </a:path>
                <a:path w="1905" h="4445">
                  <a:moveTo>
                    <a:pt x="30" y="1920"/>
                  </a:moveTo>
                  <a:lnTo>
                    <a:pt x="60" y="1706"/>
                  </a:lnTo>
                </a:path>
                <a:path w="1905" h="4445">
                  <a:moveTo>
                    <a:pt x="60" y="1706"/>
                  </a:moveTo>
                  <a:lnTo>
                    <a:pt x="121" y="1493"/>
                  </a:lnTo>
                </a:path>
                <a:path w="1905" h="4445">
                  <a:moveTo>
                    <a:pt x="121" y="1493"/>
                  </a:moveTo>
                  <a:lnTo>
                    <a:pt x="182" y="1310"/>
                  </a:lnTo>
                </a:path>
                <a:path w="1905" h="4445">
                  <a:moveTo>
                    <a:pt x="182" y="1310"/>
                  </a:moveTo>
                  <a:lnTo>
                    <a:pt x="274" y="1127"/>
                  </a:lnTo>
                </a:path>
                <a:path w="1905" h="4445">
                  <a:moveTo>
                    <a:pt x="274" y="1127"/>
                  </a:moveTo>
                  <a:lnTo>
                    <a:pt x="365" y="944"/>
                  </a:lnTo>
                </a:path>
                <a:path w="1905" h="4445">
                  <a:moveTo>
                    <a:pt x="365" y="944"/>
                  </a:moveTo>
                  <a:lnTo>
                    <a:pt x="518" y="761"/>
                  </a:lnTo>
                </a:path>
                <a:path w="1905" h="4445">
                  <a:moveTo>
                    <a:pt x="518" y="761"/>
                  </a:moveTo>
                  <a:lnTo>
                    <a:pt x="640" y="609"/>
                  </a:lnTo>
                </a:path>
                <a:path w="1905" h="4445">
                  <a:moveTo>
                    <a:pt x="640" y="609"/>
                  </a:moveTo>
                  <a:lnTo>
                    <a:pt x="792" y="457"/>
                  </a:lnTo>
                </a:path>
                <a:path w="1905" h="4445">
                  <a:moveTo>
                    <a:pt x="792" y="457"/>
                  </a:moveTo>
                  <a:lnTo>
                    <a:pt x="975" y="335"/>
                  </a:lnTo>
                </a:path>
                <a:path w="1905" h="4445">
                  <a:moveTo>
                    <a:pt x="975" y="335"/>
                  </a:moveTo>
                  <a:lnTo>
                    <a:pt x="1158" y="213"/>
                  </a:lnTo>
                </a:path>
                <a:path w="1905" h="4445">
                  <a:moveTo>
                    <a:pt x="1158" y="213"/>
                  </a:moveTo>
                  <a:lnTo>
                    <a:pt x="1341" y="152"/>
                  </a:lnTo>
                </a:path>
                <a:path w="1905" h="4445">
                  <a:moveTo>
                    <a:pt x="1341" y="152"/>
                  </a:moveTo>
                  <a:lnTo>
                    <a:pt x="1554" y="60"/>
                  </a:lnTo>
                </a:path>
                <a:path w="1905" h="4445">
                  <a:moveTo>
                    <a:pt x="1554" y="60"/>
                  </a:moveTo>
                  <a:lnTo>
                    <a:pt x="1767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2" name="object 402"/>
            <p:cNvSpPr/>
            <p:nvPr/>
          </p:nvSpPr>
          <p:spPr>
            <a:xfrm>
              <a:off x="14095806" y="4384865"/>
              <a:ext cx="1270" cy="13335"/>
            </a:xfrm>
            <a:custGeom>
              <a:avLst/>
              <a:gdLst/>
              <a:ahLst/>
              <a:cxnLst/>
              <a:rect l="l" t="t" r="r" b="b"/>
              <a:pathLst>
                <a:path w="1269" h="13335">
                  <a:moveTo>
                    <a:pt x="825" y="0"/>
                  </a:moveTo>
                  <a:lnTo>
                    <a:pt x="609" y="0"/>
                  </a:lnTo>
                  <a:lnTo>
                    <a:pt x="393" y="0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0" y="12827"/>
                  </a:lnTo>
                  <a:lnTo>
                    <a:pt x="177" y="12827"/>
                  </a:lnTo>
                  <a:lnTo>
                    <a:pt x="393" y="12788"/>
                  </a:lnTo>
                  <a:lnTo>
                    <a:pt x="609" y="12788"/>
                  </a:lnTo>
                  <a:lnTo>
                    <a:pt x="825" y="12827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3" name="object 403"/>
            <p:cNvSpPr/>
            <p:nvPr/>
          </p:nvSpPr>
          <p:spPr>
            <a:xfrm>
              <a:off x="3752545" y="2338974"/>
              <a:ext cx="10346055" cy="2054860"/>
            </a:xfrm>
            <a:custGeom>
              <a:avLst/>
              <a:gdLst/>
              <a:ahLst/>
              <a:cxnLst/>
              <a:rect l="l" t="t" r="r" b="b"/>
              <a:pathLst>
                <a:path w="10346055" h="2054860">
                  <a:moveTo>
                    <a:pt x="10344088" y="2052309"/>
                  </a:moveTo>
                  <a:lnTo>
                    <a:pt x="10344302" y="2052370"/>
                  </a:lnTo>
                </a:path>
                <a:path w="10346055" h="2054860">
                  <a:moveTo>
                    <a:pt x="10344302" y="2052370"/>
                  </a:moveTo>
                  <a:lnTo>
                    <a:pt x="10344485" y="2052462"/>
                  </a:lnTo>
                </a:path>
                <a:path w="10346055" h="2054860">
                  <a:moveTo>
                    <a:pt x="10344485" y="2052462"/>
                  </a:moveTo>
                  <a:lnTo>
                    <a:pt x="10344698" y="2052523"/>
                  </a:lnTo>
                </a:path>
                <a:path w="10346055" h="2054860">
                  <a:moveTo>
                    <a:pt x="10344698" y="2052523"/>
                  </a:moveTo>
                  <a:lnTo>
                    <a:pt x="10344881" y="2052645"/>
                  </a:lnTo>
                </a:path>
                <a:path w="10346055" h="2054860">
                  <a:moveTo>
                    <a:pt x="10344881" y="2052645"/>
                  </a:moveTo>
                  <a:lnTo>
                    <a:pt x="10345033" y="2052766"/>
                  </a:lnTo>
                </a:path>
                <a:path w="10346055" h="2054860">
                  <a:moveTo>
                    <a:pt x="10345033" y="2052766"/>
                  </a:moveTo>
                  <a:lnTo>
                    <a:pt x="10345186" y="2052919"/>
                  </a:lnTo>
                </a:path>
                <a:path w="10346055" h="2054860">
                  <a:moveTo>
                    <a:pt x="10345186" y="2052919"/>
                  </a:moveTo>
                  <a:lnTo>
                    <a:pt x="10345338" y="2053071"/>
                  </a:lnTo>
                </a:path>
                <a:path w="10346055" h="2054860">
                  <a:moveTo>
                    <a:pt x="10345338" y="2053071"/>
                  </a:moveTo>
                  <a:lnTo>
                    <a:pt x="10345460" y="2053254"/>
                  </a:lnTo>
                </a:path>
                <a:path w="10346055" h="2054860">
                  <a:moveTo>
                    <a:pt x="10345460" y="2053254"/>
                  </a:moveTo>
                  <a:lnTo>
                    <a:pt x="10345582" y="2053437"/>
                  </a:lnTo>
                </a:path>
                <a:path w="10346055" h="2054860">
                  <a:moveTo>
                    <a:pt x="10345582" y="2053437"/>
                  </a:moveTo>
                  <a:lnTo>
                    <a:pt x="10345673" y="2053620"/>
                  </a:lnTo>
                </a:path>
                <a:path w="10346055" h="2054860">
                  <a:moveTo>
                    <a:pt x="10345673" y="2053620"/>
                  </a:moveTo>
                  <a:lnTo>
                    <a:pt x="10345734" y="2053803"/>
                  </a:lnTo>
                </a:path>
                <a:path w="10346055" h="2054860">
                  <a:moveTo>
                    <a:pt x="10345734" y="2053803"/>
                  </a:moveTo>
                  <a:lnTo>
                    <a:pt x="10345795" y="2054016"/>
                  </a:lnTo>
                </a:path>
                <a:path w="10346055" h="2054860">
                  <a:moveTo>
                    <a:pt x="10345795" y="2054016"/>
                  </a:moveTo>
                  <a:lnTo>
                    <a:pt x="10345826" y="2054230"/>
                  </a:lnTo>
                </a:path>
                <a:path w="10346055" h="2054860">
                  <a:moveTo>
                    <a:pt x="10345826" y="2054230"/>
                  </a:moveTo>
                  <a:lnTo>
                    <a:pt x="10345826" y="2054443"/>
                  </a:lnTo>
                </a:path>
                <a:path w="10346055" h="2054860">
                  <a:moveTo>
                    <a:pt x="1737" y="0"/>
                  </a:moveTo>
                  <a:lnTo>
                    <a:pt x="1706" y="210"/>
                  </a:lnTo>
                </a:path>
                <a:path w="10346055" h="2054860">
                  <a:moveTo>
                    <a:pt x="1706" y="210"/>
                  </a:moveTo>
                  <a:lnTo>
                    <a:pt x="1676" y="420"/>
                  </a:lnTo>
                </a:path>
                <a:path w="10346055" h="2054860">
                  <a:moveTo>
                    <a:pt x="1676" y="420"/>
                  </a:moveTo>
                  <a:lnTo>
                    <a:pt x="1615" y="624"/>
                  </a:lnTo>
                </a:path>
                <a:path w="10346055" h="2054860">
                  <a:moveTo>
                    <a:pt x="1615" y="624"/>
                  </a:moveTo>
                  <a:lnTo>
                    <a:pt x="1554" y="826"/>
                  </a:lnTo>
                </a:path>
                <a:path w="10346055" h="2054860">
                  <a:moveTo>
                    <a:pt x="1554" y="826"/>
                  </a:moveTo>
                  <a:lnTo>
                    <a:pt x="1463" y="1018"/>
                  </a:lnTo>
                </a:path>
                <a:path w="10346055" h="2054860">
                  <a:moveTo>
                    <a:pt x="1463" y="1018"/>
                  </a:moveTo>
                  <a:lnTo>
                    <a:pt x="1371" y="1197"/>
                  </a:lnTo>
                </a:path>
                <a:path w="10346055" h="2054860">
                  <a:moveTo>
                    <a:pt x="1371" y="1197"/>
                  </a:moveTo>
                  <a:lnTo>
                    <a:pt x="1219" y="1368"/>
                  </a:lnTo>
                </a:path>
                <a:path w="10346055" h="2054860">
                  <a:moveTo>
                    <a:pt x="1219" y="1368"/>
                  </a:moveTo>
                  <a:lnTo>
                    <a:pt x="1097" y="1527"/>
                  </a:lnTo>
                </a:path>
                <a:path w="10346055" h="2054860">
                  <a:moveTo>
                    <a:pt x="1097" y="1527"/>
                  </a:moveTo>
                  <a:lnTo>
                    <a:pt x="944" y="1670"/>
                  </a:lnTo>
                </a:path>
                <a:path w="10346055" h="2054860">
                  <a:moveTo>
                    <a:pt x="944" y="1670"/>
                  </a:moveTo>
                  <a:lnTo>
                    <a:pt x="761" y="1795"/>
                  </a:lnTo>
                </a:path>
                <a:path w="10346055" h="2054860">
                  <a:moveTo>
                    <a:pt x="761" y="1795"/>
                  </a:moveTo>
                  <a:lnTo>
                    <a:pt x="579" y="1904"/>
                  </a:lnTo>
                </a:path>
                <a:path w="10346055" h="2054860">
                  <a:moveTo>
                    <a:pt x="579" y="1904"/>
                  </a:moveTo>
                  <a:lnTo>
                    <a:pt x="396" y="1993"/>
                  </a:lnTo>
                </a:path>
                <a:path w="10346055" h="2054860">
                  <a:moveTo>
                    <a:pt x="396" y="1993"/>
                  </a:moveTo>
                  <a:lnTo>
                    <a:pt x="182" y="2066"/>
                  </a:lnTo>
                </a:path>
                <a:path w="10346055" h="2054860">
                  <a:moveTo>
                    <a:pt x="182" y="2066"/>
                  </a:moveTo>
                  <a:lnTo>
                    <a:pt x="0" y="2118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4" name="object 404"/>
            <p:cNvSpPr/>
            <p:nvPr/>
          </p:nvSpPr>
          <p:spPr>
            <a:xfrm>
              <a:off x="3751681" y="2334691"/>
              <a:ext cx="1270" cy="13335"/>
            </a:xfrm>
            <a:custGeom>
              <a:avLst/>
              <a:gdLst/>
              <a:ahLst/>
              <a:cxnLst/>
              <a:rect l="l" t="t" r="r" b="b"/>
              <a:pathLst>
                <a:path w="1270" h="13335">
                  <a:moveTo>
                    <a:pt x="863" y="0"/>
                  </a:moveTo>
                  <a:lnTo>
                    <a:pt x="647" y="0"/>
                  </a:lnTo>
                  <a:lnTo>
                    <a:pt x="431" y="38"/>
                  </a:lnTo>
                  <a:lnTo>
                    <a:pt x="215" y="38"/>
                  </a:lnTo>
                  <a:lnTo>
                    <a:pt x="0" y="0"/>
                  </a:lnTo>
                  <a:lnTo>
                    <a:pt x="0" y="12839"/>
                  </a:lnTo>
                  <a:lnTo>
                    <a:pt x="215" y="12839"/>
                  </a:lnTo>
                  <a:lnTo>
                    <a:pt x="431" y="12852"/>
                  </a:lnTo>
                  <a:lnTo>
                    <a:pt x="647" y="12852"/>
                  </a:lnTo>
                  <a:lnTo>
                    <a:pt x="863" y="12839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5" name="object 405"/>
            <p:cNvSpPr/>
            <p:nvPr/>
          </p:nvSpPr>
          <p:spPr>
            <a:xfrm>
              <a:off x="3749954" y="2336822"/>
              <a:ext cx="2540" cy="4445"/>
            </a:xfrm>
            <a:custGeom>
              <a:avLst/>
              <a:gdLst/>
              <a:ahLst/>
              <a:cxnLst/>
              <a:rect l="l" t="t" r="r" b="b"/>
              <a:pathLst>
                <a:path w="2539" h="4444">
                  <a:moveTo>
                    <a:pt x="1737" y="4270"/>
                  </a:moveTo>
                  <a:lnTo>
                    <a:pt x="1523" y="4218"/>
                  </a:lnTo>
                </a:path>
                <a:path w="2539" h="4444">
                  <a:moveTo>
                    <a:pt x="1523" y="4218"/>
                  </a:moveTo>
                  <a:lnTo>
                    <a:pt x="1341" y="4145"/>
                  </a:lnTo>
                </a:path>
                <a:path w="2539" h="4444">
                  <a:moveTo>
                    <a:pt x="1341" y="4145"/>
                  </a:moveTo>
                  <a:lnTo>
                    <a:pt x="1127" y="4056"/>
                  </a:lnTo>
                </a:path>
                <a:path w="2539" h="4444">
                  <a:moveTo>
                    <a:pt x="1127" y="4056"/>
                  </a:moveTo>
                  <a:lnTo>
                    <a:pt x="944" y="3947"/>
                  </a:lnTo>
                </a:path>
                <a:path w="2539" h="4444">
                  <a:moveTo>
                    <a:pt x="944" y="3947"/>
                  </a:moveTo>
                  <a:lnTo>
                    <a:pt x="792" y="3822"/>
                  </a:lnTo>
                </a:path>
                <a:path w="2539" h="4444">
                  <a:moveTo>
                    <a:pt x="792" y="3822"/>
                  </a:moveTo>
                  <a:lnTo>
                    <a:pt x="640" y="3678"/>
                  </a:lnTo>
                </a:path>
                <a:path w="2539" h="4444">
                  <a:moveTo>
                    <a:pt x="640" y="3678"/>
                  </a:moveTo>
                  <a:lnTo>
                    <a:pt x="487" y="3520"/>
                  </a:lnTo>
                </a:path>
                <a:path w="2539" h="4444">
                  <a:moveTo>
                    <a:pt x="487" y="3520"/>
                  </a:moveTo>
                  <a:lnTo>
                    <a:pt x="365" y="3349"/>
                  </a:lnTo>
                </a:path>
                <a:path w="2539" h="4444">
                  <a:moveTo>
                    <a:pt x="365" y="3349"/>
                  </a:moveTo>
                  <a:lnTo>
                    <a:pt x="243" y="3169"/>
                  </a:lnTo>
                </a:path>
                <a:path w="2539" h="4444">
                  <a:moveTo>
                    <a:pt x="243" y="3169"/>
                  </a:moveTo>
                  <a:lnTo>
                    <a:pt x="152" y="2977"/>
                  </a:lnTo>
                </a:path>
                <a:path w="2539" h="4444">
                  <a:moveTo>
                    <a:pt x="152" y="2977"/>
                  </a:moveTo>
                  <a:lnTo>
                    <a:pt x="91" y="2776"/>
                  </a:lnTo>
                </a:path>
                <a:path w="2539" h="4444">
                  <a:moveTo>
                    <a:pt x="91" y="2776"/>
                  </a:moveTo>
                  <a:lnTo>
                    <a:pt x="30" y="2572"/>
                  </a:lnTo>
                </a:path>
                <a:path w="2539" h="4444">
                  <a:moveTo>
                    <a:pt x="30" y="2572"/>
                  </a:moveTo>
                  <a:lnTo>
                    <a:pt x="0" y="2362"/>
                  </a:lnTo>
                </a:path>
                <a:path w="2539" h="4444">
                  <a:moveTo>
                    <a:pt x="0" y="2362"/>
                  </a:moveTo>
                  <a:lnTo>
                    <a:pt x="0" y="2151"/>
                  </a:lnTo>
                </a:path>
                <a:path w="2539" h="4444">
                  <a:moveTo>
                    <a:pt x="0" y="2151"/>
                  </a:moveTo>
                  <a:lnTo>
                    <a:pt x="0" y="1938"/>
                  </a:lnTo>
                </a:path>
                <a:path w="2539" h="4444">
                  <a:moveTo>
                    <a:pt x="0" y="1938"/>
                  </a:moveTo>
                  <a:lnTo>
                    <a:pt x="30" y="1728"/>
                  </a:lnTo>
                </a:path>
                <a:path w="2539" h="4444">
                  <a:moveTo>
                    <a:pt x="30" y="1728"/>
                  </a:moveTo>
                  <a:lnTo>
                    <a:pt x="91" y="1523"/>
                  </a:lnTo>
                </a:path>
                <a:path w="2539" h="4444">
                  <a:moveTo>
                    <a:pt x="91" y="1523"/>
                  </a:moveTo>
                  <a:lnTo>
                    <a:pt x="152" y="1325"/>
                  </a:lnTo>
                </a:path>
                <a:path w="2539" h="4444">
                  <a:moveTo>
                    <a:pt x="152" y="1325"/>
                  </a:moveTo>
                  <a:lnTo>
                    <a:pt x="243" y="1133"/>
                  </a:lnTo>
                </a:path>
                <a:path w="2539" h="4444">
                  <a:moveTo>
                    <a:pt x="243" y="1133"/>
                  </a:moveTo>
                  <a:lnTo>
                    <a:pt x="365" y="950"/>
                  </a:lnTo>
                </a:path>
                <a:path w="2539" h="4444">
                  <a:moveTo>
                    <a:pt x="365" y="950"/>
                  </a:moveTo>
                  <a:lnTo>
                    <a:pt x="487" y="780"/>
                  </a:lnTo>
                </a:path>
                <a:path w="2539" h="4444">
                  <a:moveTo>
                    <a:pt x="487" y="780"/>
                  </a:moveTo>
                  <a:lnTo>
                    <a:pt x="640" y="624"/>
                  </a:lnTo>
                </a:path>
                <a:path w="2539" h="4444">
                  <a:moveTo>
                    <a:pt x="640" y="624"/>
                  </a:moveTo>
                  <a:lnTo>
                    <a:pt x="792" y="481"/>
                  </a:lnTo>
                </a:path>
                <a:path w="2539" h="4444">
                  <a:moveTo>
                    <a:pt x="792" y="481"/>
                  </a:moveTo>
                  <a:lnTo>
                    <a:pt x="944" y="353"/>
                  </a:lnTo>
                </a:path>
                <a:path w="2539" h="4444">
                  <a:moveTo>
                    <a:pt x="944" y="353"/>
                  </a:moveTo>
                  <a:lnTo>
                    <a:pt x="1127" y="246"/>
                  </a:lnTo>
                </a:path>
                <a:path w="2539" h="4444">
                  <a:moveTo>
                    <a:pt x="1127" y="246"/>
                  </a:moveTo>
                  <a:lnTo>
                    <a:pt x="1341" y="155"/>
                  </a:lnTo>
                </a:path>
                <a:path w="2539" h="4444">
                  <a:moveTo>
                    <a:pt x="1341" y="155"/>
                  </a:moveTo>
                  <a:lnTo>
                    <a:pt x="1523" y="85"/>
                  </a:lnTo>
                </a:path>
                <a:path w="2539" h="4444">
                  <a:moveTo>
                    <a:pt x="1523" y="85"/>
                  </a:moveTo>
                  <a:lnTo>
                    <a:pt x="1737" y="33"/>
                  </a:lnTo>
                </a:path>
                <a:path w="2539" h="4444">
                  <a:moveTo>
                    <a:pt x="1737" y="33"/>
                  </a:moveTo>
                  <a:lnTo>
                    <a:pt x="1950" y="0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751897" y="2330424"/>
              <a:ext cx="635" cy="13335"/>
            </a:xfrm>
            <a:custGeom>
              <a:avLst/>
              <a:gdLst/>
              <a:ahLst/>
              <a:cxnLst/>
              <a:rect l="l" t="t" r="r" b="b"/>
              <a:pathLst>
                <a:path w="635" h="13335">
                  <a:moveTo>
                    <a:pt x="431" y="0"/>
                  </a:moveTo>
                  <a:lnTo>
                    <a:pt x="215" y="0"/>
                  </a:lnTo>
                  <a:lnTo>
                    <a:pt x="0" y="0"/>
                  </a:lnTo>
                  <a:lnTo>
                    <a:pt x="0" y="12801"/>
                  </a:lnTo>
                  <a:lnTo>
                    <a:pt x="215" y="12801"/>
                  </a:lnTo>
                  <a:lnTo>
                    <a:pt x="431" y="1280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7" name="object 407"/>
            <p:cNvSpPr/>
            <p:nvPr/>
          </p:nvSpPr>
          <p:spPr>
            <a:xfrm>
              <a:off x="3752331" y="2336822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0" y="0"/>
                  </a:moveTo>
                  <a:lnTo>
                    <a:pt x="213" y="33"/>
                  </a:lnTo>
                </a:path>
                <a:path w="2539" h="2539">
                  <a:moveTo>
                    <a:pt x="213" y="33"/>
                  </a:moveTo>
                  <a:lnTo>
                    <a:pt x="396" y="85"/>
                  </a:lnTo>
                </a:path>
                <a:path w="2539" h="2539">
                  <a:moveTo>
                    <a:pt x="396" y="85"/>
                  </a:moveTo>
                  <a:lnTo>
                    <a:pt x="609" y="155"/>
                  </a:lnTo>
                </a:path>
                <a:path w="2539" h="2539">
                  <a:moveTo>
                    <a:pt x="609" y="155"/>
                  </a:moveTo>
                  <a:lnTo>
                    <a:pt x="792" y="246"/>
                  </a:lnTo>
                </a:path>
                <a:path w="2539" h="2539">
                  <a:moveTo>
                    <a:pt x="792" y="246"/>
                  </a:moveTo>
                  <a:lnTo>
                    <a:pt x="975" y="353"/>
                  </a:lnTo>
                </a:path>
                <a:path w="2539" h="2539">
                  <a:moveTo>
                    <a:pt x="975" y="353"/>
                  </a:moveTo>
                  <a:lnTo>
                    <a:pt x="1158" y="481"/>
                  </a:lnTo>
                </a:path>
                <a:path w="2539" h="2539">
                  <a:moveTo>
                    <a:pt x="1158" y="481"/>
                  </a:moveTo>
                  <a:lnTo>
                    <a:pt x="1310" y="624"/>
                  </a:lnTo>
                </a:path>
                <a:path w="2539" h="2539">
                  <a:moveTo>
                    <a:pt x="1310" y="624"/>
                  </a:moveTo>
                  <a:lnTo>
                    <a:pt x="1432" y="780"/>
                  </a:lnTo>
                </a:path>
                <a:path w="2539" h="2539">
                  <a:moveTo>
                    <a:pt x="1432" y="780"/>
                  </a:moveTo>
                  <a:lnTo>
                    <a:pt x="1584" y="950"/>
                  </a:lnTo>
                </a:path>
                <a:path w="2539" h="2539">
                  <a:moveTo>
                    <a:pt x="1584" y="950"/>
                  </a:moveTo>
                  <a:lnTo>
                    <a:pt x="1676" y="1133"/>
                  </a:lnTo>
                </a:path>
                <a:path w="2539" h="2539">
                  <a:moveTo>
                    <a:pt x="1676" y="1133"/>
                  </a:moveTo>
                  <a:lnTo>
                    <a:pt x="1767" y="1325"/>
                  </a:lnTo>
                </a:path>
                <a:path w="2539" h="2539">
                  <a:moveTo>
                    <a:pt x="1767" y="1325"/>
                  </a:moveTo>
                  <a:lnTo>
                    <a:pt x="1828" y="1523"/>
                  </a:lnTo>
                </a:path>
                <a:path w="2539" h="2539">
                  <a:moveTo>
                    <a:pt x="1828" y="1523"/>
                  </a:moveTo>
                  <a:lnTo>
                    <a:pt x="1889" y="1728"/>
                  </a:lnTo>
                </a:path>
                <a:path w="2539" h="2539">
                  <a:moveTo>
                    <a:pt x="1889" y="1728"/>
                  </a:moveTo>
                  <a:lnTo>
                    <a:pt x="1920" y="1938"/>
                  </a:lnTo>
                </a:path>
                <a:path w="2539" h="2539">
                  <a:moveTo>
                    <a:pt x="1920" y="1938"/>
                  </a:moveTo>
                  <a:lnTo>
                    <a:pt x="1950" y="2151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8" name="object 408"/>
            <p:cNvSpPr/>
            <p:nvPr/>
          </p:nvSpPr>
          <p:spPr>
            <a:xfrm>
              <a:off x="6030955" y="4445843"/>
              <a:ext cx="7929245" cy="2215515"/>
            </a:xfrm>
            <a:custGeom>
              <a:avLst/>
              <a:gdLst/>
              <a:ahLst/>
              <a:cxnLst/>
              <a:rect l="l" t="t" r="r" b="b"/>
              <a:pathLst>
                <a:path w="7929244" h="2215515">
                  <a:moveTo>
                    <a:pt x="1005474" y="65928"/>
                  </a:moveTo>
                  <a:lnTo>
                    <a:pt x="84490" y="0"/>
                  </a:lnTo>
                </a:path>
                <a:path w="7929244" h="2215515">
                  <a:moveTo>
                    <a:pt x="919673" y="1293174"/>
                  </a:moveTo>
                  <a:lnTo>
                    <a:pt x="1005474" y="65928"/>
                  </a:lnTo>
                </a:path>
                <a:path w="7929244" h="2215515">
                  <a:moveTo>
                    <a:pt x="0" y="1226332"/>
                  </a:moveTo>
                  <a:lnTo>
                    <a:pt x="919673" y="1293174"/>
                  </a:lnTo>
                </a:path>
                <a:path w="7929244" h="2215515">
                  <a:moveTo>
                    <a:pt x="84490" y="0"/>
                  </a:moveTo>
                  <a:lnTo>
                    <a:pt x="0" y="1226332"/>
                  </a:lnTo>
                </a:path>
                <a:path w="7929244" h="2215515">
                  <a:moveTo>
                    <a:pt x="919673" y="1293174"/>
                  </a:moveTo>
                  <a:lnTo>
                    <a:pt x="0" y="1226332"/>
                  </a:lnTo>
                </a:path>
                <a:path w="7929244" h="2215515">
                  <a:moveTo>
                    <a:pt x="1005474" y="65928"/>
                  </a:moveTo>
                  <a:lnTo>
                    <a:pt x="919673" y="1293174"/>
                  </a:lnTo>
                </a:path>
                <a:path w="7929244" h="2215515">
                  <a:moveTo>
                    <a:pt x="674644" y="1010168"/>
                  </a:moveTo>
                  <a:lnTo>
                    <a:pt x="919673" y="1293174"/>
                  </a:lnTo>
                </a:path>
                <a:path w="7929244" h="2215515">
                  <a:moveTo>
                    <a:pt x="84490" y="0"/>
                  </a:moveTo>
                  <a:lnTo>
                    <a:pt x="1005474" y="65928"/>
                  </a:lnTo>
                </a:path>
                <a:path w="7929244" h="2215515">
                  <a:moveTo>
                    <a:pt x="723077" y="317449"/>
                  </a:moveTo>
                  <a:lnTo>
                    <a:pt x="1005474" y="65928"/>
                  </a:lnTo>
                </a:path>
                <a:path w="7929244" h="2215515">
                  <a:moveTo>
                    <a:pt x="280080" y="981486"/>
                  </a:moveTo>
                  <a:lnTo>
                    <a:pt x="674644" y="1010168"/>
                  </a:lnTo>
                </a:path>
                <a:path w="7929244" h="2215515">
                  <a:moveTo>
                    <a:pt x="674644" y="1010168"/>
                  </a:moveTo>
                  <a:lnTo>
                    <a:pt x="723077" y="317449"/>
                  </a:lnTo>
                </a:path>
                <a:path w="7929244" h="2215515">
                  <a:moveTo>
                    <a:pt x="723077" y="317449"/>
                  </a:moveTo>
                  <a:lnTo>
                    <a:pt x="327751" y="289163"/>
                  </a:lnTo>
                </a:path>
                <a:path w="7929244" h="2215515">
                  <a:moveTo>
                    <a:pt x="0" y="1226332"/>
                  </a:moveTo>
                  <a:lnTo>
                    <a:pt x="84490" y="0"/>
                  </a:lnTo>
                </a:path>
                <a:path w="7929244" h="2215515">
                  <a:moveTo>
                    <a:pt x="0" y="1226332"/>
                  </a:moveTo>
                  <a:lnTo>
                    <a:pt x="280080" y="981486"/>
                  </a:lnTo>
                </a:path>
                <a:path w="7929244" h="2215515">
                  <a:moveTo>
                    <a:pt x="280080" y="981486"/>
                  </a:moveTo>
                  <a:lnTo>
                    <a:pt x="327751" y="289163"/>
                  </a:lnTo>
                </a:path>
                <a:path w="7929244" h="2215515">
                  <a:moveTo>
                    <a:pt x="327751" y="289163"/>
                  </a:moveTo>
                  <a:lnTo>
                    <a:pt x="84490" y="0"/>
                  </a:lnTo>
                </a:path>
                <a:path w="7929244" h="2215515">
                  <a:moveTo>
                    <a:pt x="2159477" y="223692"/>
                  </a:moveTo>
                  <a:lnTo>
                    <a:pt x="1238463" y="157794"/>
                  </a:lnTo>
                </a:path>
                <a:path w="7929244" h="2215515">
                  <a:moveTo>
                    <a:pt x="2073676" y="1450939"/>
                  </a:moveTo>
                  <a:lnTo>
                    <a:pt x="2159477" y="223692"/>
                  </a:lnTo>
                </a:path>
                <a:path w="7929244" h="2215515">
                  <a:moveTo>
                    <a:pt x="1154003" y="1384096"/>
                  </a:moveTo>
                  <a:lnTo>
                    <a:pt x="2073676" y="1450939"/>
                  </a:lnTo>
                </a:path>
                <a:path w="7929244" h="2215515">
                  <a:moveTo>
                    <a:pt x="1238463" y="157794"/>
                  </a:moveTo>
                  <a:lnTo>
                    <a:pt x="1154003" y="1384096"/>
                  </a:lnTo>
                </a:path>
                <a:path w="7929244" h="2215515">
                  <a:moveTo>
                    <a:pt x="2073676" y="1450939"/>
                  </a:moveTo>
                  <a:lnTo>
                    <a:pt x="1154003" y="1384096"/>
                  </a:lnTo>
                </a:path>
                <a:path w="7929244" h="2215515">
                  <a:moveTo>
                    <a:pt x="2159477" y="223692"/>
                  </a:moveTo>
                  <a:lnTo>
                    <a:pt x="2073676" y="1450939"/>
                  </a:lnTo>
                </a:path>
                <a:path w="7929244" h="2215515">
                  <a:moveTo>
                    <a:pt x="1828647" y="1167932"/>
                  </a:moveTo>
                  <a:lnTo>
                    <a:pt x="2073676" y="1450939"/>
                  </a:lnTo>
                </a:path>
                <a:path w="7929244" h="2215515">
                  <a:moveTo>
                    <a:pt x="1238463" y="157794"/>
                  </a:moveTo>
                  <a:lnTo>
                    <a:pt x="2159477" y="223692"/>
                  </a:lnTo>
                </a:path>
                <a:path w="7929244" h="2215515">
                  <a:moveTo>
                    <a:pt x="1877080" y="475213"/>
                  </a:moveTo>
                  <a:lnTo>
                    <a:pt x="2159477" y="223692"/>
                  </a:lnTo>
                </a:path>
                <a:path w="7929244" h="2215515">
                  <a:moveTo>
                    <a:pt x="1434053" y="1139250"/>
                  </a:moveTo>
                  <a:lnTo>
                    <a:pt x="1828647" y="1167932"/>
                  </a:lnTo>
                </a:path>
                <a:path w="7929244" h="2215515">
                  <a:moveTo>
                    <a:pt x="1828647" y="1167932"/>
                  </a:moveTo>
                  <a:lnTo>
                    <a:pt x="1877080" y="475213"/>
                  </a:lnTo>
                </a:path>
                <a:path w="7929244" h="2215515">
                  <a:moveTo>
                    <a:pt x="1877080" y="475213"/>
                  </a:moveTo>
                  <a:lnTo>
                    <a:pt x="1481754" y="446928"/>
                  </a:lnTo>
                </a:path>
                <a:path w="7929244" h="2215515">
                  <a:moveTo>
                    <a:pt x="1154003" y="1384096"/>
                  </a:moveTo>
                  <a:lnTo>
                    <a:pt x="1238463" y="157794"/>
                  </a:lnTo>
                </a:path>
                <a:path w="7929244" h="2215515">
                  <a:moveTo>
                    <a:pt x="1154003" y="1384096"/>
                  </a:moveTo>
                  <a:lnTo>
                    <a:pt x="1434053" y="1139250"/>
                  </a:lnTo>
                </a:path>
                <a:path w="7929244" h="2215515">
                  <a:moveTo>
                    <a:pt x="1434053" y="1139250"/>
                  </a:moveTo>
                  <a:lnTo>
                    <a:pt x="1481754" y="446928"/>
                  </a:lnTo>
                </a:path>
                <a:path w="7929244" h="2215515">
                  <a:moveTo>
                    <a:pt x="1481754" y="446928"/>
                  </a:moveTo>
                  <a:lnTo>
                    <a:pt x="1238463" y="157794"/>
                  </a:lnTo>
                </a:path>
                <a:path w="7929244" h="2215515">
                  <a:moveTo>
                    <a:pt x="3315614" y="375787"/>
                  </a:moveTo>
                  <a:lnTo>
                    <a:pt x="2394630" y="309890"/>
                  </a:lnTo>
                </a:path>
                <a:path w="7929244" h="2215515">
                  <a:moveTo>
                    <a:pt x="3229813" y="1603034"/>
                  </a:moveTo>
                  <a:lnTo>
                    <a:pt x="3315614" y="375787"/>
                  </a:lnTo>
                </a:path>
                <a:path w="7929244" h="2215515">
                  <a:moveTo>
                    <a:pt x="2310140" y="1536191"/>
                  </a:moveTo>
                  <a:lnTo>
                    <a:pt x="3229813" y="1603034"/>
                  </a:lnTo>
                </a:path>
                <a:path w="7929244" h="2215515">
                  <a:moveTo>
                    <a:pt x="2394630" y="309890"/>
                  </a:moveTo>
                  <a:lnTo>
                    <a:pt x="2310140" y="1536191"/>
                  </a:lnTo>
                </a:path>
                <a:path w="7929244" h="2215515">
                  <a:moveTo>
                    <a:pt x="3229813" y="1603034"/>
                  </a:moveTo>
                  <a:lnTo>
                    <a:pt x="2310140" y="1536191"/>
                  </a:lnTo>
                </a:path>
                <a:path w="7929244" h="2215515">
                  <a:moveTo>
                    <a:pt x="3315614" y="375787"/>
                  </a:moveTo>
                  <a:lnTo>
                    <a:pt x="3229813" y="1603034"/>
                  </a:lnTo>
                </a:path>
                <a:path w="7929244" h="2215515">
                  <a:moveTo>
                    <a:pt x="2984784" y="1320027"/>
                  </a:moveTo>
                  <a:lnTo>
                    <a:pt x="3229813" y="1603034"/>
                  </a:lnTo>
                </a:path>
                <a:path w="7929244" h="2215515">
                  <a:moveTo>
                    <a:pt x="2394630" y="309890"/>
                  </a:moveTo>
                  <a:lnTo>
                    <a:pt x="3315614" y="375787"/>
                  </a:lnTo>
                </a:path>
                <a:path w="7929244" h="2215515">
                  <a:moveTo>
                    <a:pt x="3033217" y="627308"/>
                  </a:moveTo>
                  <a:lnTo>
                    <a:pt x="3315614" y="375787"/>
                  </a:lnTo>
                </a:path>
                <a:path w="7929244" h="2215515">
                  <a:moveTo>
                    <a:pt x="2590220" y="1291346"/>
                  </a:moveTo>
                  <a:lnTo>
                    <a:pt x="2984784" y="1320027"/>
                  </a:lnTo>
                </a:path>
                <a:path w="7929244" h="2215515">
                  <a:moveTo>
                    <a:pt x="2984784" y="1320027"/>
                  </a:moveTo>
                  <a:lnTo>
                    <a:pt x="3033217" y="627308"/>
                  </a:lnTo>
                </a:path>
                <a:path w="7929244" h="2215515">
                  <a:moveTo>
                    <a:pt x="3033217" y="627308"/>
                  </a:moveTo>
                  <a:lnTo>
                    <a:pt x="2637891" y="599023"/>
                  </a:lnTo>
                </a:path>
                <a:path w="7929244" h="2215515">
                  <a:moveTo>
                    <a:pt x="2310140" y="1536191"/>
                  </a:moveTo>
                  <a:lnTo>
                    <a:pt x="2394630" y="309890"/>
                  </a:lnTo>
                </a:path>
                <a:path w="7929244" h="2215515">
                  <a:moveTo>
                    <a:pt x="2310140" y="1536191"/>
                  </a:moveTo>
                  <a:lnTo>
                    <a:pt x="2590220" y="1291346"/>
                  </a:lnTo>
                </a:path>
                <a:path w="7929244" h="2215515">
                  <a:moveTo>
                    <a:pt x="2590220" y="1291346"/>
                  </a:moveTo>
                  <a:lnTo>
                    <a:pt x="2637891" y="599023"/>
                  </a:lnTo>
                </a:path>
                <a:path w="7929244" h="2215515">
                  <a:moveTo>
                    <a:pt x="2637891" y="599023"/>
                  </a:moveTo>
                  <a:lnTo>
                    <a:pt x="2394630" y="309890"/>
                  </a:lnTo>
                </a:path>
                <a:path w="7929244" h="2215515">
                  <a:moveTo>
                    <a:pt x="4464161" y="533765"/>
                  </a:moveTo>
                  <a:lnTo>
                    <a:pt x="3543147" y="467867"/>
                  </a:lnTo>
                </a:path>
                <a:path w="7929244" h="2215515">
                  <a:moveTo>
                    <a:pt x="4378360" y="1761012"/>
                  </a:moveTo>
                  <a:lnTo>
                    <a:pt x="4464161" y="533765"/>
                  </a:lnTo>
                </a:path>
                <a:path w="7929244" h="2215515">
                  <a:moveTo>
                    <a:pt x="3458687" y="1694169"/>
                  </a:moveTo>
                  <a:lnTo>
                    <a:pt x="4378360" y="1761012"/>
                  </a:lnTo>
                </a:path>
                <a:path w="7929244" h="2215515">
                  <a:moveTo>
                    <a:pt x="3543147" y="467867"/>
                  </a:moveTo>
                  <a:lnTo>
                    <a:pt x="3458687" y="1694169"/>
                  </a:lnTo>
                </a:path>
                <a:path w="7929244" h="2215515">
                  <a:moveTo>
                    <a:pt x="4378360" y="1761012"/>
                  </a:moveTo>
                  <a:lnTo>
                    <a:pt x="3458687" y="1694169"/>
                  </a:lnTo>
                </a:path>
                <a:path w="7929244" h="2215515">
                  <a:moveTo>
                    <a:pt x="4464161" y="533765"/>
                  </a:moveTo>
                  <a:lnTo>
                    <a:pt x="4378360" y="1761012"/>
                  </a:lnTo>
                </a:path>
                <a:path w="7929244" h="2215515">
                  <a:moveTo>
                    <a:pt x="4133331" y="1478005"/>
                  </a:moveTo>
                  <a:lnTo>
                    <a:pt x="4378360" y="1761012"/>
                  </a:lnTo>
                </a:path>
                <a:path w="7929244" h="2215515">
                  <a:moveTo>
                    <a:pt x="3543147" y="467867"/>
                  </a:moveTo>
                  <a:lnTo>
                    <a:pt x="4464161" y="533765"/>
                  </a:lnTo>
                </a:path>
                <a:path w="7929244" h="2215515">
                  <a:moveTo>
                    <a:pt x="4181764" y="785286"/>
                  </a:moveTo>
                  <a:lnTo>
                    <a:pt x="4464161" y="533765"/>
                  </a:lnTo>
                </a:path>
                <a:path w="7929244" h="2215515">
                  <a:moveTo>
                    <a:pt x="3738737" y="1449323"/>
                  </a:moveTo>
                  <a:lnTo>
                    <a:pt x="4133331" y="1478005"/>
                  </a:lnTo>
                </a:path>
                <a:path w="7929244" h="2215515">
                  <a:moveTo>
                    <a:pt x="4133331" y="1478005"/>
                  </a:moveTo>
                  <a:lnTo>
                    <a:pt x="4181764" y="785286"/>
                  </a:lnTo>
                </a:path>
                <a:path w="7929244" h="2215515">
                  <a:moveTo>
                    <a:pt x="4181764" y="785286"/>
                  </a:moveTo>
                  <a:lnTo>
                    <a:pt x="3786438" y="757001"/>
                  </a:lnTo>
                </a:path>
                <a:path w="7929244" h="2215515">
                  <a:moveTo>
                    <a:pt x="3458687" y="1694169"/>
                  </a:moveTo>
                  <a:lnTo>
                    <a:pt x="3543147" y="467867"/>
                  </a:lnTo>
                </a:path>
                <a:path w="7929244" h="2215515">
                  <a:moveTo>
                    <a:pt x="3458687" y="1694169"/>
                  </a:moveTo>
                  <a:lnTo>
                    <a:pt x="3738737" y="1449323"/>
                  </a:lnTo>
                </a:path>
                <a:path w="7929244" h="2215515">
                  <a:moveTo>
                    <a:pt x="3738737" y="1449323"/>
                  </a:moveTo>
                  <a:lnTo>
                    <a:pt x="3786438" y="757001"/>
                  </a:lnTo>
                </a:path>
                <a:path w="7929244" h="2215515">
                  <a:moveTo>
                    <a:pt x="3786438" y="757001"/>
                  </a:moveTo>
                  <a:lnTo>
                    <a:pt x="3543147" y="467867"/>
                  </a:lnTo>
                </a:path>
                <a:path w="7929244" h="2215515">
                  <a:moveTo>
                    <a:pt x="5619018" y="690219"/>
                  </a:moveTo>
                  <a:lnTo>
                    <a:pt x="4698004" y="624321"/>
                  </a:lnTo>
                </a:path>
                <a:path w="7929244" h="2215515">
                  <a:moveTo>
                    <a:pt x="5533217" y="1917466"/>
                  </a:moveTo>
                  <a:lnTo>
                    <a:pt x="5619018" y="690219"/>
                  </a:lnTo>
                </a:path>
                <a:path w="7929244" h="2215515">
                  <a:moveTo>
                    <a:pt x="4613544" y="1850623"/>
                  </a:moveTo>
                  <a:lnTo>
                    <a:pt x="5533217" y="1917466"/>
                  </a:lnTo>
                </a:path>
                <a:path w="7929244" h="2215515">
                  <a:moveTo>
                    <a:pt x="4698004" y="624321"/>
                  </a:moveTo>
                  <a:lnTo>
                    <a:pt x="4613544" y="1850623"/>
                  </a:lnTo>
                </a:path>
                <a:path w="7929244" h="2215515">
                  <a:moveTo>
                    <a:pt x="5533217" y="1917466"/>
                  </a:moveTo>
                  <a:lnTo>
                    <a:pt x="4613544" y="1850623"/>
                  </a:lnTo>
                </a:path>
                <a:path w="7929244" h="2215515">
                  <a:moveTo>
                    <a:pt x="5619018" y="690219"/>
                  </a:moveTo>
                  <a:lnTo>
                    <a:pt x="5533217" y="1917466"/>
                  </a:lnTo>
                </a:path>
                <a:path w="7929244" h="2215515">
                  <a:moveTo>
                    <a:pt x="5288188" y="1634459"/>
                  </a:moveTo>
                  <a:lnTo>
                    <a:pt x="5533217" y="1917466"/>
                  </a:lnTo>
                </a:path>
                <a:path w="7929244" h="2215515">
                  <a:moveTo>
                    <a:pt x="4698004" y="624321"/>
                  </a:moveTo>
                  <a:lnTo>
                    <a:pt x="5619018" y="690219"/>
                  </a:lnTo>
                </a:path>
                <a:path w="7929244" h="2215515">
                  <a:moveTo>
                    <a:pt x="5336621" y="941740"/>
                  </a:moveTo>
                  <a:lnTo>
                    <a:pt x="5619018" y="690219"/>
                  </a:lnTo>
                </a:path>
                <a:path w="7929244" h="2215515">
                  <a:moveTo>
                    <a:pt x="4893594" y="1605777"/>
                  </a:moveTo>
                  <a:lnTo>
                    <a:pt x="5288188" y="1634459"/>
                  </a:lnTo>
                </a:path>
                <a:path w="7929244" h="2215515">
                  <a:moveTo>
                    <a:pt x="5288188" y="1634459"/>
                  </a:moveTo>
                  <a:lnTo>
                    <a:pt x="5336621" y="941740"/>
                  </a:lnTo>
                </a:path>
                <a:path w="7929244" h="2215515">
                  <a:moveTo>
                    <a:pt x="5336621" y="941740"/>
                  </a:moveTo>
                  <a:lnTo>
                    <a:pt x="4941295" y="913455"/>
                  </a:lnTo>
                </a:path>
                <a:path w="7929244" h="2215515">
                  <a:moveTo>
                    <a:pt x="4613544" y="1850623"/>
                  </a:moveTo>
                  <a:lnTo>
                    <a:pt x="4698004" y="624321"/>
                  </a:lnTo>
                </a:path>
                <a:path w="7929244" h="2215515">
                  <a:moveTo>
                    <a:pt x="4613544" y="1850623"/>
                  </a:moveTo>
                  <a:lnTo>
                    <a:pt x="4893594" y="1605777"/>
                  </a:lnTo>
                </a:path>
                <a:path w="7929244" h="2215515">
                  <a:moveTo>
                    <a:pt x="4893594" y="1605777"/>
                  </a:moveTo>
                  <a:lnTo>
                    <a:pt x="4941295" y="913455"/>
                  </a:lnTo>
                </a:path>
                <a:path w="7929244" h="2215515">
                  <a:moveTo>
                    <a:pt x="4941295" y="913455"/>
                  </a:moveTo>
                  <a:lnTo>
                    <a:pt x="4698004" y="624321"/>
                  </a:lnTo>
                </a:path>
                <a:path w="7929244" h="2215515">
                  <a:moveTo>
                    <a:pt x="6772107" y="836523"/>
                  </a:moveTo>
                  <a:lnTo>
                    <a:pt x="5851093" y="770625"/>
                  </a:lnTo>
                </a:path>
                <a:path w="7929244" h="2215515">
                  <a:moveTo>
                    <a:pt x="6686306" y="2063770"/>
                  </a:moveTo>
                  <a:lnTo>
                    <a:pt x="6772107" y="836523"/>
                  </a:lnTo>
                </a:path>
                <a:path w="7929244" h="2215515">
                  <a:moveTo>
                    <a:pt x="5766632" y="1996927"/>
                  </a:moveTo>
                  <a:lnTo>
                    <a:pt x="6686306" y="2063770"/>
                  </a:lnTo>
                </a:path>
                <a:path w="7929244" h="2215515">
                  <a:moveTo>
                    <a:pt x="5851093" y="770625"/>
                  </a:moveTo>
                  <a:lnTo>
                    <a:pt x="5766632" y="1996927"/>
                  </a:lnTo>
                </a:path>
                <a:path w="7929244" h="2215515">
                  <a:moveTo>
                    <a:pt x="6686306" y="2063770"/>
                  </a:moveTo>
                  <a:lnTo>
                    <a:pt x="5766632" y="1996927"/>
                  </a:lnTo>
                </a:path>
                <a:path w="7929244" h="2215515">
                  <a:moveTo>
                    <a:pt x="6772107" y="836523"/>
                  </a:moveTo>
                  <a:lnTo>
                    <a:pt x="6686306" y="2063770"/>
                  </a:lnTo>
                </a:path>
                <a:path w="7929244" h="2215515">
                  <a:moveTo>
                    <a:pt x="6441277" y="1780763"/>
                  </a:moveTo>
                  <a:lnTo>
                    <a:pt x="6686306" y="2063770"/>
                  </a:lnTo>
                </a:path>
                <a:path w="7929244" h="2215515">
                  <a:moveTo>
                    <a:pt x="5851093" y="770625"/>
                  </a:moveTo>
                  <a:lnTo>
                    <a:pt x="6772107" y="836523"/>
                  </a:lnTo>
                </a:path>
                <a:path w="7929244" h="2215515">
                  <a:moveTo>
                    <a:pt x="6489679" y="1088044"/>
                  </a:moveTo>
                  <a:lnTo>
                    <a:pt x="6772107" y="836523"/>
                  </a:lnTo>
                </a:path>
                <a:path w="7929244" h="2215515">
                  <a:moveTo>
                    <a:pt x="6046683" y="1752081"/>
                  </a:moveTo>
                  <a:lnTo>
                    <a:pt x="6441277" y="1780763"/>
                  </a:lnTo>
                </a:path>
                <a:path w="7929244" h="2215515">
                  <a:moveTo>
                    <a:pt x="6441277" y="1780763"/>
                  </a:moveTo>
                  <a:lnTo>
                    <a:pt x="6489679" y="1088044"/>
                  </a:lnTo>
                </a:path>
                <a:path w="7929244" h="2215515">
                  <a:moveTo>
                    <a:pt x="6489679" y="1088044"/>
                  </a:moveTo>
                  <a:lnTo>
                    <a:pt x="6094384" y="1059759"/>
                  </a:lnTo>
                </a:path>
                <a:path w="7929244" h="2215515">
                  <a:moveTo>
                    <a:pt x="5766632" y="1996927"/>
                  </a:moveTo>
                  <a:lnTo>
                    <a:pt x="5851093" y="770625"/>
                  </a:lnTo>
                </a:path>
                <a:path w="7929244" h="2215515">
                  <a:moveTo>
                    <a:pt x="5766632" y="1996927"/>
                  </a:moveTo>
                  <a:lnTo>
                    <a:pt x="6046683" y="1752081"/>
                  </a:lnTo>
                </a:path>
                <a:path w="7929244" h="2215515">
                  <a:moveTo>
                    <a:pt x="6046683" y="1752081"/>
                  </a:moveTo>
                  <a:lnTo>
                    <a:pt x="6094384" y="1059759"/>
                  </a:lnTo>
                </a:path>
                <a:path w="7929244" h="2215515">
                  <a:moveTo>
                    <a:pt x="6094384" y="1059759"/>
                  </a:moveTo>
                  <a:lnTo>
                    <a:pt x="5851093" y="770625"/>
                  </a:lnTo>
                </a:path>
                <a:path w="7929244" h="2215515">
                  <a:moveTo>
                    <a:pt x="7928853" y="987673"/>
                  </a:moveTo>
                  <a:lnTo>
                    <a:pt x="7007839" y="921776"/>
                  </a:lnTo>
                </a:path>
                <a:path w="7929244" h="2215515">
                  <a:moveTo>
                    <a:pt x="7843052" y="2214920"/>
                  </a:moveTo>
                  <a:lnTo>
                    <a:pt x="7928853" y="987673"/>
                  </a:lnTo>
                </a:path>
                <a:path w="7929244" h="2215515">
                  <a:moveTo>
                    <a:pt x="6923379" y="2148108"/>
                  </a:moveTo>
                  <a:lnTo>
                    <a:pt x="7843052" y="2214920"/>
                  </a:lnTo>
                </a:path>
                <a:path w="7929244" h="2215515">
                  <a:moveTo>
                    <a:pt x="7007839" y="921776"/>
                  </a:moveTo>
                  <a:lnTo>
                    <a:pt x="6923379" y="2148108"/>
                  </a:lnTo>
                </a:path>
                <a:path w="7929244" h="2215515">
                  <a:moveTo>
                    <a:pt x="7843052" y="2214920"/>
                  </a:moveTo>
                  <a:lnTo>
                    <a:pt x="6923379" y="2148108"/>
                  </a:lnTo>
                </a:path>
                <a:path w="7929244" h="2215515">
                  <a:moveTo>
                    <a:pt x="7928853" y="987673"/>
                  </a:moveTo>
                  <a:lnTo>
                    <a:pt x="7843052" y="2214920"/>
                  </a:lnTo>
                </a:path>
                <a:path w="7929244" h="2215515">
                  <a:moveTo>
                    <a:pt x="7598023" y="1931913"/>
                  </a:moveTo>
                  <a:lnTo>
                    <a:pt x="7843052" y="2214920"/>
                  </a:lnTo>
                </a:path>
                <a:path w="7929244" h="2215515">
                  <a:moveTo>
                    <a:pt x="7007839" y="921776"/>
                  </a:moveTo>
                  <a:lnTo>
                    <a:pt x="7928853" y="987673"/>
                  </a:lnTo>
                </a:path>
                <a:path w="7929244" h="2215515">
                  <a:moveTo>
                    <a:pt x="7646456" y="1239194"/>
                  </a:moveTo>
                  <a:lnTo>
                    <a:pt x="7928853" y="987673"/>
                  </a:lnTo>
                </a:path>
                <a:path w="7929244" h="2215515">
                  <a:moveTo>
                    <a:pt x="7203429" y="1903262"/>
                  </a:moveTo>
                  <a:lnTo>
                    <a:pt x="7598023" y="1931913"/>
                  </a:lnTo>
                </a:path>
                <a:path w="7929244" h="2215515">
                  <a:moveTo>
                    <a:pt x="7598023" y="1931913"/>
                  </a:moveTo>
                  <a:lnTo>
                    <a:pt x="7646456" y="1239194"/>
                  </a:lnTo>
                </a:path>
                <a:path w="7929244" h="2215515">
                  <a:moveTo>
                    <a:pt x="7646456" y="1239194"/>
                  </a:moveTo>
                  <a:lnTo>
                    <a:pt x="7251130" y="1210909"/>
                  </a:lnTo>
                </a:path>
                <a:path w="7929244" h="2215515">
                  <a:moveTo>
                    <a:pt x="6923379" y="2148108"/>
                  </a:moveTo>
                  <a:lnTo>
                    <a:pt x="7007839" y="921776"/>
                  </a:lnTo>
                </a:path>
                <a:path w="7929244" h="2215515">
                  <a:moveTo>
                    <a:pt x="6923379" y="2148108"/>
                  </a:moveTo>
                  <a:lnTo>
                    <a:pt x="7203429" y="1903262"/>
                  </a:lnTo>
                </a:path>
                <a:path w="7929244" h="2215515">
                  <a:moveTo>
                    <a:pt x="7203429" y="1903262"/>
                  </a:moveTo>
                  <a:lnTo>
                    <a:pt x="7251130" y="1210909"/>
                  </a:lnTo>
                </a:path>
                <a:path w="7929244" h="2215515">
                  <a:moveTo>
                    <a:pt x="7251130" y="1210909"/>
                  </a:moveTo>
                  <a:lnTo>
                    <a:pt x="7007839" y="9217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09" name="object 409"/>
            <p:cNvSpPr/>
            <p:nvPr/>
          </p:nvSpPr>
          <p:spPr>
            <a:xfrm>
              <a:off x="4498505" y="3088665"/>
              <a:ext cx="8606790" cy="1979930"/>
            </a:xfrm>
            <a:custGeom>
              <a:avLst/>
              <a:gdLst/>
              <a:ahLst/>
              <a:cxnLst/>
              <a:rect l="l" t="t" r="r" b="b"/>
              <a:pathLst>
                <a:path w="8606790" h="1979929">
                  <a:moveTo>
                    <a:pt x="8606231" y="1555610"/>
                  </a:moveTo>
                  <a:lnTo>
                    <a:pt x="3281362" y="498436"/>
                  </a:lnTo>
                  <a:lnTo>
                    <a:pt x="3256343" y="624433"/>
                  </a:lnTo>
                  <a:lnTo>
                    <a:pt x="3276295" y="495084"/>
                  </a:lnTo>
                  <a:lnTo>
                    <a:pt x="65836" y="0"/>
                  </a:lnTo>
                  <a:lnTo>
                    <a:pt x="0" y="426961"/>
                  </a:lnTo>
                  <a:lnTo>
                    <a:pt x="3197656" y="920051"/>
                  </a:lnTo>
                  <a:lnTo>
                    <a:pt x="3197237" y="922172"/>
                  </a:lnTo>
                  <a:lnTo>
                    <a:pt x="8522119" y="1979345"/>
                  </a:lnTo>
                  <a:lnTo>
                    <a:pt x="8606231" y="15556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410" name="object 41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904908" y="3894246"/>
              <a:ext cx="424464" cy="470580"/>
            </a:xfrm>
            <a:prstGeom prst="rect">
              <a:avLst/>
            </a:prstGeom>
          </p:spPr>
        </p:pic>
        <p:sp>
          <p:nvSpPr>
            <p:cNvPr id="411" name="object 411"/>
            <p:cNvSpPr/>
            <p:nvPr/>
          </p:nvSpPr>
          <p:spPr>
            <a:xfrm>
              <a:off x="4135495" y="3055040"/>
              <a:ext cx="8785860" cy="1976755"/>
            </a:xfrm>
            <a:custGeom>
              <a:avLst/>
              <a:gdLst/>
              <a:ahLst/>
              <a:cxnLst/>
              <a:rect l="l" t="t" r="r" b="b"/>
              <a:pathLst>
                <a:path w="8785860" h="1976754">
                  <a:moveTo>
                    <a:pt x="446745" y="0"/>
                  </a:moveTo>
                  <a:lnTo>
                    <a:pt x="3590482" y="484784"/>
                  </a:lnTo>
                </a:path>
                <a:path w="8785860" h="1976754">
                  <a:moveTo>
                    <a:pt x="0" y="404591"/>
                  </a:moveTo>
                  <a:lnTo>
                    <a:pt x="3508247" y="945611"/>
                  </a:lnTo>
                </a:path>
                <a:path w="8785860" h="1976754">
                  <a:moveTo>
                    <a:pt x="3583259" y="520049"/>
                  </a:moveTo>
                  <a:lnTo>
                    <a:pt x="8785615" y="1552773"/>
                  </a:lnTo>
                </a:path>
                <a:path w="8785860" h="1976754">
                  <a:moveTo>
                    <a:pt x="3508247" y="945611"/>
                  </a:moveTo>
                  <a:lnTo>
                    <a:pt x="8701521" y="1976506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2" name="object 412"/>
            <p:cNvSpPr/>
            <p:nvPr/>
          </p:nvSpPr>
          <p:spPr>
            <a:xfrm>
              <a:off x="3956060" y="3441435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4" h="427354">
                  <a:moveTo>
                    <a:pt x="61447" y="0"/>
                  </a:moveTo>
                  <a:lnTo>
                    <a:pt x="0" y="398495"/>
                  </a:lnTo>
                  <a:lnTo>
                    <a:pt x="185013" y="427024"/>
                  </a:lnTo>
                  <a:lnTo>
                    <a:pt x="246461" y="28529"/>
                  </a:lnTo>
                  <a:lnTo>
                    <a:pt x="61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3" name="object 413"/>
            <p:cNvSpPr/>
            <p:nvPr/>
          </p:nvSpPr>
          <p:spPr>
            <a:xfrm>
              <a:off x="3956060" y="3441435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4" h="427354">
                  <a:moveTo>
                    <a:pt x="61447" y="0"/>
                  </a:moveTo>
                  <a:lnTo>
                    <a:pt x="246461" y="28529"/>
                  </a:lnTo>
                  <a:lnTo>
                    <a:pt x="185013" y="427024"/>
                  </a:lnTo>
                  <a:lnTo>
                    <a:pt x="0" y="398495"/>
                  </a:lnTo>
                  <a:lnTo>
                    <a:pt x="61447" y="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4" name="object 414"/>
            <p:cNvSpPr/>
            <p:nvPr/>
          </p:nvSpPr>
          <p:spPr>
            <a:xfrm>
              <a:off x="4017507" y="3441435"/>
              <a:ext cx="185420" cy="413384"/>
            </a:xfrm>
            <a:custGeom>
              <a:avLst/>
              <a:gdLst/>
              <a:ahLst/>
              <a:cxnLst/>
              <a:rect l="l" t="t" r="r" b="b"/>
              <a:pathLst>
                <a:path w="185420" h="413385">
                  <a:moveTo>
                    <a:pt x="0" y="0"/>
                  </a:moveTo>
                  <a:lnTo>
                    <a:pt x="31059" y="412760"/>
                  </a:lnTo>
                </a:path>
                <a:path w="185420" h="413385">
                  <a:moveTo>
                    <a:pt x="31059" y="412760"/>
                  </a:moveTo>
                  <a:lnTo>
                    <a:pt x="185013" y="28529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5" name="object 415"/>
            <p:cNvSpPr/>
            <p:nvPr/>
          </p:nvSpPr>
          <p:spPr>
            <a:xfrm>
              <a:off x="4141073" y="3469965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4" h="427354">
                  <a:moveTo>
                    <a:pt x="61447" y="0"/>
                  </a:moveTo>
                  <a:lnTo>
                    <a:pt x="0" y="398495"/>
                  </a:lnTo>
                  <a:lnTo>
                    <a:pt x="185013" y="427024"/>
                  </a:lnTo>
                  <a:lnTo>
                    <a:pt x="246461" y="28529"/>
                  </a:lnTo>
                  <a:lnTo>
                    <a:pt x="61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6" name="object 416"/>
            <p:cNvSpPr/>
            <p:nvPr/>
          </p:nvSpPr>
          <p:spPr>
            <a:xfrm>
              <a:off x="4141073" y="3469965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4" h="427354">
                  <a:moveTo>
                    <a:pt x="61447" y="0"/>
                  </a:moveTo>
                  <a:lnTo>
                    <a:pt x="246461" y="28529"/>
                  </a:lnTo>
                  <a:lnTo>
                    <a:pt x="185013" y="427024"/>
                  </a:lnTo>
                  <a:lnTo>
                    <a:pt x="0" y="398495"/>
                  </a:lnTo>
                  <a:lnTo>
                    <a:pt x="61447" y="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7" name="object 417"/>
            <p:cNvSpPr/>
            <p:nvPr/>
          </p:nvSpPr>
          <p:spPr>
            <a:xfrm>
              <a:off x="4202521" y="3469965"/>
              <a:ext cx="185420" cy="413384"/>
            </a:xfrm>
            <a:custGeom>
              <a:avLst/>
              <a:gdLst/>
              <a:ahLst/>
              <a:cxnLst/>
              <a:rect l="l" t="t" r="r" b="b"/>
              <a:pathLst>
                <a:path w="185420" h="413385">
                  <a:moveTo>
                    <a:pt x="0" y="0"/>
                  </a:moveTo>
                  <a:lnTo>
                    <a:pt x="31059" y="412760"/>
                  </a:lnTo>
                </a:path>
                <a:path w="185420" h="413385">
                  <a:moveTo>
                    <a:pt x="31059" y="412760"/>
                  </a:moveTo>
                  <a:lnTo>
                    <a:pt x="185013" y="28529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8" name="object 418"/>
            <p:cNvSpPr/>
            <p:nvPr/>
          </p:nvSpPr>
          <p:spPr>
            <a:xfrm>
              <a:off x="4326087" y="3498494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4" h="427354">
                  <a:moveTo>
                    <a:pt x="61447" y="0"/>
                  </a:moveTo>
                  <a:lnTo>
                    <a:pt x="0" y="398495"/>
                  </a:lnTo>
                  <a:lnTo>
                    <a:pt x="185013" y="427024"/>
                  </a:lnTo>
                  <a:lnTo>
                    <a:pt x="246461" y="28529"/>
                  </a:lnTo>
                  <a:lnTo>
                    <a:pt x="61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19" name="object 419"/>
            <p:cNvSpPr/>
            <p:nvPr/>
          </p:nvSpPr>
          <p:spPr>
            <a:xfrm>
              <a:off x="4326087" y="3498494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4" h="427354">
                  <a:moveTo>
                    <a:pt x="61447" y="0"/>
                  </a:moveTo>
                  <a:lnTo>
                    <a:pt x="246461" y="28529"/>
                  </a:lnTo>
                  <a:lnTo>
                    <a:pt x="185013" y="427024"/>
                  </a:lnTo>
                  <a:lnTo>
                    <a:pt x="0" y="398495"/>
                  </a:lnTo>
                  <a:lnTo>
                    <a:pt x="61447" y="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0" name="object 420"/>
            <p:cNvSpPr/>
            <p:nvPr/>
          </p:nvSpPr>
          <p:spPr>
            <a:xfrm>
              <a:off x="4387534" y="3498494"/>
              <a:ext cx="185420" cy="413384"/>
            </a:xfrm>
            <a:custGeom>
              <a:avLst/>
              <a:gdLst/>
              <a:ahLst/>
              <a:cxnLst/>
              <a:rect l="l" t="t" r="r" b="b"/>
              <a:pathLst>
                <a:path w="185420" h="413385">
                  <a:moveTo>
                    <a:pt x="0" y="0"/>
                  </a:moveTo>
                  <a:lnTo>
                    <a:pt x="31059" y="412760"/>
                  </a:lnTo>
                </a:path>
                <a:path w="185420" h="413385">
                  <a:moveTo>
                    <a:pt x="31059" y="412760"/>
                  </a:moveTo>
                  <a:lnTo>
                    <a:pt x="185013" y="28529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1" name="object 421"/>
            <p:cNvSpPr/>
            <p:nvPr/>
          </p:nvSpPr>
          <p:spPr>
            <a:xfrm>
              <a:off x="4511101" y="3527023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4" h="427354">
                  <a:moveTo>
                    <a:pt x="61447" y="0"/>
                  </a:moveTo>
                  <a:lnTo>
                    <a:pt x="0" y="398495"/>
                  </a:lnTo>
                  <a:lnTo>
                    <a:pt x="185013" y="427024"/>
                  </a:lnTo>
                  <a:lnTo>
                    <a:pt x="246461" y="28529"/>
                  </a:lnTo>
                  <a:lnTo>
                    <a:pt x="61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2" name="object 422"/>
            <p:cNvSpPr/>
            <p:nvPr/>
          </p:nvSpPr>
          <p:spPr>
            <a:xfrm>
              <a:off x="4511100" y="3527023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4" h="427354">
                  <a:moveTo>
                    <a:pt x="61447" y="0"/>
                  </a:moveTo>
                  <a:lnTo>
                    <a:pt x="246461" y="28529"/>
                  </a:lnTo>
                  <a:lnTo>
                    <a:pt x="185013" y="427024"/>
                  </a:lnTo>
                  <a:lnTo>
                    <a:pt x="0" y="398495"/>
                  </a:lnTo>
                  <a:lnTo>
                    <a:pt x="61447" y="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3" name="object 423"/>
            <p:cNvSpPr/>
            <p:nvPr/>
          </p:nvSpPr>
          <p:spPr>
            <a:xfrm>
              <a:off x="4572548" y="3527023"/>
              <a:ext cx="185420" cy="413384"/>
            </a:xfrm>
            <a:custGeom>
              <a:avLst/>
              <a:gdLst/>
              <a:ahLst/>
              <a:cxnLst/>
              <a:rect l="l" t="t" r="r" b="b"/>
              <a:pathLst>
                <a:path w="185420" h="413385">
                  <a:moveTo>
                    <a:pt x="0" y="0"/>
                  </a:moveTo>
                  <a:lnTo>
                    <a:pt x="31059" y="412760"/>
                  </a:lnTo>
                </a:path>
                <a:path w="185420" h="413385">
                  <a:moveTo>
                    <a:pt x="31059" y="412760"/>
                  </a:moveTo>
                  <a:lnTo>
                    <a:pt x="185013" y="28529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4" name="object 424"/>
            <p:cNvSpPr/>
            <p:nvPr/>
          </p:nvSpPr>
          <p:spPr>
            <a:xfrm>
              <a:off x="5048250" y="3609868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4" h="427354">
                  <a:moveTo>
                    <a:pt x="61447" y="0"/>
                  </a:moveTo>
                  <a:lnTo>
                    <a:pt x="0" y="398495"/>
                  </a:lnTo>
                  <a:lnTo>
                    <a:pt x="185013" y="427024"/>
                  </a:lnTo>
                  <a:lnTo>
                    <a:pt x="246461" y="28529"/>
                  </a:lnTo>
                  <a:lnTo>
                    <a:pt x="61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5" name="object 425"/>
            <p:cNvSpPr/>
            <p:nvPr/>
          </p:nvSpPr>
          <p:spPr>
            <a:xfrm>
              <a:off x="5048250" y="3609868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4" h="427354">
                  <a:moveTo>
                    <a:pt x="61447" y="0"/>
                  </a:moveTo>
                  <a:lnTo>
                    <a:pt x="246461" y="28529"/>
                  </a:lnTo>
                  <a:lnTo>
                    <a:pt x="185013" y="427024"/>
                  </a:lnTo>
                  <a:lnTo>
                    <a:pt x="0" y="398495"/>
                  </a:lnTo>
                  <a:lnTo>
                    <a:pt x="61447" y="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6" name="object 426"/>
            <p:cNvSpPr/>
            <p:nvPr/>
          </p:nvSpPr>
          <p:spPr>
            <a:xfrm>
              <a:off x="5109697" y="3609868"/>
              <a:ext cx="185420" cy="413384"/>
            </a:xfrm>
            <a:custGeom>
              <a:avLst/>
              <a:gdLst/>
              <a:ahLst/>
              <a:cxnLst/>
              <a:rect l="l" t="t" r="r" b="b"/>
              <a:pathLst>
                <a:path w="185420" h="413385">
                  <a:moveTo>
                    <a:pt x="0" y="0"/>
                  </a:moveTo>
                  <a:lnTo>
                    <a:pt x="31059" y="412760"/>
                  </a:lnTo>
                </a:path>
                <a:path w="185420" h="413385">
                  <a:moveTo>
                    <a:pt x="31059" y="412760"/>
                  </a:moveTo>
                  <a:lnTo>
                    <a:pt x="185013" y="28529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7" name="object 427"/>
            <p:cNvSpPr/>
            <p:nvPr/>
          </p:nvSpPr>
          <p:spPr>
            <a:xfrm>
              <a:off x="5233263" y="3638397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4" h="427354">
                  <a:moveTo>
                    <a:pt x="61447" y="0"/>
                  </a:moveTo>
                  <a:lnTo>
                    <a:pt x="0" y="398495"/>
                  </a:lnTo>
                  <a:lnTo>
                    <a:pt x="185013" y="427024"/>
                  </a:lnTo>
                  <a:lnTo>
                    <a:pt x="246461" y="28529"/>
                  </a:lnTo>
                  <a:lnTo>
                    <a:pt x="61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8" name="object 428"/>
            <p:cNvSpPr/>
            <p:nvPr/>
          </p:nvSpPr>
          <p:spPr>
            <a:xfrm>
              <a:off x="5233263" y="3638397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4" h="427354">
                  <a:moveTo>
                    <a:pt x="61447" y="0"/>
                  </a:moveTo>
                  <a:lnTo>
                    <a:pt x="246461" y="28529"/>
                  </a:lnTo>
                  <a:lnTo>
                    <a:pt x="185013" y="427024"/>
                  </a:lnTo>
                  <a:lnTo>
                    <a:pt x="0" y="398495"/>
                  </a:lnTo>
                  <a:lnTo>
                    <a:pt x="61447" y="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29" name="object 429"/>
            <p:cNvSpPr/>
            <p:nvPr/>
          </p:nvSpPr>
          <p:spPr>
            <a:xfrm>
              <a:off x="5294711" y="3638397"/>
              <a:ext cx="185420" cy="413384"/>
            </a:xfrm>
            <a:custGeom>
              <a:avLst/>
              <a:gdLst/>
              <a:ahLst/>
              <a:cxnLst/>
              <a:rect l="l" t="t" r="r" b="b"/>
              <a:pathLst>
                <a:path w="185420" h="413385">
                  <a:moveTo>
                    <a:pt x="0" y="0"/>
                  </a:moveTo>
                  <a:lnTo>
                    <a:pt x="31059" y="412760"/>
                  </a:lnTo>
                </a:path>
                <a:path w="185420" h="413385">
                  <a:moveTo>
                    <a:pt x="31059" y="412760"/>
                  </a:moveTo>
                  <a:lnTo>
                    <a:pt x="185013" y="28529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0" name="object 430"/>
            <p:cNvSpPr/>
            <p:nvPr/>
          </p:nvSpPr>
          <p:spPr>
            <a:xfrm>
              <a:off x="5418277" y="3666926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4" h="427354">
                  <a:moveTo>
                    <a:pt x="61447" y="0"/>
                  </a:moveTo>
                  <a:lnTo>
                    <a:pt x="0" y="398495"/>
                  </a:lnTo>
                  <a:lnTo>
                    <a:pt x="185013" y="427024"/>
                  </a:lnTo>
                  <a:lnTo>
                    <a:pt x="246461" y="28529"/>
                  </a:lnTo>
                  <a:lnTo>
                    <a:pt x="61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1" name="object 431"/>
            <p:cNvSpPr/>
            <p:nvPr/>
          </p:nvSpPr>
          <p:spPr>
            <a:xfrm>
              <a:off x="5418277" y="3666926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4" h="427354">
                  <a:moveTo>
                    <a:pt x="61447" y="0"/>
                  </a:moveTo>
                  <a:lnTo>
                    <a:pt x="246461" y="28529"/>
                  </a:lnTo>
                  <a:lnTo>
                    <a:pt x="185013" y="427024"/>
                  </a:lnTo>
                  <a:lnTo>
                    <a:pt x="0" y="398495"/>
                  </a:lnTo>
                  <a:lnTo>
                    <a:pt x="61447" y="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2" name="object 432"/>
            <p:cNvSpPr/>
            <p:nvPr/>
          </p:nvSpPr>
          <p:spPr>
            <a:xfrm>
              <a:off x="5479724" y="3666926"/>
              <a:ext cx="185420" cy="413384"/>
            </a:xfrm>
            <a:custGeom>
              <a:avLst/>
              <a:gdLst/>
              <a:ahLst/>
              <a:cxnLst/>
              <a:rect l="l" t="t" r="r" b="b"/>
              <a:pathLst>
                <a:path w="185420" h="413385">
                  <a:moveTo>
                    <a:pt x="0" y="0"/>
                  </a:moveTo>
                  <a:lnTo>
                    <a:pt x="31059" y="412760"/>
                  </a:lnTo>
                </a:path>
                <a:path w="185420" h="413385">
                  <a:moveTo>
                    <a:pt x="31059" y="412760"/>
                  </a:moveTo>
                  <a:lnTo>
                    <a:pt x="185013" y="28529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3" name="object 433"/>
            <p:cNvSpPr/>
            <p:nvPr/>
          </p:nvSpPr>
          <p:spPr>
            <a:xfrm>
              <a:off x="5603290" y="3695456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4" h="427354">
                  <a:moveTo>
                    <a:pt x="61447" y="0"/>
                  </a:moveTo>
                  <a:lnTo>
                    <a:pt x="0" y="398495"/>
                  </a:lnTo>
                  <a:lnTo>
                    <a:pt x="185013" y="427024"/>
                  </a:lnTo>
                  <a:lnTo>
                    <a:pt x="246461" y="28529"/>
                  </a:lnTo>
                  <a:lnTo>
                    <a:pt x="61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4" name="object 434"/>
            <p:cNvSpPr/>
            <p:nvPr/>
          </p:nvSpPr>
          <p:spPr>
            <a:xfrm>
              <a:off x="5603290" y="3695456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4" h="427354">
                  <a:moveTo>
                    <a:pt x="61447" y="0"/>
                  </a:moveTo>
                  <a:lnTo>
                    <a:pt x="246461" y="28529"/>
                  </a:lnTo>
                  <a:lnTo>
                    <a:pt x="185013" y="427024"/>
                  </a:lnTo>
                  <a:lnTo>
                    <a:pt x="0" y="398495"/>
                  </a:lnTo>
                  <a:lnTo>
                    <a:pt x="61447" y="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5" name="object 435"/>
            <p:cNvSpPr/>
            <p:nvPr/>
          </p:nvSpPr>
          <p:spPr>
            <a:xfrm>
              <a:off x="5664738" y="3695456"/>
              <a:ext cx="185420" cy="413384"/>
            </a:xfrm>
            <a:custGeom>
              <a:avLst/>
              <a:gdLst/>
              <a:ahLst/>
              <a:cxnLst/>
              <a:rect l="l" t="t" r="r" b="b"/>
              <a:pathLst>
                <a:path w="185420" h="413385">
                  <a:moveTo>
                    <a:pt x="0" y="0"/>
                  </a:moveTo>
                  <a:lnTo>
                    <a:pt x="31059" y="412760"/>
                  </a:lnTo>
                </a:path>
                <a:path w="185420" h="413385">
                  <a:moveTo>
                    <a:pt x="31059" y="412760"/>
                  </a:moveTo>
                  <a:lnTo>
                    <a:pt x="185013" y="28529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6" name="object 436"/>
            <p:cNvSpPr/>
            <p:nvPr/>
          </p:nvSpPr>
          <p:spPr>
            <a:xfrm>
              <a:off x="6167140" y="3782415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4" h="427354">
                  <a:moveTo>
                    <a:pt x="61447" y="0"/>
                  </a:moveTo>
                  <a:lnTo>
                    <a:pt x="0" y="398495"/>
                  </a:lnTo>
                  <a:lnTo>
                    <a:pt x="185013" y="427024"/>
                  </a:lnTo>
                  <a:lnTo>
                    <a:pt x="246461" y="28529"/>
                  </a:lnTo>
                  <a:lnTo>
                    <a:pt x="61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7" name="object 437"/>
            <p:cNvSpPr/>
            <p:nvPr/>
          </p:nvSpPr>
          <p:spPr>
            <a:xfrm>
              <a:off x="6167140" y="3782415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4" h="427354">
                  <a:moveTo>
                    <a:pt x="61447" y="0"/>
                  </a:moveTo>
                  <a:lnTo>
                    <a:pt x="246461" y="28529"/>
                  </a:lnTo>
                  <a:lnTo>
                    <a:pt x="185013" y="427024"/>
                  </a:lnTo>
                  <a:lnTo>
                    <a:pt x="0" y="398495"/>
                  </a:lnTo>
                  <a:lnTo>
                    <a:pt x="61447" y="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8" name="object 438"/>
            <p:cNvSpPr/>
            <p:nvPr/>
          </p:nvSpPr>
          <p:spPr>
            <a:xfrm>
              <a:off x="6228587" y="3782415"/>
              <a:ext cx="185420" cy="413384"/>
            </a:xfrm>
            <a:custGeom>
              <a:avLst/>
              <a:gdLst/>
              <a:ahLst/>
              <a:cxnLst/>
              <a:rect l="l" t="t" r="r" b="b"/>
              <a:pathLst>
                <a:path w="185420" h="413385">
                  <a:moveTo>
                    <a:pt x="0" y="0"/>
                  </a:moveTo>
                  <a:lnTo>
                    <a:pt x="31059" y="412760"/>
                  </a:lnTo>
                </a:path>
                <a:path w="185420" h="413385">
                  <a:moveTo>
                    <a:pt x="31059" y="412760"/>
                  </a:moveTo>
                  <a:lnTo>
                    <a:pt x="185013" y="28529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39" name="object 439"/>
            <p:cNvSpPr/>
            <p:nvPr/>
          </p:nvSpPr>
          <p:spPr>
            <a:xfrm>
              <a:off x="6352153" y="3810944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5" h="427354">
                  <a:moveTo>
                    <a:pt x="61447" y="0"/>
                  </a:moveTo>
                  <a:lnTo>
                    <a:pt x="0" y="398495"/>
                  </a:lnTo>
                  <a:lnTo>
                    <a:pt x="185013" y="427024"/>
                  </a:lnTo>
                  <a:lnTo>
                    <a:pt x="246461" y="28529"/>
                  </a:lnTo>
                  <a:lnTo>
                    <a:pt x="61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0" name="object 440"/>
            <p:cNvSpPr/>
            <p:nvPr/>
          </p:nvSpPr>
          <p:spPr>
            <a:xfrm>
              <a:off x="6352153" y="3810944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5" h="427354">
                  <a:moveTo>
                    <a:pt x="61447" y="0"/>
                  </a:moveTo>
                  <a:lnTo>
                    <a:pt x="246461" y="28529"/>
                  </a:lnTo>
                  <a:lnTo>
                    <a:pt x="185013" y="427024"/>
                  </a:lnTo>
                  <a:lnTo>
                    <a:pt x="0" y="398495"/>
                  </a:lnTo>
                  <a:lnTo>
                    <a:pt x="61447" y="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1" name="object 441"/>
            <p:cNvSpPr/>
            <p:nvPr/>
          </p:nvSpPr>
          <p:spPr>
            <a:xfrm>
              <a:off x="6413601" y="3810944"/>
              <a:ext cx="185420" cy="413384"/>
            </a:xfrm>
            <a:custGeom>
              <a:avLst/>
              <a:gdLst/>
              <a:ahLst/>
              <a:cxnLst/>
              <a:rect l="l" t="t" r="r" b="b"/>
              <a:pathLst>
                <a:path w="185420" h="413385">
                  <a:moveTo>
                    <a:pt x="0" y="0"/>
                  </a:moveTo>
                  <a:lnTo>
                    <a:pt x="31059" y="412760"/>
                  </a:lnTo>
                </a:path>
                <a:path w="185420" h="413385">
                  <a:moveTo>
                    <a:pt x="31059" y="412760"/>
                  </a:moveTo>
                  <a:lnTo>
                    <a:pt x="185013" y="28529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2" name="object 442"/>
            <p:cNvSpPr/>
            <p:nvPr/>
          </p:nvSpPr>
          <p:spPr>
            <a:xfrm>
              <a:off x="6537167" y="3839474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5" h="427354">
                  <a:moveTo>
                    <a:pt x="61447" y="0"/>
                  </a:moveTo>
                  <a:lnTo>
                    <a:pt x="0" y="398495"/>
                  </a:lnTo>
                  <a:lnTo>
                    <a:pt x="185013" y="427024"/>
                  </a:lnTo>
                  <a:lnTo>
                    <a:pt x="246461" y="28529"/>
                  </a:lnTo>
                  <a:lnTo>
                    <a:pt x="61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3" name="object 443"/>
            <p:cNvSpPr/>
            <p:nvPr/>
          </p:nvSpPr>
          <p:spPr>
            <a:xfrm>
              <a:off x="6537167" y="3839474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5" h="427354">
                  <a:moveTo>
                    <a:pt x="61447" y="0"/>
                  </a:moveTo>
                  <a:lnTo>
                    <a:pt x="246461" y="28529"/>
                  </a:lnTo>
                  <a:lnTo>
                    <a:pt x="185013" y="427024"/>
                  </a:lnTo>
                  <a:lnTo>
                    <a:pt x="0" y="398495"/>
                  </a:lnTo>
                  <a:lnTo>
                    <a:pt x="61447" y="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4" name="object 444"/>
            <p:cNvSpPr/>
            <p:nvPr/>
          </p:nvSpPr>
          <p:spPr>
            <a:xfrm>
              <a:off x="6598615" y="3839474"/>
              <a:ext cx="185420" cy="413384"/>
            </a:xfrm>
            <a:custGeom>
              <a:avLst/>
              <a:gdLst/>
              <a:ahLst/>
              <a:cxnLst/>
              <a:rect l="l" t="t" r="r" b="b"/>
              <a:pathLst>
                <a:path w="185420" h="413385">
                  <a:moveTo>
                    <a:pt x="0" y="0"/>
                  </a:moveTo>
                  <a:lnTo>
                    <a:pt x="31059" y="412760"/>
                  </a:lnTo>
                </a:path>
                <a:path w="185420" h="413385">
                  <a:moveTo>
                    <a:pt x="31059" y="412760"/>
                  </a:moveTo>
                  <a:lnTo>
                    <a:pt x="185013" y="28529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5" name="object 445"/>
            <p:cNvSpPr/>
            <p:nvPr/>
          </p:nvSpPr>
          <p:spPr>
            <a:xfrm>
              <a:off x="6722181" y="3868003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5" h="427354">
                  <a:moveTo>
                    <a:pt x="61447" y="0"/>
                  </a:moveTo>
                  <a:lnTo>
                    <a:pt x="0" y="398495"/>
                  </a:lnTo>
                  <a:lnTo>
                    <a:pt x="185013" y="427024"/>
                  </a:lnTo>
                  <a:lnTo>
                    <a:pt x="246461" y="28529"/>
                  </a:lnTo>
                  <a:lnTo>
                    <a:pt x="61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6" name="object 446"/>
            <p:cNvSpPr/>
            <p:nvPr/>
          </p:nvSpPr>
          <p:spPr>
            <a:xfrm>
              <a:off x="6722180" y="3868003"/>
              <a:ext cx="247015" cy="427355"/>
            </a:xfrm>
            <a:custGeom>
              <a:avLst/>
              <a:gdLst/>
              <a:ahLst/>
              <a:cxnLst/>
              <a:rect l="l" t="t" r="r" b="b"/>
              <a:pathLst>
                <a:path w="247015" h="427354">
                  <a:moveTo>
                    <a:pt x="61447" y="0"/>
                  </a:moveTo>
                  <a:lnTo>
                    <a:pt x="246461" y="28529"/>
                  </a:lnTo>
                  <a:lnTo>
                    <a:pt x="185013" y="427024"/>
                  </a:lnTo>
                  <a:lnTo>
                    <a:pt x="0" y="398495"/>
                  </a:lnTo>
                  <a:lnTo>
                    <a:pt x="61447" y="0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7" name="object 447"/>
            <p:cNvSpPr/>
            <p:nvPr/>
          </p:nvSpPr>
          <p:spPr>
            <a:xfrm>
              <a:off x="6783628" y="3868003"/>
              <a:ext cx="185420" cy="413384"/>
            </a:xfrm>
            <a:custGeom>
              <a:avLst/>
              <a:gdLst/>
              <a:ahLst/>
              <a:cxnLst/>
              <a:rect l="l" t="t" r="r" b="b"/>
              <a:pathLst>
                <a:path w="185420" h="413385">
                  <a:moveTo>
                    <a:pt x="0" y="0"/>
                  </a:moveTo>
                  <a:lnTo>
                    <a:pt x="31059" y="412760"/>
                  </a:lnTo>
                </a:path>
                <a:path w="185420" h="413385">
                  <a:moveTo>
                    <a:pt x="31059" y="412760"/>
                  </a:moveTo>
                  <a:lnTo>
                    <a:pt x="185013" y="28529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8" name="object 448"/>
            <p:cNvSpPr/>
            <p:nvPr/>
          </p:nvSpPr>
          <p:spPr>
            <a:xfrm>
              <a:off x="3625382" y="3257053"/>
              <a:ext cx="353695" cy="960755"/>
            </a:xfrm>
            <a:custGeom>
              <a:avLst/>
              <a:gdLst/>
              <a:ahLst/>
              <a:cxnLst/>
              <a:rect l="l" t="t" r="r" b="b"/>
              <a:pathLst>
                <a:path w="353695" h="960754">
                  <a:moveTo>
                    <a:pt x="65806" y="0"/>
                  </a:moveTo>
                  <a:lnTo>
                    <a:pt x="0" y="960616"/>
                  </a:lnTo>
                  <a:lnTo>
                    <a:pt x="289163" y="953484"/>
                  </a:lnTo>
                  <a:lnTo>
                    <a:pt x="353141" y="19668"/>
                  </a:lnTo>
                  <a:lnTo>
                    <a:pt x="65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49" name="object 449"/>
            <p:cNvSpPr/>
            <p:nvPr/>
          </p:nvSpPr>
          <p:spPr>
            <a:xfrm>
              <a:off x="3691188" y="3257053"/>
              <a:ext cx="287655" cy="19685"/>
            </a:xfrm>
            <a:custGeom>
              <a:avLst/>
              <a:gdLst/>
              <a:ahLst/>
              <a:cxnLst/>
              <a:rect l="l" t="t" r="r" b="b"/>
              <a:pathLst>
                <a:path w="287654" h="19685">
                  <a:moveTo>
                    <a:pt x="0" y="0"/>
                  </a:moveTo>
                  <a:lnTo>
                    <a:pt x="287334" y="19668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0" name="object 450"/>
            <p:cNvSpPr/>
            <p:nvPr/>
          </p:nvSpPr>
          <p:spPr>
            <a:xfrm>
              <a:off x="3914546" y="3276721"/>
              <a:ext cx="64135" cy="934085"/>
            </a:xfrm>
            <a:custGeom>
              <a:avLst/>
              <a:gdLst/>
              <a:ahLst/>
              <a:cxnLst/>
              <a:rect l="l" t="t" r="r" b="b"/>
              <a:pathLst>
                <a:path w="64135" h="934085">
                  <a:moveTo>
                    <a:pt x="63977" y="0"/>
                  </a:moveTo>
                  <a:lnTo>
                    <a:pt x="0" y="933815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1" name="object 451"/>
            <p:cNvSpPr/>
            <p:nvPr/>
          </p:nvSpPr>
          <p:spPr>
            <a:xfrm>
              <a:off x="3623096" y="4214103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4">
                  <a:moveTo>
                    <a:pt x="0" y="0"/>
                  </a:moveTo>
                  <a:lnTo>
                    <a:pt x="103296" y="0"/>
                  </a:lnTo>
                </a:path>
              </a:pathLst>
            </a:custGeom>
            <a:ln w="1170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2" name="object 452"/>
            <p:cNvSpPr/>
            <p:nvPr/>
          </p:nvSpPr>
          <p:spPr>
            <a:xfrm>
              <a:off x="3625382" y="3257053"/>
              <a:ext cx="66040" cy="960755"/>
            </a:xfrm>
            <a:custGeom>
              <a:avLst/>
              <a:gdLst/>
              <a:ahLst/>
              <a:cxnLst/>
              <a:rect l="l" t="t" r="r" b="b"/>
              <a:pathLst>
                <a:path w="66039" h="960754">
                  <a:moveTo>
                    <a:pt x="0" y="960616"/>
                  </a:moveTo>
                  <a:lnTo>
                    <a:pt x="65806" y="0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3" name="object 453"/>
            <p:cNvSpPr/>
            <p:nvPr/>
          </p:nvSpPr>
          <p:spPr>
            <a:xfrm>
              <a:off x="3690762" y="3257053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5" h="6350">
                  <a:moveTo>
                    <a:pt x="0" y="6080"/>
                  </a:moveTo>
                  <a:lnTo>
                    <a:pt x="426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4" name="object 454"/>
            <p:cNvSpPr/>
            <p:nvPr/>
          </p:nvSpPr>
          <p:spPr>
            <a:xfrm>
              <a:off x="3914546" y="3850660"/>
              <a:ext cx="320675" cy="360045"/>
            </a:xfrm>
            <a:custGeom>
              <a:avLst/>
              <a:gdLst/>
              <a:ahLst/>
              <a:cxnLst/>
              <a:rect l="l" t="t" r="r" b="b"/>
              <a:pathLst>
                <a:path w="320675" h="360045">
                  <a:moveTo>
                    <a:pt x="24658" y="0"/>
                  </a:moveTo>
                  <a:lnTo>
                    <a:pt x="0" y="359877"/>
                  </a:lnTo>
                  <a:lnTo>
                    <a:pt x="305805" y="352745"/>
                  </a:lnTo>
                  <a:lnTo>
                    <a:pt x="320466" y="165933"/>
                  </a:lnTo>
                  <a:lnTo>
                    <a:pt x="173583" y="155356"/>
                  </a:lnTo>
                  <a:lnTo>
                    <a:pt x="182453" y="23835"/>
                  </a:lnTo>
                  <a:lnTo>
                    <a:pt x="246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5" name="object 455"/>
            <p:cNvSpPr/>
            <p:nvPr/>
          </p:nvSpPr>
          <p:spPr>
            <a:xfrm>
              <a:off x="3916680" y="3858767"/>
              <a:ext cx="317500" cy="338455"/>
            </a:xfrm>
            <a:custGeom>
              <a:avLst/>
              <a:gdLst/>
              <a:ahLst/>
              <a:cxnLst/>
              <a:rect l="l" t="t" r="r" b="b"/>
              <a:pathLst>
                <a:path w="317500" h="338454">
                  <a:moveTo>
                    <a:pt x="48767" y="310895"/>
                  </a:moveTo>
                  <a:lnTo>
                    <a:pt x="112775" y="316991"/>
                  </a:lnTo>
                </a:path>
                <a:path w="317500" h="338454">
                  <a:moveTo>
                    <a:pt x="198119" y="323087"/>
                  </a:moveTo>
                  <a:lnTo>
                    <a:pt x="265175" y="326135"/>
                  </a:lnTo>
                </a:path>
                <a:path w="317500" h="338454">
                  <a:moveTo>
                    <a:pt x="51815" y="252983"/>
                  </a:moveTo>
                  <a:lnTo>
                    <a:pt x="115823" y="256031"/>
                  </a:lnTo>
                </a:path>
                <a:path w="317500" h="338454">
                  <a:moveTo>
                    <a:pt x="204215" y="262127"/>
                  </a:moveTo>
                  <a:lnTo>
                    <a:pt x="268223" y="268223"/>
                  </a:lnTo>
                </a:path>
                <a:path w="317500" h="338454">
                  <a:moveTo>
                    <a:pt x="54863" y="195071"/>
                  </a:moveTo>
                  <a:lnTo>
                    <a:pt x="121919" y="198119"/>
                  </a:lnTo>
                </a:path>
                <a:path w="317500" h="338454">
                  <a:moveTo>
                    <a:pt x="207263" y="204215"/>
                  </a:moveTo>
                  <a:lnTo>
                    <a:pt x="271271" y="210311"/>
                  </a:lnTo>
                </a:path>
                <a:path w="317500" h="338454">
                  <a:moveTo>
                    <a:pt x="60959" y="134111"/>
                  </a:moveTo>
                  <a:lnTo>
                    <a:pt x="124967" y="140207"/>
                  </a:lnTo>
                </a:path>
                <a:path w="317500" h="338454">
                  <a:moveTo>
                    <a:pt x="64007" y="76199"/>
                  </a:moveTo>
                  <a:lnTo>
                    <a:pt x="128015" y="82295"/>
                  </a:lnTo>
                </a:path>
                <a:path w="317500" h="338454">
                  <a:moveTo>
                    <a:pt x="67055" y="18287"/>
                  </a:moveTo>
                  <a:lnTo>
                    <a:pt x="134111" y="21335"/>
                  </a:lnTo>
                </a:path>
                <a:path w="317500" h="338454">
                  <a:moveTo>
                    <a:pt x="3047" y="292607"/>
                  </a:moveTo>
                  <a:lnTo>
                    <a:pt x="33527" y="295655"/>
                  </a:lnTo>
                </a:path>
                <a:path w="317500" h="338454">
                  <a:moveTo>
                    <a:pt x="118871" y="301751"/>
                  </a:moveTo>
                  <a:lnTo>
                    <a:pt x="182879" y="304799"/>
                  </a:lnTo>
                </a:path>
                <a:path w="317500" h="338454">
                  <a:moveTo>
                    <a:pt x="271271" y="310895"/>
                  </a:moveTo>
                  <a:lnTo>
                    <a:pt x="304799" y="313943"/>
                  </a:lnTo>
                </a:path>
                <a:path w="317500" h="338454">
                  <a:moveTo>
                    <a:pt x="6095" y="234695"/>
                  </a:moveTo>
                  <a:lnTo>
                    <a:pt x="36575" y="237743"/>
                  </a:lnTo>
                </a:path>
                <a:path w="317500" h="338454">
                  <a:moveTo>
                    <a:pt x="124967" y="243839"/>
                  </a:moveTo>
                  <a:lnTo>
                    <a:pt x="188975" y="246887"/>
                  </a:lnTo>
                </a:path>
                <a:path w="317500" h="338454">
                  <a:moveTo>
                    <a:pt x="274319" y="252983"/>
                  </a:moveTo>
                  <a:lnTo>
                    <a:pt x="310895" y="256031"/>
                  </a:lnTo>
                </a:path>
                <a:path w="317500" h="338454">
                  <a:moveTo>
                    <a:pt x="9143" y="176783"/>
                  </a:moveTo>
                  <a:lnTo>
                    <a:pt x="39623" y="176783"/>
                  </a:lnTo>
                </a:path>
                <a:path w="317500" h="338454">
                  <a:moveTo>
                    <a:pt x="128015" y="182879"/>
                  </a:moveTo>
                  <a:lnTo>
                    <a:pt x="192023" y="188975"/>
                  </a:lnTo>
                </a:path>
                <a:path w="317500" h="338454">
                  <a:moveTo>
                    <a:pt x="280415" y="195071"/>
                  </a:moveTo>
                  <a:lnTo>
                    <a:pt x="313943" y="198119"/>
                  </a:lnTo>
                </a:path>
                <a:path w="317500" h="338454">
                  <a:moveTo>
                    <a:pt x="15239" y="115823"/>
                  </a:moveTo>
                  <a:lnTo>
                    <a:pt x="45719" y="118871"/>
                  </a:lnTo>
                </a:path>
                <a:path w="317500" h="338454">
                  <a:moveTo>
                    <a:pt x="131063" y="124967"/>
                  </a:moveTo>
                  <a:lnTo>
                    <a:pt x="173735" y="128015"/>
                  </a:lnTo>
                </a:path>
                <a:path w="317500" h="338454">
                  <a:moveTo>
                    <a:pt x="18287" y="57911"/>
                  </a:moveTo>
                  <a:lnTo>
                    <a:pt x="48767" y="60959"/>
                  </a:lnTo>
                </a:path>
                <a:path w="317500" h="338454">
                  <a:moveTo>
                    <a:pt x="137159" y="67055"/>
                  </a:moveTo>
                  <a:lnTo>
                    <a:pt x="176783" y="70103"/>
                  </a:lnTo>
                </a:path>
                <a:path w="317500" h="338454">
                  <a:moveTo>
                    <a:pt x="21335" y="0"/>
                  </a:moveTo>
                  <a:lnTo>
                    <a:pt x="51815" y="3047"/>
                  </a:lnTo>
                </a:path>
                <a:path w="317500" h="338454">
                  <a:moveTo>
                    <a:pt x="0" y="323087"/>
                  </a:moveTo>
                  <a:lnTo>
                    <a:pt x="57911" y="326135"/>
                  </a:lnTo>
                </a:path>
                <a:path w="317500" h="338454">
                  <a:moveTo>
                    <a:pt x="143255" y="332231"/>
                  </a:moveTo>
                  <a:lnTo>
                    <a:pt x="207263" y="338327"/>
                  </a:lnTo>
                </a:path>
                <a:path w="317500" h="338454">
                  <a:moveTo>
                    <a:pt x="3047" y="265175"/>
                  </a:moveTo>
                  <a:lnTo>
                    <a:pt x="60959" y="268223"/>
                  </a:lnTo>
                </a:path>
                <a:path w="317500" h="338454">
                  <a:moveTo>
                    <a:pt x="149351" y="274319"/>
                  </a:moveTo>
                  <a:lnTo>
                    <a:pt x="213359" y="277367"/>
                  </a:lnTo>
                </a:path>
                <a:path w="317500" h="338454">
                  <a:moveTo>
                    <a:pt x="298703" y="283463"/>
                  </a:moveTo>
                  <a:lnTo>
                    <a:pt x="307847" y="286511"/>
                  </a:lnTo>
                </a:path>
                <a:path w="317500" h="338454">
                  <a:moveTo>
                    <a:pt x="9143" y="204215"/>
                  </a:moveTo>
                  <a:lnTo>
                    <a:pt x="67055" y="210311"/>
                  </a:lnTo>
                </a:path>
                <a:path w="317500" h="338454">
                  <a:moveTo>
                    <a:pt x="152399" y="216407"/>
                  </a:moveTo>
                  <a:lnTo>
                    <a:pt x="216407" y="219455"/>
                  </a:lnTo>
                </a:path>
                <a:path w="317500" h="338454">
                  <a:moveTo>
                    <a:pt x="304799" y="225551"/>
                  </a:moveTo>
                  <a:lnTo>
                    <a:pt x="313943" y="225551"/>
                  </a:lnTo>
                </a:path>
                <a:path w="317500" h="338454">
                  <a:moveTo>
                    <a:pt x="12191" y="146303"/>
                  </a:moveTo>
                  <a:lnTo>
                    <a:pt x="70103" y="149351"/>
                  </a:lnTo>
                </a:path>
                <a:path w="317500" h="338454">
                  <a:moveTo>
                    <a:pt x="155447" y="155447"/>
                  </a:moveTo>
                  <a:lnTo>
                    <a:pt x="222503" y="161543"/>
                  </a:lnTo>
                </a:path>
                <a:path w="317500" h="338454">
                  <a:moveTo>
                    <a:pt x="307847" y="167639"/>
                  </a:moveTo>
                  <a:lnTo>
                    <a:pt x="316991" y="167639"/>
                  </a:lnTo>
                </a:path>
                <a:path w="317500" h="338454">
                  <a:moveTo>
                    <a:pt x="15239" y="88391"/>
                  </a:moveTo>
                  <a:lnTo>
                    <a:pt x="73151" y="91439"/>
                  </a:lnTo>
                </a:path>
                <a:path w="317500" h="338454">
                  <a:moveTo>
                    <a:pt x="161543" y="97535"/>
                  </a:moveTo>
                  <a:lnTo>
                    <a:pt x="173735" y="97535"/>
                  </a:lnTo>
                </a:path>
                <a:path w="317500" h="338454">
                  <a:moveTo>
                    <a:pt x="21335" y="30479"/>
                  </a:moveTo>
                  <a:lnTo>
                    <a:pt x="79247" y="33527"/>
                  </a:lnTo>
                </a:path>
                <a:path w="317500" h="338454">
                  <a:moveTo>
                    <a:pt x="164591" y="39623"/>
                  </a:moveTo>
                  <a:lnTo>
                    <a:pt x="179831" y="39623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6" name="object 456"/>
            <p:cNvSpPr/>
            <p:nvPr/>
          </p:nvSpPr>
          <p:spPr>
            <a:xfrm>
              <a:off x="3985869" y="4202048"/>
              <a:ext cx="66040" cy="0"/>
            </a:xfrm>
            <a:custGeom>
              <a:avLst/>
              <a:gdLst/>
              <a:ahLst/>
              <a:cxnLst/>
              <a:rect l="l" t="t" r="r" b="b"/>
              <a:pathLst>
                <a:path w="66039">
                  <a:moveTo>
                    <a:pt x="0" y="0"/>
                  </a:moveTo>
                  <a:lnTo>
                    <a:pt x="65836" y="0"/>
                  </a:lnTo>
                </a:path>
              </a:pathLst>
            </a:custGeom>
            <a:ln w="563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7" name="object 457"/>
            <p:cNvSpPr/>
            <p:nvPr/>
          </p:nvSpPr>
          <p:spPr>
            <a:xfrm>
              <a:off x="3916680" y="3861815"/>
              <a:ext cx="317500" cy="341630"/>
            </a:xfrm>
            <a:custGeom>
              <a:avLst/>
              <a:gdLst/>
              <a:ahLst/>
              <a:cxnLst/>
              <a:rect l="l" t="t" r="r" b="b"/>
              <a:pathLst>
                <a:path w="317500" h="341629">
                  <a:moveTo>
                    <a:pt x="73151" y="280415"/>
                  </a:moveTo>
                  <a:lnTo>
                    <a:pt x="137159" y="283463"/>
                  </a:lnTo>
                </a:path>
                <a:path w="317500" h="341629">
                  <a:moveTo>
                    <a:pt x="225551" y="289559"/>
                  </a:moveTo>
                  <a:lnTo>
                    <a:pt x="289559" y="295655"/>
                  </a:lnTo>
                </a:path>
                <a:path w="317500" h="341629">
                  <a:moveTo>
                    <a:pt x="76199" y="222503"/>
                  </a:moveTo>
                  <a:lnTo>
                    <a:pt x="140207" y="225551"/>
                  </a:lnTo>
                </a:path>
                <a:path w="317500" h="341629">
                  <a:moveTo>
                    <a:pt x="228599" y="231647"/>
                  </a:moveTo>
                  <a:lnTo>
                    <a:pt x="292607" y="237743"/>
                  </a:lnTo>
                </a:path>
                <a:path w="317500" h="341629">
                  <a:moveTo>
                    <a:pt x="82295" y="161543"/>
                  </a:moveTo>
                  <a:lnTo>
                    <a:pt x="146303" y="167639"/>
                  </a:lnTo>
                </a:path>
                <a:path w="317500" h="341629">
                  <a:moveTo>
                    <a:pt x="231647" y="173735"/>
                  </a:moveTo>
                  <a:lnTo>
                    <a:pt x="295655" y="176783"/>
                  </a:lnTo>
                </a:path>
                <a:path w="317500" h="341629">
                  <a:moveTo>
                    <a:pt x="85343" y="103631"/>
                  </a:moveTo>
                  <a:lnTo>
                    <a:pt x="149351" y="109727"/>
                  </a:lnTo>
                </a:path>
                <a:path w="317500" h="341629">
                  <a:moveTo>
                    <a:pt x="88391" y="45719"/>
                  </a:moveTo>
                  <a:lnTo>
                    <a:pt x="152399" y="51815"/>
                  </a:lnTo>
                </a:path>
                <a:path w="317500" h="341629">
                  <a:moveTo>
                    <a:pt x="176783" y="51815"/>
                  </a:moveTo>
                  <a:lnTo>
                    <a:pt x="164591" y="51815"/>
                  </a:lnTo>
                </a:path>
                <a:path w="317500" h="341629">
                  <a:moveTo>
                    <a:pt x="76199" y="45719"/>
                  </a:moveTo>
                  <a:lnTo>
                    <a:pt x="18287" y="39623"/>
                  </a:lnTo>
                </a:path>
                <a:path w="317500" h="341629">
                  <a:moveTo>
                    <a:pt x="173735" y="109727"/>
                  </a:moveTo>
                  <a:lnTo>
                    <a:pt x="158495" y="109727"/>
                  </a:lnTo>
                </a:path>
                <a:path w="317500" h="341629">
                  <a:moveTo>
                    <a:pt x="73151" y="103631"/>
                  </a:moveTo>
                  <a:lnTo>
                    <a:pt x="15239" y="100583"/>
                  </a:lnTo>
                </a:path>
                <a:path w="317500" h="341629">
                  <a:moveTo>
                    <a:pt x="316991" y="179831"/>
                  </a:moveTo>
                  <a:lnTo>
                    <a:pt x="307847" y="179831"/>
                  </a:lnTo>
                </a:path>
                <a:path w="317500" h="341629">
                  <a:moveTo>
                    <a:pt x="219455" y="173735"/>
                  </a:moveTo>
                  <a:lnTo>
                    <a:pt x="155447" y="167639"/>
                  </a:lnTo>
                </a:path>
                <a:path w="317500" h="341629">
                  <a:moveTo>
                    <a:pt x="70103" y="161543"/>
                  </a:moveTo>
                  <a:lnTo>
                    <a:pt x="12191" y="158495"/>
                  </a:lnTo>
                </a:path>
                <a:path w="317500" h="341629">
                  <a:moveTo>
                    <a:pt x="310895" y="237743"/>
                  </a:moveTo>
                  <a:lnTo>
                    <a:pt x="301751" y="237743"/>
                  </a:lnTo>
                </a:path>
                <a:path w="317500" h="341629">
                  <a:moveTo>
                    <a:pt x="216407" y="231647"/>
                  </a:moveTo>
                  <a:lnTo>
                    <a:pt x="152399" y="225551"/>
                  </a:lnTo>
                </a:path>
                <a:path w="317500" h="341629">
                  <a:moveTo>
                    <a:pt x="64007" y="219455"/>
                  </a:moveTo>
                  <a:lnTo>
                    <a:pt x="6095" y="216407"/>
                  </a:lnTo>
                </a:path>
                <a:path w="317500" h="341629">
                  <a:moveTo>
                    <a:pt x="307847" y="295655"/>
                  </a:moveTo>
                  <a:lnTo>
                    <a:pt x="298703" y="295655"/>
                  </a:lnTo>
                </a:path>
                <a:path w="317500" h="341629">
                  <a:moveTo>
                    <a:pt x="210311" y="289559"/>
                  </a:moveTo>
                  <a:lnTo>
                    <a:pt x="146303" y="286511"/>
                  </a:lnTo>
                </a:path>
                <a:path w="317500" h="341629">
                  <a:moveTo>
                    <a:pt x="60959" y="280415"/>
                  </a:moveTo>
                  <a:lnTo>
                    <a:pt x="3047" y="274319"/>
                  </a:lnTo>
                </a:path>
                <a:path w="317500" h="341629">
                  <a:moveTo>
                    <a:pt x="54863" y="338327"/>
                  </a:moveTo>
                  <a:lnTo>
                    <a:pt x="0" y="332231"/>
                  </a:lnTo>
                </a:path>
                <a:path w="317500" h="341629">
                  <a:moveTo>
                    <a:pt x="118871" y="3047"/>
                  </a:moveTo>
                  <a:lnTo>
                    <a:pt x="91439" y="3047"/>
                  </a:lnTo>
                </a:path>
                <a:path w="317500" h="341629">
                  <a:moveTo>
                    <a:pt x="152399" y="64007"/>
                  </a:moveTo>
                  <a:lnTo>
                    <a:pt x="88391" y="60959"/>
                  </a:lnTo>
                </a:path>
                <a:path w="317500" h="341629">
                  <a:moveTo>
                    <a:pt x="149351" y="121919"/>
                  </a:moveTo>
                  <a:lnTo>
                    <a:pt x="85343" y="118871"/>
                  </a:lnTo>
                </a:path>
                <a:path w="317500" h="341629">
                  <a:moveTo>
                    <a:pt x="295655" y="192023"/>
                  </a:moveTo>
                  <a:lnTo>
                    <a:pt x="231647" y="188975"/>
                  </a:lnTo>
                </a:path>
                <a:path w="317500" h="341629">
                  <a:moveTo>
                    <a:pt x="143255" y="182879"/>
                  </a:moveTo>
                  <a:lnTo>
                    <a:pt x="79247" y="176783"/>
                  </a:lnTo>
                </a:path>
                <a:path w="317500" h="341629">
                  <a:moveTo>
                    <a:pt x="292607" y="249935"/>
                  </a:moveTo>
                  <a:lnTo>
                    <a:pt x="228599" y="246887"/>
                  </a:lnTo>
                </a:path>
                <a:path w="317500" h="341629">
                  <a:moveTo>
                    <a:pt x="140207" y="240791"/>
                  </a:moveTo>
                  <a:lnTo>
                    <a:pt x="76199" y="234695"/>
                  </a:lnTo>
                </a:path>
                <a:path w="317500" h="341629">
                  <a:moveTo>
                    <a:pt x="286511" y="310895"/>
                  </a:moveTo>
                  <a:lnTo>
                    <a:pt x="222503" y="304799"/>
                  </a:lnTo>
                </a:path>
                <a:path w="317500" h="341629">
                  <a:moveTo>
                    <a:pt x="137159" y="298703"/>
                  </a:moveTo>
                  <a:lnTo>
                    <a:pt x="73151" y="295655"/>
                  </a:lnTo>
                </a:path>
                <a:path w="317500" h="341629">
                  <a:moveTo>
                    <a:pt x="179831" y="21335"/>
                  </a:moveTo>
                  <a:lnTo>
                    <a:pt x="140207" y="18287"/>
                  </a:lnTo>
                </a:path>
                <a:path w="317500" h="341629">
                  <a:moveTo>
                    <a:pt x="51815" y="12191"/>
                  </a:moveTo>
                  <a:lnTo>
                    <a:pt x="21335" y="12191"/>
                  </a:lnTo>
                </a:path>
                <a:path w="317500" h="341629">
                  <a:moveTo>
                    <a:pt x="176783" y="82295"/>
                  </a:moveTo>
                  <a:lnTo>
                    <a:pt x="134111" y="79247"/>
                  </a:lnTo>
                </a:path>
                <a:path w="317500" h="341629">
                  <a:moveTo>
                    <a:pt x="48767" y="73151"/>
                  </a:moveTo>
                  <a:lnTo>
                    <a:pt x="18287" y="70103"/>
                  </a:lnTo>
                </a:path>
                <a:path w="317500" h="341629">
                  <a:moveTo>
                    <a:pt x="170687" y="140207"/>
                  </a:moveTo>
                  <a:lnTo>
                    <a:pt x="131063" y="137159"/>
                  </a:lnTo>
                </a:path>
                <a:path w="317500" h="341629">
                  <a:moveTo>
                    <a:pt x="42671" y="131063"/>
                  </a:moveTo>
                  <a:lnTo>
                    <a:pt x="12191" y="128015"/>
                  </a:lnTo>
                </a:path>
                <a:path w="317500" h="341629">
                  <a:moveTo>
                    <a:pt x="313943" y="207263"/>
                  </a:moveTo>
                  <a:lnTo>
                    <a:pt x="277367" y="207263"/>
                  </a:lnTo>
                </a:path>
                <a:path w="317500" h="341629">
                  <a:moveTo>
                    <a:pt x="192023" y="201167"/>
                  </a:moveTo>
                  <a:lnTo>
                    <a:pt x="128015" y="195071"/>
                  </a:lnTo>
                </a:path>
                <a:path w="317500" h="341629">
                  <a:moveTo>
                    <a:pt x="39623" y="188975"/>
                  </a:moveTo>
                  <a:lnTo>
                    <a:pt x="9143" y="185927"/>
                  </a:lnTo>
                </a:path>
                <a:path w="317500" h="341629">
                  <a:moveTo>
                    <a:pt x="310895" y="268223"/>
                  </a:moveTo>
                  <a:lnTo>
                    <a:pt x="274319" y="265175"/>
                  </a:lnTo>
                </a:path>
                <a:path w="317500" h="341629">
                  <a:moveTo>
                    <a:pt x="185927" y="259079"/>
                  </a:moveTo>
                  <a:lnTo>
                    <a:pt x="121919" y="252983"/>
                  </a:lnTo>
                </a:path>
                <a:path w="317500" h="341629">
                  <a:moveTo>
                    <a:pt x="36575" y="246887"/>
                  </a:moveTo>
                  <a:lnTo>
                    <a:pt x="6095" y="246887"/>
                  </a:lnTo>
                </a:path>
                <a:path w="317500" h="341629">
                  <a:moveTo>
                    <a:pt x="304799" y="326135"/>
                  </a:moveTo>
                  <a:lnTo>
                    <a:pt x="271271" y="323087"/>
                  </a:lnTo>
                </a:path>
                <a:path w="317500" h="341629">
                  <a:moveTo>
                    <a:pt x="182879" y="316991"/>
                  </a:moveTo>
                  <a:lnTo>
                    <a:pt x="118871" y="313943"/>
                  </a:lnTo>
                </a:path>
                <a:path w="317500" h="341629">
                  <a:moveTo>
                    <a:pt x="30479" y="307847"/>
                  </a:moveTo>
                  <a:lnTo>
                    <a:pt x="0" y="304799"/>
                  </a:lnTo>
                </a:path>
                <a:path w="317500" h="341629">
                  <a:moveTo>
                    <a:pt x="131063" y="33527"/>
                  </a:moveTo>
                  <a:lnTo>
                    <a:pt x="67055" y="30479"/>
                  </a:lnTo>
                </a:path>
                <a:path w="317500" h="341629">
                  <a:moveTo>
                    <a:pt x="128015" y="91439"/>
                  </a:moveTo>
                  <a:lnTo>
                    <a:pt x="64007" y="88391"/>
                  </a:lnTo>
                </a:path>
                <a:path w="317500" h="341629">
                  <a:moveTo>
                    <a:pt x="274319" y="161543"/>
                  </a:moveTo>
                  <a:lnTo>
                    <a:pt x="210311" y="158495"/>
                  </a:lnTo>
                </a:path>
                <a:path w="317500" h="341629">
                  <a:moveTo>
                    <a:pt x="124967" y="152399"/>
                  </a:moveTo>
                  <a:lnTo>
                    <a:pt x="57911" y="146303"/>
                  </a:lnTo>
                </a:path>
                <a:path w="317500" h="341629">
                  <a:moveTo>
                    <a:pt x="271271" y="219455"/>
                  </a:moveTo>
                  <a:lnTo>
                    <a:pt x="207263" y="216407"/>
                  </a:lnTo>
                </a:path>
                <a:path w="317500" h="341629">
                  <a:moveTo>
                    <a:pt x="118871" y="210311"/>
                  </a:moveTo>
                  <a:lnTo>
                    <a:pt x="54863" y="204215"/>
                  </a:lnTo>
                </a:path>
                <a:path w="317500" h="341629">
                  <a:moveTo>
                    <a:pt x="268223" y="277367"/>
                  </a:moveTo>
                  <a:lnTo>
                    <a:pt x="201167" y="274319"/>
                  </a:lnTo>
                </a:path>
                <a:path w="317500" h="341629">
                  <a:moveTo>
                    <a:pt x="115823" y="268223"/>
                  </a:moveTo>
                  <a:lnTo>
                    <a:pt x="51815" y="265175"/>
                  </a:lnTo>
                </a:path>
                <a:path w="317500" h="341629">
                  <a:moveTo>
                    <a:pt x="262127" y="338327"/>
                  </a:moveTo>
                  <a:lnTo>
                    <a:pt x="198119" y="332231"/>
                  </a:lnTo>
                </a:path>
                <a:path w="317500" h="341629">
                  <a:moveTo>
                    <a:pt x="112775" y="326135"/>
                  </a:moveTo>
                  <a:lnTo>
                    <a:pt x="45719" y="323087"/>
                  </a:lnTo>
                </a:path>
                <a:path w="317500" h="341629">
                  <a:moveTo>
                    <a:pt x="0" y="304799"/>
                  </a:moveTo>
                  <a:lnTo>
                    <a:pt x="12191" y="304799"/>
                  </a:lnTo>
                </a:path>
                <a:path w="317500" h="341629">
                  <a:moveTo>
                    <a:pt x="112775" y="313943"/>
                  </a:moveTo>
                  <a:lnTo>
                    <a:pt x="161543" y="316991"/>
                  </a:lnTo>
                </a:path>
                <a:path w="317500" h="341629">
                  <a:moveTo>
                    <a:pt x="265175" y="323087"/>
                  </a:moveTo>
                  <a:lnTo>
                    <a:pt x="304799" y="326135"/>
                  </a:lnTo>
                </a:path>
                <a:path w="317500" h="341629">
                  <a:moveTo>
                    <a:pt x="6095" y="246887"/>
                  </a:moveTo>
                  <a:lnTo>
                    <a:pt x="15239" y="246887"/>
                  </a:lnTo>
                </a:path>
                <a:path w="317500" h="341629">
                  <a:moveTo>
                    <a:pt x="115823" y="252983"/>
                  </a:moveTo>
                  <a:lnTo>
                    <a:pt x="167639" y="256031"/>
                  </a:lnTo>
                </a:path>
                <a:path w="317500" h="341629">
                  <a:moveTo>
                    <a:pt x="268223" y="265175"/>
                  </a:moveTo>
                  <a:lnTo>
                    <a:pt x="310895" y="268223"/>
                  </a:lnTo>
                </a:path>
                <a:path w="317500" h="341629">
                  <a:moveTo>
                    <a:pt x="9143" y="185927"/>
                  </a:moveTo>
                  <a:lnTo>
                    <a:pt x="18287" y="188975"/>
                  </a:lnTo>
                </a:path>
                <a:path w="317500" h="341629">
                  <a:moveTo>
                    <a:pt x="121919" y="195071"/>
                  </a:moveTo>
                  <a:lnTo>
                    <a:pt x="170687" y="198119"/>
                  </a:lnTo>
                </a:path>
                <a:path w="317500" h="341629">
                  <a:moveTo>
                    <a:pt x="271271" y="207263"/>
                  </a:moveTo>
                  <a:lnTo>
                    <a:pt x="313943" y="207263"/>
                  </a:lnTo>
                </a:path>
                <a:path w="317500" h="341629">
                  <a:moveTo>
                    <a:pt x="12191" y="128015"/>
                  </a:moveTo>
                  <a:lnTo>
                    <a:pt x="24383" y="131063"/>
                  </a:lnTo>
                </a:path>
                <a:path w="317500" h="341629">
                  <a:moveTo>
                    <a:pt x="124967" y="137159"/>
                  </a:moveTo>
                  <a:lnTo>
                    <a:pt x="170687" y="140207"/>
                  </a:lnTo>
                </a:path>
                <a:path w="317500" h="341629">
                  <a:moveTo>
                    <a:pt x="18287" y="70103"/>
                  </a:moveTo>
                  <a:lnTo>
                    <a:pt x="27431" y="70103"/>
                  </a:lnTo>
                </a:path>
                <a:path w="317500" h="341629">
                  <a:moveTo>
                    <a:pt x="128015" y="79247"/>
                  </a:moveTo>
                  <a:lnTo>
                    <a:pt x="176783" y="82295"/>
                  </a:lnTo>
                </a:path>
                <a:path w="317500" h="341629">
                  <a:moveTo>
                    <a:pt x="21335" y="12191"/>
                  </a:moveTo>
                  <a:lnTo>
                    <a:pt x="30479" y="12191"/>
                  </a:lnTo>
                </a:path>
                <a:path w="317500" h="341629">
                  <a:moveTo>
                    <a:pt x="134111" y="18287"/>
                  </a:moveTo>
                  <a:lnTo>
                    <a:pt x="179831" y="21335"/>
                  </a:lnTo>
                </a:path>
                <a:path w="317500" h="341629">
                  <a:moveTo>
                    <a:pt x="33527" y="292607"/>
                  </a:moveTo>
                  <a:lnTo>
                    <a:pt x="82295" y="295655"/>
                  </a:lnTo>
                </a:path>
                <a:path w="317500" h="341629">
                  <a:moveTo>
                    <a:pt x="185927" y="301751"/>
                  </a:moveTo>
                  <a:lnTo>
                    <a:pt x="234695" y="304799"/>
                  </a:lnTo>
                </a:path>
                <a:path w="317500" h="341629">
                  <a:moveTo>
                    <a:pt x="36575" y="234695"/>
                  </a:moveTo>
                  <a:lnTo>
                    <a:pt x="88391" y="237743"/>
                  </a:lnTo>
                </a:path>
                <a:path w="317500" h="341629">
                  <a:moveTo>
                    <a:pt x="188975" y="243839"/>
                  </a:moveTo>
                  <a:lnTo>
                    <a:pt x="237743" y="246887"/>
                  </a:lnTo>
                </a:path>
                <a:path w="317500" h="341629">
                  <a:moveTo>
                    <a:pt x="42671" y="173735"/>
                  </a:moveTo>
                  <a:lnTo>
                    <a:pt x="91439" y="179831"/>
                  </a:lnTo>
                </a:path>
                <a:path w="317500" h="341629">
                  <a:moveTo>
                    <a:pt x="192023" y="185927"/>
                  </a:moveTo>
                  <a:lnTo>
                    <a:pt x="243839" y="188975"/>
                  </a:lnTo>
                </a:path>
                <a:path w="317500" h="341629">
                  <a:moveTo>
                    <a:pt x="45719" y="115823"/>
                  </a:moveTo>
                  <a:lnTo>
                    <a:pt x="94487" y="118871"/>
                  </a:lnTo>
                </a:path>
                <a:path w="317500" h="341629">
                  <a:moveTo>
                    <a:pt x="48767" y="57911"/>
                  </a:moveTo>
                  <a:lnTo>
                    <a:pt x="100583" y="60959"/>
                  </a:lnTo>
                </a:path>
                <a:path w="317500" h="341629">
                  <a:moveTo>
                    <a:pt x="54863" y="0"/>
                  </a:moveTo>
                  <a:lnTo>
                    <a:pt x="103631" y="3047"/>
                  </a:lnTo>
                </a:path>
                <a:path w="317500" h="341629">
                  <a:moveTo>
                    <a:pt x="18287" y="335279"/>
                  </a:moveTo>
                  <a:lnTo>
                    <a:pt x="67055" y="338327"/>
                  </a:lnTo>
                </a:path>
                <a:path w="317500" h="341629">
                  <a:moveTo>
                    <a:pt x="21335" y="277367"/>
                  </a:moveTo>
                  <a:lnTo>
                    <a:pt x="73151" y="280415"/>
                  </a:lnTo>
                </a:path>
                <a:path w="317500" h="341629">
                  <a:moveTo>
                    <a:pt x="173735" y="286511"/>
                  </a:moveTo>
                  <a:lnTo>
                    <a:pt x="222503" y="289559"/>
                  </a:lnTo>
                </a:path>
                <a:path w="317500" h="341629">
                  <a:moveTo>
                    <a:pt x="27431" y="219455"/>
                  </a:moveTo>
                  <a:lnTo>
                    <a:pt x="76199" y="222503"/>
                  </a:lnTo>
                </a:path>
                <a:path w="317500" h="341629">
                  <a:moveTo>
                    <a:pt x="176783" y="228599"/>
                  </a:moveTo>
                  <a:lnTo>
                    <a:pt x="228599" y="231647"/>
                  </a:lnTo>
                </a:path>
                <a:path w="317500" h="341629">
                  <a:moveTo>
                    <a:pt x="30479" y="158495"/>
                  </a:moveTo>
                  <a:lnTo>
                    <a:pt x="79247" y="161543"/>
                  </a:lnTo>
                </a:path>
                <a:path w="317500" h="341629">
                  <a:moveTo>
                    <a:pt x="182879" y="170687"/>
                  </a:moveTo>
                  <a:lnTo>
                    <a:pt x="231647" y="173735"/>
                  </a:lnTo>
                </a:path>
                <a:path w="317500" h="341629">
                  <a:moveTo>
                    <a:pt x="33527" y="100583"/>
                  </a:moveTo>
                  <a:lnTo>
                    <a:pt x="85343" y="103631"/>
                  </a:lnTo>
                </a:path>
                <a:path w="317500" h="341629">
                  <a:moveTo>
                    <a:pt x="39623" y="42671"/>
                  </a:moveTo>
                  <a:lnTo>
                    <a:pt x="88391" y="45719"/>
                  </a:lnTo>
                </a:path>
                <a:path w="317500" h="341629">
                  <a:moveTo>
                    <a:pt x="94487" y="326135"/>
                  </a:moveTo>
                  <a:lnTo>
                    <a:pt x="143255" y="329183"/>
                  </a:lnTo>
                </a:path>
                <a:path w="317500" h="341629">
                  <a:moveTo>
                    <a:pt x="243839" y="335279"/>
                  </a:moveTo>
                  <a:lnTo>
                    <a:pt x="295655" y="341375"/>
                  </a:lnTo>
                </a:path>
                <a:path w="317500" h="341629">
                  <a:moveTo>
                    <a:pt x="97535" y="268223"/>
                  </a:moveTo>
                  <a:lnTo>
                    <a:pt x="149351" y="271271"/>
                  </a:lnTo>
                </a:path>
                <a:path w="317500" h="341629">
                  <a:moveTo>
                    <a:pt x="249935" y="277367"/>
                  </a:moveTo>
                  <a:lnTo>
                    <a:pt x="298703" y="280415"/>
                  </a:lnTo>
                </a:path>
                <a:path w="317500" h="341629">
                  <a:moveTo>
                    <a:pt x="100583" y="207263"/>
                  </a:moveTo>
                  <a:lnTo>
                    <a:pt x="152399" y="213359"/>
                  </a:lnTo>
                </a:path>
                <a:path w="317500" h="341629">
                  <a:moveTo>
                    <a:pt x="252983" y="219455"/>
                  </a:moveTo>
                  <a:lnTo>
                    <a:pt x="304799" y="222503"/>
                  </a:lnTo>
                </a:path>
                <a:path w="317500" h="341629">
                  <a:moveTo>
                    <a:pt x="106679" y="149351"/>
                  </a:moveTo>
                  <a:lnTo>
                    <a:pt x="155447" y="152399"/>
                  </a:lnTo>
                </a:path>
                <a:path w="317500" h="341629">
                  <a:moveTo>
                    <a:pt x="256031" y="161543"/>
                  </a:moveTo>
                  <a:lnTo>
                    <a:pt x="307847" y="164591"/>
                  </a:lnTo>
                </a:path>
                <a:path w="317500" h="341629">
                  <a:moveTo>
                    <a:pt x="109727" y="91439"/>
                  </a:moveTo>
                  <a:lnTo>
                    <a:pt x="161543" y="94487"/>
                  </a:lnTo>
                </a:path>
                <a:path w="317500" h="341629">
                  <a:moveTo>
                    <a:pt x="112775" y="33527"/>
                  </a:moveTo>
                  <a:lnTo>
                    <a:pt x="164591" y="36575"/>
                  </a:lnTo>
                </a:path>
                <a:path w="317500" h="341629">
                  <a:moveTo>
                    <a:pt x="103631" y="18287"/>
                  </a:moveTo>
                  <a:lnTo>
                    <a:pt x="51815" y="12191"/>
                  </a:lnTo>
                </a:path>
                <a:path w="317500" h="341629">
                  <a:moveTo>
                    <a:pt x="97535" y="76199"/>
                  </a:moveTo>
                  <a:lnTo>
                    <a:pt x="48767" y="73151"/>
                  </a:lnTo>
                </a:path>
                <a:path w="317500" h="341629">
                  <a:moveTo>
                    <a:pt x="94487" y="134111"/>
                  </a:moveTo>
                  <a:lnTo>
                    <a:pt x="45719" y="131063"/>
                  </a:lnTo>
                </a:path>
                <a:path w="317500" h="341629">
                  <a:moveTo>
                    <a:pt x="240791" y="204215"/>
                  </a:moveTo>
                  <a:lnTo>
                    <a:pt x="192023" y="201167"/>
                  </a:lnTo>
                </a:path>
                <a:path w="317500" h="341629">
                  <a:moveTo>
                    <a:pt x="91439" y="192023"/>
                  </a:moveTo>
                  <a:lnTo>
                    <a:pt x="39623" y="188975"/>
                  </a:lnTo>
                </a:path>
                <a:path w="317500" h="341629">
                  <a:moveTo>
                    <a:pt x="237743" y="262127"/>
                  </a:moveTo>
                  <a:lnTo>
                    <a:pt x="188975" y="259079"/>
                  </a:lnTo>
                </a:path>
                <a:path w="317500" h="341629">
                  <a:moveTo>
                    <a:pt x="85343" y="252983"/>
                  </a:moveTo>
                  <a:lnTo>
                    <a:pt x="36575" y="246887"/>
                  </a:lnTo>
                </a:path>
                <a:path w="317500" h="341629">
                  <a:moveTo>
                    <a:pt x="234695" y="320039"/>
                  </a:moveTo>
                  <a:lnTo>
                    <a:pt x="182879" y="316991"/>
                  </a:lnTo>
                </a:path>
                <a:path w="317500" h="341629">
                  <a:moveTo>
                    <a:pt x="82295" y="310895"/>
                  </a:moveTo>
                  <a:lnTo>
                    <a:pt x="33527" y="307847"/>
                  </a:lnTo>
                </a:path>
                <a:path w="317500" h="341629">
                  <a:moveTo>
                    <a:pt x="164591" y="51815"/>
                  </a:moveTo>
                  <a:lnTo>
                    <a:pt x="112775" y="48767"/>
                  </a:lnTo>
                </a:path>
                <a:path w="317500" h="341629">
                  <a:moveTo>
                    <a:pt x="158495" y="109727"/>
                  </a:moveTo>
                  <a:lnTo>
                    <a:pt x="109727" y="106679"/>
                  </a:lnTo>
                </a:path>
                <a:path w="317500" h="341629">
                  <a:moveTo>
                    <a:pt x="307847" y="179831"/>
                  </a:moveTo>
                  <a:lnTo>
                    <a:pt x="256031" y="173735"/>
                  </a:lnTo>
                </a:path>
                <a:path w="317500" h="341629">
                  <a:moveTo>
                    <a:pt x="155447" y="167639"/>
                  </a:moveTo>
                  <a:lnTo>
                    <a:pt x="103631" y="164591"/>
                  </a:lnTo>
                </a:path>
                <a:path w="317500" h="341629">
                  <a:moveTo>
                    <a:pt x="301751" y="237743"/>
                  </a:moveTo>
                  <a:lnTo>
                    <a:pt x="252983" y="234695"/>
                  </a:lnTo>
                </a:path>
                <a:path w="317500" h="341629">
                  <a:moveTo>
                    <a:pt x="152399" y="225551"/>
                  </a:moveTo>
                  <a:lnTo>
                    <a:pt x="100583" y="222503"/>
                  </a:lnTo>
                </a:path>
                <a:path w="317500" h="341629">
                  <a:moveTo>
                    <a:pt x="298703" y="295655"/>
                  </a:moveTo>
                  <a:lnTo>
                    <a:pt x="246887" y="292607"/>
                  </a:lnTo>
                </a:path>
                <a:path w="317500" h="341629">
                  <a:moveTo>
                    <a:pt x="146303" y="286511"/>
                  </a:moveTo>
                  <a:lnTo>
                    <a:pt x="97535" y="280415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8" name="object 458"/>
            <p:cNvSpPr/>
            <p:nvPr/>
          </p:nvSpPr>
          <p:spPr>
            <a:xfrm>
              <a:off x="4007205" y="4203572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644" y="0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59" name="object 459"/>
            <p:cNvSpPr/>
            <p:nvPr/>
          </p:nvSpPr>
          <p:spPr>
            <a:xfrm>
              <a:off x="3919727" y="3858767"/>
              <a:ext cx="314325" cy="307975"/>
            </a:xfrm>
            <a:custGeom>
              <a:avLst/>
              <a:gdLst/>
              <a:ahLst/>
              <a:cxnLst/>
              <a:rect l="l" t="t" r="r" b="b"/>
              <a:pathLst>
                <a:path w="314325" h="307975">
                  <a:moveTo>
                    <a:pt x="88391" y="6095"/>
                  </a:moveTo>
                  <a:lnTo>
                    <a:pt x="39623" y="0"/>
                  </a:lnTo>
                </a:path>
                <a:path w="314325" h="307975">
                  <a:moveTo>
                    <a:pt x="85343" y="64007"/>
                  </a:moveTo>
                  <a:lnTo>
                    <a:pt x="33527" y="60959"/>
                  </a:lnTo>
                </a:path>
                <a:path w="314325" h="307975">
                  <a:moveTo>
                    <a:pt x="82295" y="121919"/>
                  </a:moveTo>
                  <a:lnTo>
                    <a:pt x="30479" y="118871"/>
                  </a:lnTo>
                </a:path>
                <a:path w="314325" h="307975">
                  <a:moveTo>
                    <a:pt x="228599" y="192023"/>
                  </a:moveTo>
                  <a:lnTo>
                    <a:pt x="176783" y="188975"/>
                  </a:lnTo>
                </a:path>
                <a:path w="314325" h="307975">
                  <a:moveTo>
                    <a:pt x="76199" y="179831"/>
                  </a:moveTo>
                  <a:lnTo>
                    <a:pt x="27431" y="176783"/>
                  </a:lnTo>
                </a:path>
                <a:path w="314325" h="307975">
                  <a:moveTo>
                    <a:pt x="222503" y="249935"/>
                  </a:moveTo>
                  <a:lnTo>
                    <a:pt x="173735" y="246887"/>
                  </a:lnTo>
                </a:path>
                <a:path w="314325" h="307975">
                  <a:moveTo>
                    <a:pt x="73151" y="237743"/>
                  </a:moveTo>
                  <a:lnTo>
                    <a:pt x="21335" y="234695"/>
                  </a:lnTo>
                </a:path>
                <a:path w="314325" h="307975">
                  <a:moveTo>
                    <a:pt x="219455" y="307847"/>
                  </a:moveTo>
                  <a:lnTo>
                    <a:pt x="170687" y="304799"/>
                  </a:lnTo>
                </a:path>
                <a:path w="314325" h="307975">
                  <a:moveTo>
                    <a:pt x="67055" y="298703"/>
                  </a:moveTo>
                  <a:lnTo>
                    <a:pt x="18287" y="295655"/>
                  </a:lnTo>
                </a:path>
                <a:path w="314325" h="307975">
                  <a:moveTo>
                    <a:pt x="176783" y="39623"/>
                  </a:moveTo>
                  <a:lnTo>
                    <a:pt x="128015" y="36575"/>
                  </a:lnTo>
                </a:path>
                <a:path w="314325" h="307975">
                  <a:moveTo>
                    <a:pt x="27431" y="30479"/>
                  </a:moveTo>
                  <a:lnTo>
                    <a:pt x="18287" y="30479"/>
                  </a:lnTo>
                </a:path>
                <a:path w="314325" h="307975">
                  <a:moveTo>
                    <a:pt x="170687" y="97535"/>
                  </a:moveTo>
                  <a:lnTo>
                    <a:pt x="124967" y="94487"/>
                  </a:lnTo>
                </a:path>
                <a:path w="314325" h="307975">
                  <a:moveTo>
                    <a:pt x="24383" y="88391"/>
                  </a:moveTo>
                  <a:lnTo>
                    <a:pt x="12191" y="88391"/>
                  </a:lnTo>
                </a:path>
                <a:path w="314325" h="307975">
                  <a:moveTo>
                    <a:pt x="313943" y="167639"/>
                  </a:moveTo>
                  <a:lnTo>
                    <a:pt x="271271" y="164591"/>
                  </a:lnTo>
                </a:path>
                <a:path w="314325" h="307975">
                  <a:moveTo>
                    <a:pt x="170687" y="158495"/>
                  </a:moveTo>
                  <a:lnTo>
                    <a:pt x="121919" y="155447"/>
                  </a:lnTo>
                </a:path>
                <a:path w="314325" h="307975">
                  <a:moveTo>
                    <a:pt x="18287" y="146303"/>
                  </a:moveTo>
                  <a:lnTo>
                    <a:pt x="9143" y="146303"/>
                  </a:lnTo>
                </a:path>
                <a:path w="314325" h="307975">
                  <a:moveTo>
                    <a:pt x="310895" y="225551"/>
                  </a:moveTo>
                  <a:lnTo>
                    <a:pt x="268223" y="222503"/>
                  </a:lnTo>
                </a:path>
                <a:path w="314325" h="307975">
                  <a:moveTo>
                    <a:pt x="167639" y="216407"/>
                  </a:moveTo>
                  <a:lnTo>
                    <a:pt x="115823" y="213359"/>
                  </a:lnTo>
                </a:path>
                <a:path w="314325" h="307975">
                  <a:moveTo>
                    <a:pt x="15239" y="204215"/>
                  </a:moveTo>
                  <a:lnTo>
                    <a:pt x="6095" y="204215"/>
                  </a:lnTo>
                </a:path>
                <a:path w="314325" h="307975">
                  <a:moveTo>
                    <a:pt x="304799" y="283463"/>
                  </a:moveTo>
                  <a:lnTo>
                    <a:pt x="265175" y="280415"/>
                  </a:lnTo>
                </a:path>
                <a:path w="314325" h="307975">
                  <a:moveTo>
                    <a:pt x="161543" y="274319"/>
                  </a:moveTo>
                  <a:lnTo>
                    <a:pt x="112775" y="271271"/>
                  </a:lnTo>
                </a:path>
                <a:path w="314325" h="307975">
                  <a:moveTo>
                    <a:pt x="12191" y="265175"/>
                  </a:moveTo>
                  <a:lnTo>
                    <a:pt x="0" y="262127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0" name="object 460"/>
            <p:cNvSpPr/>
            <p:nvPr/>
          </p:nvSpPr>
          <p:spPr>
            <a:xfrm>
              <a:off x="4177893" y="4201667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181" y="0"/>
                  </a:lnTo>
                </a:path>
              </a:pathLst>
            </a:custGeom>
            <a:ln w="4876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1" name="object 461"/>
            <p:cNvSpPr/>
            <p:nvPr/>
          </p:nvSpPr>
          <p:spPr>
            <a:xfrm>
              <a:off x="3916680" y="3858767"/>
              <a:ext cx="317500" cy="350520"/>
            </a:xfrm>
            <a:custGeom>
              <a:avLst/>
              <a:gdLst/>
              <a:ahLst/>
              <a:cxnLst/>
              <a:rect l="l" t="t" r="r" b="b"/>
              <a:pathLst>
                <a:path w="317500" h="350520">
                  <a:moveTo>
                    <a:pt x="161543" y="332231"/>
                  </a:moveTo>
                  <a:lnTo>
                    <a:pt x="112775" y="329183"/>
                  </a:lnTo>
                </a:path>
                <a:path w="317500" h="350520">
                  <a:moveTo>
                    <a:pt x="9143" y="323087"/>
                  </a:moveTo>
                  <a:lnTo>
                    <a:pt x="0" y="323087"/>
                  </a:lnTo>
                </a:path>
                <a:path w="317500" h="350520">
                  <a:moveTo>
                    <a:pt x="82295" y="298703"/>
                  </a:moveTo>
                  <a:lnTo>
                    <a:pt x="118871" y="301751"/>
                  </a:lnTo>
                </a:path>
                <a:path w="317500" h="350520">
                  <a:moveTo>
                    <a:pt x="234695" y="310895"/>
                  </a:moveTo>
                  <a:lnTo>
                    <a:pt x="271271" y="310895"/>
                  </a:lnTo>
                </a:path>
                <a:path w="317500" h="350520">
                  <a:moveTo>
                    <a:pt x="88391" y="240791"/>
                  </a:moveTo>
                  <a:lnTo>
                    <a:pt x="124967" y="243839"/>
                  </a:lnTo>
                </a:path>
                <a:path w="317500" h="350520">
                  <a:moveTo>
                    <a:pt x="237743" y="249935"/>
                  </a:moveTo>
                  <a:lnTo>
                    <a:pt x="274319" y="252983"/>
                  </a:lnTo>
                </a:path>
                <a:path w="317500" h="350520">
                  <a:moveTo>
                    <a:pt x="91439" y="182879"/>
                  </a:moveTo>
                  <a:lnTo>
                    <a:pt x="128015" y="182879"/>
                  </a:lnTo>
                </a:path>
                <a:path w="317500" h="350520">
                  <a:moveTo>
                    <a:pt x="243839" y="192023"/>
                  </a:moveTo>
                  <a:lnTo>
                    <a:pt x="280415" y="195071"/>
                  </a:lnTo>
                </a:path>
                <a:path w="317500" h="350520">
                  <a:moveTo>
                    <a:pt x="94487" y="121919"/>
                  </a:moveTo>
                  <a:lnTo>
                    <a:pt x="131063" y="124967"/>
                  </a:lnTo>
                </a:path>
                <a:path w="317500" h="350520">
                  <a:moveTo>
                    <a:pt x="100583" y="64007"/>
                  </a:moveTo>
                  <a:lnTo>
                    <a:pt x="137159" y="67055"/>
                  </a:lnTo>
                </a:path>
                <a:path w="317500" h="350520">
                  <a:moveTo>
                    <a:pt x="103631" y="6095"/>
                  </a:moveTo>
                  <a:lnTo>
                    <a:pt x="124967" y="6095"/>
                  </a:lnTo>
                </a:path>
                <a:path w="317500" h="350520">
                  <a:moveTo>
                    <a:pt x="0" y="338327"/>
                  </a:moveTo>
                  <a:lnTo>
                    <a:pt x="18287" y="338327"/>
                  </a:lnTo>
                </a:path>
                <a:path w="317500" h="350520">
                  <a:moveTo>
                    <a:pt x="3047" y="277367"/>
                  </a:moveTo>
                  <a:lnTo>
                    <a:pt x="21335" y="280415"/>
                  </a:lnTo>
                </a:path>
                <a:path w="317500" h="350520">
                  <a:moveTo>
                    <a:pt x="137159" y="286511"/>
                  </a:moveTo>
                  <a:lnTo>
                    <a:pt x="173735" y="289559"/>
                  </a:lnTo>
                </a:path>
                <a:path w="317500" h="350520">
                  <a:moveTo>
                    <a:pt x="289559" y="298703"/>
                  </a:moveTo>
                  <a:lnTo>
                    <a:pt x="307847" y="298703"/>
                  </a:lnTo>
                </a:path>
                <a:path w="317500" h="350520">
                  <a:moveTo>
                    <a:pt x="6095" y="219455"/>
                  </a:moveTo>
                  <a:lnTo>
                    <a:pt x="27431" y="222503"/>
                  </a:lnTo>
                </a:path>
                <a:path w="317500" h="350520">
                  <a:moveTo>
                    <a:pt x="143255" y="228599"/>
                  </a:moveTo>
                  <a:lnTo>
                    <a:pt x="176783" y="231647"/>
                  </a:lnTo>
                </a:path>
                <a:path w="317500" h="350520">
                  <a:moveTo>
                    <a:pt x="292607" y="240791"/>
                  </a:moveTo>
                  <a:lnTo>
                    <a:pt x="310895" y="240791"/>
                  </a:lnTo>
                </a:path>
                <a:path w="317500" h="350520">
                  <a:moveTo>
                    <a:pt x="12191" y="161543"/>
                  </a:moveTo>
                  <a:lnTo>
                    <a:pt x="30479" y="161543"/>
                  </a:lnTo>
                </a:path>
                <a:path w="317500" h="350520">
                  <a:moveTo>
                    <a:pt x="146303" y="170687"/>
                  </a:moveTo>
                  <a:lnTo>
                    <a:pt x="182879" y="173735"/>
                  </a:lnTo>
                </a:path>
                <a:path w="317500" h="350520">
                  <a:moveTo>
                    <a:pt x="298703" y="179831"/>
                  </a:moveTo>
                  <a:lnTo>
                    <a:pt x="316991" y="182879"/>
                  </a:lnTo>
                </a:path>
                <a:path w="317500" h="350520">
                  <a:moveTo>
                    <a:pt x="15239" y="103631"/>
                  </a:moveTo>
                  <a:lnTo>
                    <a:pt x="33527" y="103631"/>
                  </a:lnTo>
                </a:path>
                <a:path w="317500" h="350520">
                  <a:moveTo>
                    <a:pt x="149351" y="112775"/>
                  </a:moveTo>
                  <a:lnTo>
                    <a:pt x="173735" y="112775"/>
                  </a:lnTo>
                </a:path>
                <a:path w="317500" h="350520">
                  <a:moveTo>
                    <a:pt x="18287" y="42671"/>
                  </a:moveTo>
                  <a:lnTo>
                    <a:pt x="39623" y="45719"/>
                  </a:lnTo>
                </a:path>
                <a:path w="317500" h="350520">
                  <a:moveTo>
                    <a:pt x="155447" y="54863"/>
                  </a:moveTo>
                  <a:lnTo>
                    <a:pt x="176783" y="54863"/>
                  </a:lnTo>
                </a:path>
                <a:path w="317500" h="350520">
                  <a:moveTo>
                    <a:pt x="12191" y="307847"/>
                  </a:moveTo>
                  <a:lnTo>
                    <a:pt x="48767" y="310895"/>
                  </a:lnTo>
                </a:path>
                <a:path w="317500" h="350520">
                  <a:moveTo>
                    <a:pt x="164591" y="320039"/>
                  </a:moveTo>
                  <a:lnTo>
                    <a:pt x="198119" y="320039"/>
                  </a:lnTo>
                </a:path>
                <a:path w="317500" h="350520">
                  <a:moveTo>
                    <a:pt x="15239" y="249935"/>
                  </a:moveTo>
                  <a:lnTo>
                    <a:pt x="51815" y="252983"/>
                  </a:lnTo>
                </a:path>
                <a:path w="317500" h="350520">
                  <a:moveTo>
                    <a:pt x="167639" y="259079"/>
                  </a:moveTo>
                  <a:lnTo>
                    <a:pt x="204215" y="262127"/>
                  </a:lnTo>
                </a:path>
                <a:path w="317500" h="350520">
                  <a:moveTo>
                    <a:pt x="21335" y="192023"/>
                  </a:moveTo>
                  <a:lnTo>
                    <a:pt x="54863" y="195071"/>
                  </a:lnTo>
                </a:path>
                <a:path w="317500" h="350520">
                  <a:moveTo>
                    <a:pt x="170687" y="201167"/>
                  </a:moveTo>
                  <a:lnTo>
                    <a:pt x="207263" y="204215"/>
                  </a:lnTo>
                </a:path>
                <a:path w="317500" h="350520">
                  <a:moveTo>
                    <a:pt x="24383" y="134111"/>
                  </a:moveTo>
                  <a:lnTo>
                    <a:pt x="60959" y="134111"/>
                  </a:lnTo>
                </a:path>
                <a:path w="317500" h="350520">
                  <a:moveTo>
                    <a:pt x="27431" y="73151"/>
                  </a:moveTo>
                  <a:lnTo>
                    <a:pt x="64007" y="76199"/>
                  </a:lnTo>
                </a:path>
                <a:path w="317500" h="350520">
                  <a:moveTo>
                    <a:pt x="33527" y="15239"/>
                  </a:moveTo>
                  <a:lnTo>
                    <a:pt x="67055" y="18287"/>
                  </a:lnTo>
                </a:path>
                <a:path w="317500" h="350520">
                  <a:moveTo>
                    <a:pt x="57911" y="326135"/>
                  </a:moveTo>
                  <a:lnTo>
                    <a:pt x="94487" y="329183"/>
                  </a:lnTo>
                </a:path>
                <a:path w="317500" h="350520">
                  <a:moveTo>
                    <a:pt x="210311" y="338327"/>
                  </a:moveTo>
                  <a:lnTo>
                    <a:pt x="243839" y="338327"/>
                  </a:lnTo>
                </a:path>
                <a:path w="317500" h="350520">
                  <a:moveTo>
                    <a:pt x="60959" y="268223"/>
                  </a:moveTo>
                  <a:lnTo>
                    <a:pt x="97535" y="271271"/>
                  </a:lnTo>
                </a:path>
                <a:path w="317500" h="350520">
                  <a:moveTo>
                    <a:pt x="213359" y="277367"/>
                  </a:moveTo>
                  <a:lnTo>
                    <a:pt x="249935" y="280415"/>
                  </a:lnTo>
                </a:path>
                <a:path w="317500" h="350520">
                  <a:moveTo>
                    <a:pt x="67055" y="210311"/>
                  </a:moveTo>
                  <a:lnTo>
                    <a:pt x="100583" y="210311"/>
                  </a:lnTo>
                </a:path>
                <a:path w="317500" h="350520">
                  <a:moveTo>
                    <a:pt x="216407" y="219455"/>
                  </a:moveTo>
                  <a:lnTo>
                    <a:pt x="252983" y="222503"/>
                  </a:lnTo>
                </a:path>
                <a:path w="317500" h="350520">
                  <a:moveTo>
                    <a:pt x="70103" y="149351"/>
                  </a:moveTo>
                  <a:lnTo>
                    <a:pt x="106679" y="152399"/>
                  </a:lnTo>
                </a:path>
                <a:path w="317500" h="350520">
                  <a:moveTo>
                    <a:pt x="222503" y="161543"/>
                  </a:moveTo>
                  <a:lnTo>
                    <a:pt x="256031" y="164591"/>
                  </a:lnTo>
                </a:path>
                <a:path w="317500" h="350520">
                  <a:moveTo>
                    <a:pt x="73151" y="91439"/>
                  </a:moveTo>
                  <a:lnTo>
                    <a:pt x="109727" y="94487"/>
                  </a:lnTo>
                </a:path>
                <a:path w="317500" h="350520">
                  <a:moveTo>
                    <a:pt x="79247" y="33527"/>
                  </a:moveTo>
                  <a:lnTo>
                    <a:pt x="112775" y="36575"/>
                  </a:lnTo>
                </a:path>
                <a:path w="317500" h="350520">
                  <a:moveTo>
                    <a:pt x="42671" y="0"/>
                  </a:moveTo>
                  <a:lnTo>
                    <a:pt x="21335" y="0"/>
                  </a:lnTo>
                </a:path>
                <a:path w="317500" h="350520">
                  <a:moveTo>
                    <a:pt x="176783" y="70103"/>
                  </a:moveTo>
                  <a:lnTo>
                    <a:pt x="152399" y="67055"/>
                  </a:lnTo>
                </a:path>
                <a:path w="317500" h="350520">
                  <a:moveTo>
                    <a:pt x="36575" y="60959"/>
                  </a:moveTo>
                  <a:lnTo>
                    <a:pt x="18287" y="57911"/>
                  </a:lnTo>
                </a:path>
                <a:path w="317500" h="350520">
                  <a:moveTo>
                    <a:pt x="173735" y="128015"/>
                  </a:moveTo>
                  <a:lnTo>
                    <a:pt x="149351" y="124967"/>
                  </a:lnTo>
                </a:path>
                <a:path w="317500" h="350520">
                  <a:moveTo>
                    <a:pt x="33527" y="118871"/>
                  </a:moveTo>
                  <a:lnTo>
                    <a:pt x="15239" y="115823"/>
                  </a:lnTo>
                </a:path>
                <a:path w="317500" h="350520">
                  <a:moveTo>
                    <a:pt x="313943" y="198119"/>
                  </a:moveTo>
                  <a:lnTo>
                    <a:pt x="295655" y="195071"/>
                  </a:lnTo>
                </a:path>
                <a:path w="317500" h="350520">
                  <a:moveTo>
                    <a:pt x="179831" y="188975"/>
                  </a:moveTo>
                  <a:lnTo>
                    <a:pt x="146303" y="185927"/>
                  </a:lnTo>
                </a:path>
                <a:path w="317500" h="350520">
                  <a:moveTo>
                    <a:pt x="30479" y="176783"/>
                  </a:moveTo>
                  <a:lnTo>
                    <a:pt x="9143" y="176783"/>
                  </a:lnTo>
                </a:path>
                <a:path w="317500" h="350520">
                  <a:moveTo>
                    <a:pt x="310895" y="256031"/>
                  </a:moveTo>
                  <a:lnTo>
                    <a:pt x="292607" y="252983"/>
                  </a:lnTo>
                </a:path>
                <a:path w="317500" h="350520">
                  <a:moveTo>
                    <a:pt x="176783" y="246887"/>
                  </a:moveTo>
                  <a:lnTo>
                    <a:pt x="140207" y="243839"/>
                  </a:lnTo>
                </a:path>
                <a:path w="317500" h="350520">
                  <a:moveTo>
                    <a:pt x="24383" y="234695"/>
                  </a:moveTo>
                  <a:lnTo>
                    <a:pt x="6095" y="234695"/>
                  </a:lnTo>
                </a:path>
                <a:path w="317500" h="350520">
                  <a:moveTo>
                    <a:pt x="304799" y="313943"/>
                  </a:moveTo>
                  <a:lnTo>
                    <a:pt x="286511" y="313943"/>
                  </a:lnTo>
                </a:path>
                <a:path w="317500" h="350520">
                  <a:moveTo>
                    <a:pt x="173735" y="304799"/>
                  </a:moveTo>
                  <a:lnTo>
                    <a:pt x="137159" y="301751"/>
                  </a:lnTo>
                </a:path>
                <a:path w="317500" h="350520">
                  <a:moveTo>
                    <a:pt x="21335" y="292607"/>
                  </a:moveTo>
                  <a:lnTo>
                    <a:pt x="3047" y="292607"/>
                  </a:lnTo>
                </a:path>
                <a:path w="317500" h="350520">
                  <a:moveTo>
                    <a:pt x="67055" y="33527"/>
                  </a:moveTo>
                  <a:lnTo>
                    <a:pt x="30479" y="30479"/>
                  </a:lnTo>
                </a:path>
                <a:path w="317500" h="350520">
                  <a:moveTo>
                    <a:pt x="64007" y="91439"/>
                  </a:moveTo>
                  <a:lnTo>
                    <a:pt x="27431" y="88391"/>
                  </a:lnTo>
                </a:path>
                <a:path w="317500" h="350520">
                  <a:moveTo>
                    <a:pt x="210311" y="161543"/>
                  </a:moveTo>
                  <a:lnTo>
                    <a:pt x="173735" y="158495"/>
                  </a:lnTo>
                </a:path>
                <a:path w="317500" h="350520">
                  <a:moveTo>
                    <a:pt x="57911" y="149351"/>
                  </a:moveTo>
                  <a:lnTo>
                    <a:pt x="24383" y="146303"/>
                  </a:lnTo>
                </a:path>
                <a:path w="317500" h="350520">
                  <a:moveTo>
                    <a:pt x="207263" y="219455"/>
                  </a:moveTo>
                  <a:lnTo>
                    <a:pt x="170687" y="216407"/>
                  </a:lnTo>
                </a:path>
                <a:path w="317500" h="350520">
                  <a:moveTo>
                    <a:pt x="54863" y="207263"/>
                  </a:moveTo>
                  <a:lnTo>
                    <a:pt x="18287" y="204215"/>
                  </a:lnTo>
                </a:path>
                <a:path w="317500" h="350520">
                  <a:moveTo>
                    <a:pt x="201167" y="277367"/>
                  </a:moveTo>
                  <a:lnTo>
                    <a:pt x="167639" y="274319"/>
                  </a:lnTo>
                </a:path>
                <a:path w="317500" h="350520">
                  <a:moveTo>
                    <a:pt x="51815" y="268223"/>
                  </a:moveTo>
                  <a:lnTo>
                    <a:pt x="15239" y="265175"/>
                  </a:lnTo>
                </a:path>
                <a:path w="317500" h="350520">
                  <a:moveTo>
                    <a:pt x="198119" y="335279"/>
                  </a:moveTo>
                  <a:lnTo>
                    <a:pt x="161543" y="332231"/>
                  </a:lnTo>
                </a:path>
                <a:path w="317500" h="350520">
                  <a:moveTo>
                    <a:pt x="45719" y="326135"/>
                  </a:moveTo>
                  <a:lnTo>
                    <a:pt x="12191" y="323087"/>
                  </a:lnTo>
                </a:path>
                <a:path w="317500" h="350520">
                  <a:moveTo>
                    <a:pt x="140207" y="21335"/>
                  </a:moveTo>
                  <a:lnTo>
                    <a:pt x="103631" y="21335"/>
                  </a:lnTo>
                </a:path>
                <a:path w="317500" h="350520">
                  <a:moveTo>
                    <a:pt x="134111" y="82295"/>
                  </a:moveTo>
                  <a:lnTo>
                    <a:pt x="97535" y="79247"/>
                  </a:lnTo>
                </a:path>
                <a:path w="317500" h="350520">
                  <a:moveTo>
                    <a:pt x="131063" y="140207"/>
                  </a:moveTo>
                  <a:lnTo>
                    <a:pt x="94487" y="137159"/>
                  </a:lnTo>
                </a:path>
                <a:path w="317500" h="350520">
                  <a:moveTo>
                    <a:pt x="277367" y="210311"/>
                  </a:moveTo>
                  <a:lnTo>
                    <a:pt x="240791" y="207263"/>
                  </a:lnTo>
                </a:path>
                <a:path w="317500" h="350520">
                  <a:moveTo>
                    <a:pt x="128015" y="198119"/>
                  </a:moveTo>
                  <a:lnTo>
                    <a:pt x="91439" y="195071"/>
                  </a:lnTo>
                </a:path>
                <a:path w="317500" h="350520">
                  <a:moveTo>
                    <a:pt x="274319" y="268223"/>
                  </a:moveTo>
                  <a:lnTo>
                    <a:pt x="237743" y="265175"/>
                  </a:lnTo>
                </a:path>
                <a:path w="317500" h="350520">
                  <a:moveTo>
                    <a:pt x="121919" y="256031"/>
                  </a:moveTo>
                  <a:lnTo>
                    <a:pt x="85343" y="256031"/>
                  </a:lnTo>
                </a:path>
                <a:path w="317500" h="350520">
                  <a:moveTo>
                    <a:pt x="268223" y="326135"/>
                  </a:moveTo>
                  <a:lnTo>
                    <a:pt x="234695" y="323087"/>
                  </a:lnTo>
                </a:path>
                <a:path w="317500" h="350520">
                  <a:moveTo>
                    <a:pt x="118871" y="316991"/>
                  </a:moveTo>
                  <a:lnTo>
                    <a:pt x="82295" y="313943"/>
                  </a:lnTo>
                </a:path>
                <a:path w="317500" h="350520">
                  <a:moveTo>
                    <a:pt x="112775" y="48767"/>
                  </a:moveTo>
                  <a:lnTo>
                    <a:pt x="76199" y="48767"/>
                  </a:lnTo>
                </a:path>
                <a:path w="317500" h="350520">
                  <a:moveTo>
                    <a:pt x="109727" y="109727"/>
                  </a:moveTo>
                  <a:lnTo>
                    <a:pt x="73151" y="106679"/>
                  </a:lnTo>
                </a:path>
                <a:path w="317500" h="350520">
                  <a:moveTo>
                    <a:pt x="256031" y="176783"/>
                  </a:moveTo>
                  <a:lnTo>
                    <a:pt x="219455" y="176783"/>
                  </a:lnTo>
                </a:path>
                <a:path w="317500" h="350520">
                  <a:moveTo>
                    <a:pt x="103631" y="167639"/>
                  </a:moveTo>
                  <a:lnTo>
                    <a:pt x="70103" y="164591"/>
                  </a:lnTo>
                </a:path>
                <a:path w="317500" h="350520">
                  <a:moveTo>
                    <a:pt x="252983" y="237743"/>
                  </a:moveTo>
                  <a:lnTo>
                    <a:pt x="216407" y="234695"/>
                  </a:lnTo>
                </a:path>
                <a:path w="317500" h="350520">
                  <a:moveTo>
                    <a:pt x="100583" y="225551"/>
                  </a:moveTo>
                  <a:lnTo>
                    <a:pt x="64007" y="222503"/>
                  </a:lnTo>
                </a:path>
                <a:path w="317500" h="350520">
                  <a:moveTo>
                    <a:pt x="246887" y="295655"/>
                  </a:moveTo>
                  <a:lnTo>
                    <a:pt x="213359" y="292607"/>
                  </a:lnTo>
                </a:path>
                <a:path w="317500" h="350520">
                  <a:moveTo>
                    <a:pt x="97535" y="283463"/>
                  </a:moveTo>
                  <a:lnTo>
                    <a:pt x="60959" y="283463"/>
                  </a:lnTo>
                </a:path>
                <a:path w="317500" h="350520">
                  <a:moveTo>
                    <a:pt x="91439" y="344423"/>
                  </a:moveTo>
                  <a:lnTo>
                    <a:pt x="57911" y="341375"/>
                  </a:lnTo>
                </a:path>
                <a:path w="317500" h="350520">
                  <a:moveTo>
                    <a:pt x="271271" y="326135"/>
                  </a:moveTo>
                  <a:lnTo>
                    <a:pt x="271271" y="310895"/>
                  </a:lnTo>
                </a:path>
                <a:path w="317500" h="350520">
                  <a:moveTo>
                    <a:pt x="274319" y="268223"/>
                  </a:moveTo>
                  <a:lnTo>
                    <a:pt x="274319" y="252983"/>
                  </a:lnTo>
                </a:path>
                <a:path w="317500" h="350520">
                  <a:moveTo>
                    <a:pt x="277367" y="210311"/>
                  </a:moveTo>
                  <a:lnTo>
                    <a:pt x="280415" y="195071"/>
                  </a:lnTo>
                </a:path>
                <a:path w="317500" h="350520">
                  <a:moveTo>
                    <a:pt x="118871" y="316991"/>
                  </a:moveTo>
                  <a:lnTo>
                    <a:pt x="118871" y="301751"/>
                  </a:lnTo>
                </a:path>
                <a:path w="317500" h="350520">
                  <a:moveTo>
                    <a:pt x="121919" y="256031"/>
                  </a:moveTo>
                  <a:lnTo>
                    <a:pt x="124967" y="243839"/>
                  </a:lnTo>
                </a:path>
                <a:path w="317500" h="350520">
                  <a:moveTo>
                    <a:pt x="128015" y="198119"/>
                  </a:moveTo>
                  <a:lnTo>
                    <a:pt x="128015" y="182879"/>
                  </a:lnTo>
                </a:path>
                <a:path w="317500" h="350520">
                  <a:moveTo>
                    <a:pt x="131063" y="140207"/>
                  </a:moveTo>
                  <a:lnTo>
                    <a:pt x="131063" y="124967"/>
                  </a:lnTo>
                </a:path>
                <a:path w="317500" h="350520">
                  <a:moveTo>
                    <a:pt x="134111" y="82295"/>
                  </a:moveTo>
                  <a:lnTo>
                    <a:pt x="137159" y="67055"/>
                  </a:lnTo>
                </a:path>
                <a:path w="317500" h="350520">
                  <a:moveTo>
                    <a:pt x="140207" y="21335"/>
                  </a:moveTo>
                  <a:lnTo>
                    <a:pt x="140207" y="9143"/>
                  </a:lnTo>
                </a:path>
                <a:path w="317500" h="350520">
                  <a:moveTo>
                    <a:pt x="222503" y="307847"/>
                  </a:moveTo>
                  <a:lnTo>
                    <a:pt x="225551" y="292607"/>
                  </a:lnTo>
                </a:path>
                <a:path w="317500" h="350520">
                  <a:moveTo>
                    <a:pt x="228599" y="249935"/>
                  </a:moveTo>
                  <a:lnTo>
                    <a:pt x="228599" y="234695"/>
                  </a:lnTo>
                </a:path>
                <a:path w="317500" h="350520">
                  <a:moveTo>
                    <a:pt x="231647" y="192023"/>
                  </a:moveTo>
                  <a:lnTo>
                    <a:pt x="231647" y="176783"/>
                  </a:lnTo>
                </a:path>
                <a:path w="317500" h="350520">
                  <a:moveTo>
                    <a:pt x="67055" y="350519"/>
                  </a:moveTo>
                  <a:lnTo>
                    <a:pt x="70103" y="341375"/>
                  </a:lnTo>
                </a:path>
                <a:path w="317500" h="350520">
                  <a:moveTo>
                    <a:pt x="73151" y="298703"/>
                  </a:moveTo>
                  <a:lnTo>
                    <a:pt x="73151" y="283463"/>
                  </a:lnTo>
                </a:path>
                <a:path w="317500" h="350520">
                  <a:moveTo>
                    <a:pt x="76199" y="237743"/>
                  </a:moveTo>
                  <a:lnTo>
                    <a:pt x="76199" y="225551"/>
                  </a:lnTo>
                </a:path>
                <a:path w="317500" h="350520">
                  <a:moveTo>
                    <a:pt x="79247" y="179831"/>
                  </a:moveTo>
                  <a:lnTo>
                    <a:pt x="82295" y="164591"/>
                  </a:lnTo>
                </a:path>
                <a:path w="317500" h="350520">
                  <a:moveTo>
                    <a:pt x="85343" y="121919"/>
                  </a:moveTo>
                  <a:lnTo>
                    <a:pt x="85343" y="106679"/>
                  </a:lnTo>
                </a:path>
                <a:path w="317500" h="350520">
                  <a:moveTo>
                    <a:pt x="88391" y="64007"/>
                  </a:moveTo>
                  <a:lnTo>
                    <a:pt x="88391" y="48767"/>
                  </a:lnTo>
                </a:path>
                <a:path w="317500" h="350520">
                  <a:moveTo>
                    <a:pt x="91439" y="6095"/>
                  </a:moveTo>
                  <a:lnTo>
                    <a:pt x="91439" y="3047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2" name="object 462"/>
            <p:cNvSpPr/>
            <p:nvPr/>
          </p:nvSpPr>
          <p:spPr>
            <a:xfrm>
              <a:off x="4160519" y="4197095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0"/>
                  </a:moveTo>
                  <a:lnTo>
                    <a:pt x="0" y="7772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3" name="object 463"/>
            <p:cNvSpPr/>
            <p:nvPr/>
          </p:nvSpPr>
          <p:spPr>
            <a:xfrm>
              <a:off x="4008119" y="3880103"/>
              <a:ext cx="216535" cy="323215"/>
            </a:xfrm>
            <a:custGeom>
              <a:avLst/>
              <a:gdLst/>
              <a:ahLst/>
              <a:cxnLst/>
              <a:rect l="l" t="t" r="r" b="b"/>
              <a:pathLst>
                <a:path w="216535" h="323214">
                  <a:moveTo>
                    <a:pt x="155447" y="274319"/>
                  </a:moveTo>
                  <a:lnTo>
                    <a:pt x="158495" y="259079"/>
                  </a:lnTo>
                </a:path>
                <a:path w="216535" h="323214">
                  <a:moveTo>
                    <a:pt x="161543" y="216407"/>
                  </a:moveTo>
                  <a:lnTo>
                    <a:pt x="161543" y="201167"/>
                  </a:lnTo>
                </a:path>
                <a:path w="216535" h="323214">
                  <a:moveTo>
                    <a:pt x="164591" y="155447"/>
                  </a:moveTo>
                  <a:lnTo>
                    <a:pt x="164591" y="143255"/>
                  </a:lnTo>
                </a:path>
                <a:path w="216535" h="323214">
                  <a:moveTo>
                    <a:pt x="0" y="323087"/>
                  </a:moveTo>
                  <a:lnTo>
                    <a:pt x="3047" y="307847"/>
                  </a:lnTo>
                </a:path>
                <a:path w="216535" h="323214">
                  <a:moveTo>
                    <a:pt x="6095" y="262127"/>
                  </a:moveTo>
                  <a:lnTo>
                    <a:pt x="6095" y="249935"/>
                  </a:lnTo>
                </a:path>
                <a:path w="216535" h="323214">
                  <a:moveTo>
                    <a:pt x="9143" y="204215"/>
                  </a:moveTo>
                  <a:lnTo>
                    <a:pt x="9143" y="188975"/>
                  </a:lnTo>
                </a:path>
                <a:path w="216535" h="323214">
                  <a:moveTo>
                    <a:pt x="12191" y="146303"/>
                  </a:moveTo>
                  <a:lnTo>
                    <a:pt x="15239" y="131063"/>
                  </a:lnTo>
                </a:path>
                <a:path w="216535" h="323214">
                  <a:moveTo>
                    <a:pt x="18287" y="88391"/>
                  </a:moveTo>
                  <a:lnTo>
                    <a:pt x="18287" y="73151"/>
                  </a:lnTo>
                </a:path>
                <a:path w="216535" h="323214">
                  <a:moveTo>
                    <a:pt x="21335" y="30479"/>
                  </a:moveTo>
                  <a:lnTo>
                    <a:pt x="21335" y="15239"/>
                  </a:lnTo>
                </a:path>
                <a:path w="216535" h="323214">
                  <a:moveTo>
                    <a:pt x="170687" y="320039"/>
                  </a:moveTo>
                  <a:lnTo>
                    <a:pt x="173735" y="304799"/>
                  </a:lnTo>
                </a:path>
                <a:path w="216535" h="323214">
                  <a:moveTo>
                    <a:pt x="176783" y="259079"/>
                  </a:moveTo>
                  <a:lnTo>
                    <a:pt x="176783" y="246887"/>
                  </a:lnTo>
                </a:path>
                <a:path w="216535" h="323214">
                  <a:moveTo>
                    <a:pt x="179831" y="201167"/>
                  </a:moveTo>
                  <a:lnTo>
                    <a:pt x="179831" y="188975"/>
                  </a:lnTo>
                </a:path>
                <a:path w="216535" h="323214">
                  <a:moveTo>
                    <a:pt x="182879" y="143255"/>
                  </a:moveTo>
                  <a:lnTo>
                    <a:pt x="185927" y="134111"/>
                  </a:lnTo>
                </a:path>
                <a:path w="216535" h="323214">
                  <a:moveTo>
                    <a:pt x="21335" y="307847"/>
                  </a:moveTo>
                  <a:lnTo>
                    <a:pt x="21335" y="295655"/>
                  </a:lnTo>
                </a:path>
                <a:path w="216535" h="323214">
                  <a:moveTo>
                    <a:pt x="24383" y="249935"/>
                  </a:moveTo>
                  <a:lnTo>
                    <a:pt x="24383" y="234695"/>
                  </a:lnTo>
                </a:path>
                <a:path w="216535" h="323214">
                  <a:moveTo>
                    <a:pt x="27431" y="192023"/>
                  </a:moveTo>
                  <a:lnTo>
                    <a:pt x="30479" y="176783"/>
                  </a:lnTo>
                </a:path>
                <a:path w="216535" h="323214">
                  <a:moveTo>
                    <a:pt x="33527" y="134111"/>
                  </a:moveTo>
                  <a:lnTo>
                    <a:pt x="33527" y="118871"/>
                  </a:lnTo>
                </a:path>
                <a:path w="216535" h="323214">
                  <a:moveTo>
                    <a:pt x="36575" y="73151"/>
                  </a:moveTo>
                  <a:lnTo>
                    <a:pt x="36575" y="60959"/>
                  </a:lnTo>
                </a:path>
                <a:path w="216535" h="323214">
                  <a:moveTo>
                    <a:pt x="39623" y="15239"/>
                  </a:moveTo>
                  <a:lnTo>
                    <a:pt x="42671" y="0"/>
                  </a:lnTo>
                </a:path>
                <a:path w="216535" h="323214">
                  <a:moveTo>
                    <a:pt x="207263" y="277367"/>
                  </a:moveTo>
                  <a:lnTo>
                    <a:pt x="207263" y="262127"/>
                  </a:lnTo>
                </a:path>
                <a:path w="216535" h="323214">
                  <a:moveTo>
                    <a:pt x="210311" y="219455"/>
                  </a:moveTo>
                  <a:lnTo>
                    <a:pt x="213359" y="204215"/>
                  </a:lnTo>
                </a:path>
                <a:path w="216535" h="323214">
                  <a:moveTo>
                    <a:pt x="216407" y="161543"/>
                  </a:moveTo>
                  <a:lnTo>
                    <a:pt x="216407" y="146303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4" name="object 464"/>
            <p:cNvSpPr/>
            <p:nvPr/>
          </p:nvSpPr>
          <p:spPr>
            <a:xfrm>
              <a:off x="4059936" y="4191000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0" y="0"/>
                  </a:moveTo>
                  <a:lnTo>
                    <a:pt x="0" y="13868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5" name="object 465"/>
            <p:cNvSpPr/>
            <p:nvPr/>
          </p:nvSpPr>
          <p:spPr>
            <a:xfrm>
              <a:off x="3928871" y="3861815"/>
              <a:ext cx="287020" cy="332740"/>
            </a:xfrm>
            <a:custGeom>
              <a:avLst/>
              <a:gdLst/>
              <a:ahLst/>
              <a:cxnLst/>
              <a:rect l="l" t="t" r="r" b="b"/>
              <a:pathLst>
                <a:path w="287020" h="332739">
                  <a:moveTo>
                    <a:pt x="134111" y="286511"/>
                  </a:moveTo>
                  <a:lnTo>
                    <a:pt x="137159" y="271271"/>
                  </a:lnTo>
                </a:path>
                <a:path w="287020" h="332739">
                  <a:moveTo>
                    <a:pt x="140207" y="225551"/>
                  </a:moveTo>
                  <a:lnTo>
                    <a:pt x="140207" y="213359"/>
                  </a:lnTo>
                </a:path>
                <a:path w="287020" h="332739">
                  <a:moveTo>
                    <a:pt x="143255" y="167639"/>
                  </a:moveTo>
                  <a:lnTo>
                    <a:pt x="143255" y="152399"/>
                  </a:lnTo>
                </a:path>
                <a:path w="287020" h="332739">
                  <a:moveTo>
                    <a:pt x="146303" y="109727"/>
                  </a:moveTo>
                  <a:lnTo>
                    <a:pt x="149351" y="94487"/>
                  </a:lnTo>
                </a:path>
                <a:path w="287020" h="332739">
                  <a:moveTo>
                    <a:pt x="152399" y="51815"/>
                  </a:moveTo>
                  <a:lnTo>
                    <a:pt x="152399" y="36575"/>
                  </a:lnTo>
                </a:path>
                <a:path w="287020" h="332739">
                  <a:moveTo>
                    <a:pt x="149351" y="329183"/>
                  </a:moveTo>
                  <a:lnTo>
                    <a:pt x="152399" y="316991"/>
                  </a:lnTo>
                </a:path>
                <a:path w="287020" h="332739">
                  <a:moveTo>
                    <a:pt x="155447" y="271271"/>
                  </a:moveTo>
                  <a:lnTo>
                    <a:pt x="155447" y="256031"/>
                  </a:lnTo>
                </a:path>
                <a:path w="287020" h="332739">
                  <a:moveTo>
                    <a:pt x="158495" y="213359"/>
                  </a:moveTo>
                  <a:lnTo>
                    <a:pt x="158495" y="198119"/>
                  </a:lnTo>
                </a:path>
                <a:path w="287020" h="332739">
                  <a:moveTo>
                    <a:pt x="161543" y="155447"/>
                  </a:moveTo>
                  <a:lnTo>
                    <a:pt x="161543" y="143255"/>
                  </a:lnTo>
                </a:path>
                <a:path w="287020" h="332739">
                  <a:moveTo>
                    <a:pt x="0" y="320039"/>
                  </a:moveTo>
                  <a:lnTo>
                    <a:pt x="0" y="304799"/>
                  </a:lnTo>
                </a:path>
                <a:path w="287020" h="332739">
                  <a:moveTo>
                    <a:pt x="3047" y="262127"/>
                  </a:moveTo>
                  <a:lnTo>
                    <a:pt x="3047" y="246887"/>
                  </a:lnTo>
                </a:path>
                <a:path w="287020" h="332739">
                  <a:moveTo>
                    <a:pt x="6095" y="201167"/>
                  </a:moveTo>
                  <a:lnTo>
                    <a:pt x="9143" y="188975"/>
                  </a:lnTo>
                </a:path>
                <a:path w="287020" h="332739">
                  <a:moveTo>
                    <a:pt x="12191" y="143255"/>
                  </a:moveTo>
                  <a:lnTo>
                    <a:pt x="12191" y="131063"/>
                  </a:lnTo>
                </a:path>
                <a:path w="287020" h="332739">
                  <a:moveTo>
                    <a:pt x="15239" y="85343"/>
                  </a:moveTo>
                  <a:lnTo>
                    <a:pt x="15239" y="70103"/>
                  </a:lnTo>
                </a:path>
                <a:path w="287020" h="332739">
                  <a:moveTo>
                    <a:pt x="18287" y="27431"/>
                  </a:moveTo>
                  <a:lnTo>
                    <a:pt x="21335" y="12191"/>
                  </a:lnTo>
                </a:path>
                <a:path w="287020" h="332739">
                  <a:moveTo>
                    <a:pt x="170687" y="316991"/>
                  </a:moveTo>
                  <a:lnTo>
                    <a:pt x="173735" y="301751"/>
                  </a:lnTo>
                </a:path>
                <a:path w="287020" h="332739">
                  <a:moveTo>
                    <a:pt x="176783" y="259079"/>
                  </a:moveTo>
                  <a:lnTo>
                    <a:pt x="176783" y="243839"/>
                  </a:lnTo>
                </a:path>
                <a:path w="287020" h="332739">
                  <a:moveTo>
                    <a:pt x="179831" y="201167"/>
                  </a:moveTo>
                  <a:lnTo>
                    <a:pt x="179831" y="185927"/>
                  </a:lnTo>
                </a:path>
                <a:path w="287020" h="332739">
                  <a:moveTo>
                    <a:pt x="21335" y="307847"/>
                  </a:moveTo>
                  <a:lnTo>
                    <a:pt x="21335" y="292607"/>
                  </a:lnTo>
                </a:path>
                <a:path w="287020" h="332739">
                  <a:moveTo>
                    <a:pt x="24383" y="246887"/>
                  </a:moveTo>
                  <a:lnTo>
                    <a:pt x="24383" y="234695"/>
                  </a:lnTo>
                </a:path>
                <a:path w="287020" h="332739">
                  <a:moveTo>
                    <a:pt x="27431" y="188975"/>
                  </a:moveTo>
                  <a:lnTo>
                    <a:pt x="30479" y="173735"/>
                  </a:lnTo>
                </a:path>
                <a:path w="287020" h="332739">
                  <a:moveTo>
                    <a:pt x="33527" y="131063"/>
                  </a:moveTo>
                  <a:lnTo>
                    <a:pt x="33527" y="115823"/>
                  </a:lnTo>
                </a:path>
                <a:path w="287020" h="332739">
                  <a:moveTo>
                    <a:pt x="36575" y="73151"/>
                  </a:moveTo>
                  <a:lnTo>
                    <a:pt x="36575" y="57911"/>
                  </a:lnTo>
                </a:path>
                <a:path w="287020" h="332739">
                  <a:moveTo>
                    <a:pt x="39623" y="12191"/>
                  </a:moveTo>
                  <a:lnTo>
                    <a:pt x="42671" y="0"/>
                  </a:lnTo>
                </a:path>
                <a:path w="287020" h="332739">
                  <a:moveTo>
                    <a:pt x="222503" y="320039"/>
                  </a:moveTo>
                  <a:lnTo>
                    <a:pt x="222503" y="307847"/>
                  </a:lnTo>
                </a:path>
                <a:path w="287020" h="332739">
                  <a:moveTo>
                    <a:pt x="225551" y="262127"/>
                  </a:moveTo>
                  <a:lnTo>
                    <a:pt x="225551" y="246887"/>
                  </a:lnTo>
                </a:path>
                <a:path w="287020" h="332739">
                  <a:moveTo>
                    <a:pt x="228599" y="204215"/>
                  </a:moveTo>
                  <a:lnTo>
                    <a:pt x="231647" y="188975"/>
                  </a:lnTo>
                </a:path>
                <a:path w="287020" h="332739">
                  <a:moveTo>
                    <a:pt x="70103" y="310895"/>
                  </a:moveTo>
                  <a:lnTo>
                    <a:pt x="70103" y="295655"/>
                  </a:lnTo>
                </a:path>
                <a:path w="287020" h="332739">
                  <a:moveTo>
                    <a:pt x="73151" y="252983"/>
                  </a:moveTo>
                  <a:lnTo>
                    <a:pt x="76199" y="237743"/>
                  </a:lnTo>
                </a:path>
                <a:path w="287020" h="332739">
                  <a:moveTo>
                    <a:pt x="79247" y="192023"/>
                  </a:moveTo>
                  <a:lnTo>
                    <a:pt x="79247" y="179831"/>
                  </a:lnTo>
                </a:path>
                <a:path w="287020" h="332739">
                  <a:moveTo>
                    <a:pt x="82295" y="134111"/>
                  </a:moveTo>
                  <a:lnTo>
                    <a:pt x="82295" y="118871"/>
                  </a:lnTo>
                </a:path>
                <a:path w="287020" h="332739">
                  <a:moveTo>
                    <a:pt x="85343" y="76199"/>
                  </a:moveTo>
                  <a:lnTo>
                    <a:pt x="88391" y="60959"/>
                  </a:lnTo>
                </a:path>
                <a:path w="287020" h="332739">
                  <a:moveTo>
                    <a:pt x="91439" y="18287"/>
                  </a:moveTo>
                  <a:lnTo>
                    <a:pt x="91439" y="3047"/>
                  </a:lnTo>
                </a:path>
                <a:path w="287020" h="332739">
                  <a:moveTo>
                    <a:pt x="274319" y="310895"/>
                  </a:moveTo>
                  <a:lnTo>
                    <a:pt x="277367" y="295655"/>
                  </a:lnTo>
                </a:path>
                <a:path w="287020" h="332739">
                  <a:moveTo>
                    <a:pt x="280415" y="249935"/>
                  </a:moveTo>
                  <a:lnTo>
                    <a:pt x="280415" y="237743"/>
                  </a:lnTo>
                </a:path>
                <a:path w="287020" h="332739">
                  <a:moveTo>
                    <a:pt x="283463" y="192023"/>
                  </a:moveTo>
                  <a:lnTo>
                    <a:pt x="286511" y="176783"/>
                  </a:lnTo>
                </a:path>
                <a:path w="287020" h="332739">
                  <a:moveTo>
                    <a:pt x="124967" y="298703"/>
                  </a:moveTo>
                  <a:lnTo>
                    <a:pt x="124967" y="283463"/>
                  </a:lnTo>
                </a:path>
                <a:path w="287020" h="332739">
                  <a:moveTo>
                    <a:pt x="128015" y="240791"/>
                  </a:moveTo>
                  <a:lnTo>
                    <a:pt x="131063" y="225551"/>
                  </a:lnTo>
                </a:path>
                <a:path w="287020" h="332739">
                  <a:moveTo>
                    <a:pt x="134111" y="182879"/>
                  </a:moveTo>
                  <a:lnTo>
                    <a:pt x="134111" y="167639"/>
                  </a:lnTo>
                </a:path>
                <a:path w="287020" h="332739">
                  <a:moveTo>
                    <a:pt x="137159" y="121919"/>
                  </a:moveTo>
                  <a:lnTo>
                    <a:pt x="137159" y="109727"/>
                  </a:lnTo>
                </a:path>
                <a:path w="287020" h="332739">
                  <a:moveTo>
                    <a:pt x="140207" y="64007"/>
                  </a:moveTo>
                  <a:lnTo>
                    <a:pt x="143255" y="51815"/>
                  </a:lnTo>
                </a:path>
                <a:path w="287020" h="332739">
                  <a:moveTo>
                    <a:pt x="185927" y="332231"/>
                  </a:moveTo>
                  <a:lnTo>
                    <a:pt x="185927" y="320039"/>
                  </a:lnTo>
                </a:path>
                <a:path w="287020" h="332739">
                  <a:moveTo>
                    <a:pt x="188975" y="274319"/>
                  </a:moveTo>
                  <a:lnTo>
                    <a:pt x="192023" y="259079"/>
                  </a:lnTo>
                </a:path>
                <a:path w="287020" h="332739">
                  <a:moveTo>
                    <a:pt x="195071" y="216407"/>
                  </a:moveTo>
                  <a:lnTo>
                    <a:pt x="195071" y="201167"/>
                  </a:lnTo>
                </a:path>
                <a:path w="287020" h="332739">
                  <a:moveTo>
                    <a:pt x="198119" y="158495"/>
                  </a:moveTo>
                  <a:lnTo>
                    <a:pt x="198119" y="146303"/>
                  </a:lnTo>
                </a:path>
                <a:path w="287020" h="332739">
                  <a:moveTo>
                    <a:pt x="33527" y="323087"/>
                  </a:moveTo>
                  <a:lnTo>
                    <a:pt x="36575" y="307847"/>
                  </a:lnTo>
                </a:path>
                <a:path w="287020" h="332739">
                  <a:moveTo>
                    <a:pt x="39623" y="265175"/>
                  </a:moveTo>
                  <a:lnTo>
                    <a:pt x="39623" y="249935"/>
                  </a:lnTo>
                </a:path>
                <a:path w="287020" h="332739">
                  <a:moveTo>
                    <a:pt x="42671" y="204215"/>
                  </a:moveTo>
                  <a:lnTo>
                    <a:pt x="42671" y="192023"/>
                  </a:lnTo>
                </a:path>
                <a:path w="287020" h="332739">
                  <a:moveTo>
                    <a:pt x="45719" y="146303"/>
                  </a:moveTo>
                  <a:lnTo>
                    <a:pt x="48767" y="131063"/>
                  </a:lnTo>
                </a:path>
                <a:path w="287020" h="332739">
                  <a:moveTo>
                    <a:pt x="51815" y="88391"/>
                  </a:moveTo>
                  <a:lnTo>
                    <a:pt x="51815" y="73151"/>
                  </a:lnTo>
                </a:path>
                <a:path w="287020" h="332739">
                  <a:moveTo>
                    <a:pt x="54863" y="30479"/>
                  </a:moveTo>
                  <a:lnTo>
                    <a:pt x="54863" y="15239"/>
                  </a:lnTo>
                </a:path>
                <a:path w="287020" h="332739">
                  <a:moveTo>
                    <a:pt x="161543" y="301751"/>
                  </a:moveTo>
                  <a:lnTo>
                    <a:pt x="161543" y="286511"/>
                  </a:lnTo>
                </a:path>
                <a:path w="287020" h="332739">
                  <a:moveTo>
                    <a:pt x="164591" y="243839"/>
                  </a:moveTo>
                  <a:lnTo>
                    <a:pt x="164591" y="228599"/>
                  </a:lnTo>
                </a:path>
                <a:path w="287020" h="332739">
                  <a:moveTo>
                    <a:pt x="167639" y="185927"/>
                  </a:moveTo>
                  <a:lnTo>
                    <a:pt x="170687" y="170687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6" name="object 466"/>
            <p:cNvSpPr/>
            <p:nvPr/>
          </p:nvSpPr>
          <p:spPr>
            <a:xfrm>
              <a:off x="3934968" y="4197095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0"/>
                  </a:moveTo>
                  <a:lnTo>
                    <a:pt x="0" y="7772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7" name="object 467"/>
            <p:cNvSpPr/>
            <p:nvPr/>
          </p:nvSpPr>
          <p:spPr>
            <a:xfrm>
              <a:off x="3925824" y="3852671"/>
              <a:ext cx="265430" cy="353695"/>
            </a:xfrm>
            <a:custGeom>
              <a:avLst/>
              <a:gdLst/>
              <a:ahLst/>
              <a:cxnLst/>
              <a:rect l="l" t="t" r="r" b="b"/>
              <a:pathLst>
                <a:path w="265429" h="353695">
                  <a:moveTo>
                    <a:pt x="12191" y="301751"/>
                  </a:moveTo>
                  <a:lnTo>
                    <a:pt x="12191" y="286511"/>
                  </a:lnTo>
                </a:path>
                <a:path w="265429" h="353695">
                  <a:moveTo>
                    <a:pt x="15239" y="240791"/>
                  </a:moveTo>
                  <a:lnTo>
                    <a:pt x="18287" y="228599"/>
                  </a:lnTo>
                </a:path>
                <a:path w="265429" h="353695">
                  <a:moveTo>
                    <a:pt x="21335" y="182879"/>
                  </a:moveTo>
                  <a:lnTo>
                    <a:pt x="21335" y="167639"/>
                  </a:lnTo>
                </a:path>
                <a:path w="265429" h="353695">
                  <a:moveTo>
                    <a:pt x="24383" y="124967"/>
                  </a:moveTo>
                  <a:lnTo>
                    <a:pt x="24383" y="109727"/>
                  </a:lnTo>
                </a:path>
                <a:path w="265429" h="353695">
                  <a:moveTo>
                    <a:pt x="27431" y="67055"/>
                  </a:moveTo>
                  <a:lnTo>
                    <a:pt x="30479" y="51815"/>
                  </a:lnTo>
                </a:path>
                <a:path w="265429" h="353695">
                  <a:moveTo>
                    <a:pt x="33527" y="6095"/>
                  </a:moveTo>
                  <a:lnTo>
                    <a:pt x="33527" y="0"/>
                  </a:lnTo>
                </a:path>
                <a:path w="265429" h="353695">
                  <a:moveTo>
                    <a:pt x="198119" y="353567"/>
                  </a:moveTo>
                  <a:lnTo>
                    <a:pt x="201167" y="344423"/>
                  </a:lnTo>
                </a:path>
                <a:path w="265429" h="353695">
                  <a:moveTo>
                    <a:pt x="204215" y="298703"/>
                  </a:moveTo>
                  <a:lnTo>
                    <a:pt x="204215" y="283463"/>
                  </a:lnTo>
                </a:path>
                <a:path w="265429" h="353695">
                  <a:moveTo>
                    <a:pt x="207263" y="240791"/>
                  </a:moveTo>
                  <a:lnTo>
                    <a:pt x="207263" y="225551"/>
                  </a:lnTo>
                </a:path>
                <a:path w="265429" h="353695">
                  <a:moveTo>
                    <a:pt x="210311" y="182879"/>
                  </a:moveTo>
                  <a:lnTo>
                    <a:pt x="213359" y="167639"/>
                  </a:lnTo>
                </a:path>
                <a:path w="265429" h="353695">
                  <a:moveTo>
                    <a:pt x="48767" y="347471"/>
                  </a:moveTo>
                  <a:lnTo>
                    <a:pt x="48767" y="332231"/>
                  </a:lnTo>
                </a:path>
                <a:path w="265429" h="353695">
                  <a:moveTo>
                    <a:pt x="51815" y="289559"/>
                  </a:moveTo>
                  <a:lnTo>
                    <a:pt x="51815" y="274319"/>
                  </a:lnTo>
                </a:path>
                <a:path w="265429" h="353695">
                  <a:moveTo>
                    <a:pt x="54863" y="228599"/>
                  </a:moveTo>
                  <a:lnTo>
                    <a:pt x="57911" y="216407"/>
                  </a:lnTo>
                </a:path>
                <a:path w="265429" h="353695">
                  <a:moveTo>
                    <a:pt x="60959" y="170687"/>
                  </a:moveTo>
                  <a:lnTo>
                    <a:pt x="60959" y="155447"/>
                  </a:lnTo>
                </a:path>
                <a:path w="265429" h="353695">
                  <a:moveTo>
                    <a:pt x="64007" y="112775"/>
                  </a:moveTo>
                  <a:lnTo>
                    <a:pt x="64007" y="97535"/>
                  </a:lnTo>
                </a:path>
                <a:path w="265429" h="353695">
                  <a:moveTo>
                    <a:pt x="67055" y="54863"/>
                  </a:moveTo>
                  <a:lnTo>
                    <a:pt x="70103" y="39623"/>
                  </a:lnTo>
                </a:path>
                <a:path w="265429" h="353695">
                  <a:moveTo>
                    <a:pt x="124967" y="27431"/>
                  </a:moveTo>
                  <a:lnTo>
                    <a:pt x="121919" y="42671"/>
                  </a:lnTo>
                </a:path>
                <a:path w="265429" h="353695">
                  <a:moveTo>
                    <a:pt x="118871" y="88391"/>
                  </a:moveTo>
                  <a:lnTo>
                    <a:pt x="118871" y="100583"/>
                  </a:lnTo>
                </a:path>
                <a:path w="265429" h="353695">
                  <a:moveTo>
                    <a:pt x="115823" y="146303"/>
                  </a:moveTo>
                  <a:lnTo>
                    <a:pt x="115823" y="161543"/>
                  </a:lnTo>
                </a:path>
                <a:path w="265429" h="353695">
                  <a:moveTo>
                    <a:pt x="112775" y="204215"/>
                  </a:moveTo>
                  <a:lnTo>
                    <a:pt x="109727" y="219455"/>
                  </a:lnTo>
                </a:path>
                <a:path w="265429" h="353695">
                  <a:moveTo>
                    <a:pt x="106679" y="262127"/>
                  </a:moveTo>
                  <a:lnTo>
                    <a:pt x="106679" y="277367"/>
                  </a:lnTo>
                </a:path>
                <a:path w="265429" h="353695">
                  <a:moveTo>
                    <a:pt x="103631" y="323087"/>
                  </a:moveTo>
                  <a:lnTo>
                    <a:pt x="103631" y="335279"/>
                  </a:lnTo>
                </a:path>
                <a:path w="265429" h="353695">
                  <a:moveTo>
                    <a:pt x="265175" y="161543"/>
                  </a:moveTo>
                  <a:lnTo>
                    <a:pt x="265175" y="170687"/>
                  </a:lnTo>
                </a:path>
                <a:path w="265429" h="353695">
                  <a:moveTo>
                    <a:pt x="262127" y="216407"/>
                  </a:moveTo>
                  <a:lnTo>
                    <a:pt x="262127" y="228599"/>
                  </a:lnTo>
                </a:path>
                <a:path w="265429" h="353695">
                  <a:moveTo>
                    <a:pt x="259079" y="274319"/>
                  </a:moveTo>
                  <a:lnTo>
                    <a:pt x="259079" y="286511"/>
                  </a:lnTo>
                </a:path>
                <a:path w="265429" h="353695">
                  <a:moveTo>
                    <a:pt x="256031" y="332231"/>
                  </a:moveTo>
                  <a:lnTo>
                    <a:pt x="252983" y="347471"/>
                  </a:lnTo>
                </a:path>
                <a:path w="265429" h="353695">
                  <a:moveTo>
                    <a:pt x="21335" y="21335"/>
                  </a:moveTo>
                  <a:lnTo>
                    <a:pt x="21335" y="36575"/>
                  </a:lnTo>
                </a:path>
                <a:path w="265429" h="353695">
                  <a:moveTo>
                    <a:pt x="18287" y="79247"/>
                  </a:moveTo>
                  <a:lnTo>
                    <a:pt x="18287" y="94487"/>
                  </a:lnTo>
                </a:path>
                <a:path w="265429" h="353695">
                  <a:moveTo>
                    <a:pt x="15239" y="140207"/>
                  </a:moveTo>
                  <a:lnTo>
                    <a:pt x="12191" y="152399"/>
                  </a:lnTo>
                </a:path>
                <a:path w="265429" h="353695">
                  <a:moveTo>
                    <a:pt x="9143" y="198119"/>
                  </a:moveTo>
                  <a:lnTo>
                    <a:pt x="9143" y="210311"/>
                  </a:lnTo>
                </a:path>
                <a:path w="265429" h="353695">
                  <a:moveTo>
                    <a:pt x="6095" y="256031"/>
                  </a:moveTo>
                  <a:lnTo>
                    <a:pt x="6095" y="271271"/>
                  </a:lnTo>
                </a:path>
                <a:path w="265429" h="353695">
                  <a:moveTo>
                    <a:pt x="3047" y="313943"/>
                  </a:moveTo>
                  <a:lnTo>
                    <a:pt x="0" y="329183"/>
                  </a:lnTo>
                </a:path>
                <a:path w="265429" h="353695">
                  <a:moveTo>
                    <a:pt x="164591" y="152399"/>
                  </a:moveTo>
                  <a:lnTo>
                    <a:pt x="164591" y="164591"/>
                  </a:lnTo>
                </a:path>
                <a:path w="265429" h="353695">
                  <a:moveTo>
                    <a:pt x="161543" y="207263"/>
                  </a:moveTo>
                  <a:lnTo>
                    <a:pt x="161543" y="222503"/>
                  </a:lnTo>
                </a:path>
                <a:path w="265429" h="353695">
                  <a:moveTo>
                    <a:pt x="158495" y="265175"/>
                  </a:moveTo>
                  <a:lnTo>
                    <a:pt x="155447" y="280415"/>
                  </a:lnTo>
                </a:path>
                <a:path w="265429" h="353695">
                  <a:moveTo>
                    <a:pt x="152399" y="326135"/>
                  </a:moveTo>
                  <a:lnTo>
                    <a:pt x="152399" y="338327"/>
                  </a:lnTo>
                </a:path>
                <a:path w="265429" h="353695">
                  <a:moveTo>
                    <a:pt x="103631" y="42671"/>
                  </a:moveTo>
                  <a:lnTo>
                    <a:pt x="103631" y="54863"/>
                  </a:lnTo>
                </a:path>
                <a:path w="265429" h="353695">
                  <a:moveTo>
                    <a:pt x="100583" y="100583"/>
                  </a:moveTo>
                  <a:lnTo>
                    <a:pt x="100583" y="115823"/>
                  </a:lnTo>
                </a:path>
                <a:path w="265429" h="353695">
                  <a:moveTo>
                    <a:pt x="97535" y="158495"/>
                  </a:moveTo>
                  <a:lnTo>
                    <a:pt x="94487" y="173735"/>
                  </a:lnTo>
                </a:path>
                <a:path w="265429" h="353695">
                  <a:moveTo>
                    <a:pt x="91439" y="216407"/>
                  </a:moveTo>
                  <a:lnTo>
                    <a:pt x="91439" y="231647"/>
                  </a:lnTo>
                </a:path>
                <a:path w="265429" h="353695">
                  <a:moveTo>
                    <a:pt x="88391" y="277367"/>
                  </a:moveTo>
                  <a:lnTo>
                    <a:pt x="88391" y="289559"/>
                  </a:lnTo>
                </a:path>
                <a:path w="265429" h="353695">
                  <a:moveTo>
                    <a:pt x="85343" y="335279"/>
                  </a:moveTo>
                  <a:lnTo>
                    <a:pt x="82295" y="350519"/>
                  </a:lnTo>
                </a:path>
                <a:path w="265429" h="353695">
                  <a:moveTo>
                    <a:pt x="246887" y="170687"/>
                  </a:moveTo>
                  <a:lnTo>
                    <a:pt x="246887" y="182879"/>
                  </a:lnTo>
                </a:path>
                <a:path w="265429" h="353695">
                  <a:moveTo>
                    <a:pt x="243839" y="228599"/>
                  </a:moveTo>
                  <a:lnTo>
                    <a:pt x="243839" y="243839"/>
                  </a:lnTo>
                </a:path>
                <a:path w="265429" h="353695">
                  <a:moveTo>
                    <a:pt x="240791" y="286511"/>
                  </a:moveTo>
                  <a:lnTo>
                    <a:pt x="237743" y="301751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8" name="object 468"/>
            <p:cNvSpPr/>
            <p:nvPr/>
          </p:nvSpPr>
          <p:spPr>
            <a:xfrm>
              <a:off x="4160519" y="4197095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0"/>
                  </a:moveTo>
                  <a:lnTo>
                    <a:pt x="0" y="7772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69" name="object 469"/>
            <p:cNvSpPr/>
            <p:nvPr/>
          </p:nvSpPr>
          <p:spPr>
            <a:xfrm>
              <a:off x="4062983" y="3898391"/>
              <a:ext cx="18415" cy="250190"/>
            </a:xfrm>
            <a:custGeom>
              <a:avLst/>
              <a:gdLst/>
              <a:ahLst/>
              <a:cxnLst/>
              <a:rect l="l" t="t" r="r" b="b"/>
              <a:pathLst>
                <a:path w="18414" h="250189">
                  <a:moveTo>
                    <a:pt x="18287" y="0"/>
                  </a:moveTo>
                  <a:lnTo>
                    <a:pt x="18287" y="15239"/>
                  </a:lnTo>
                </a:path>
                <a:path w="18414" h="250189">
                  <a:moveTo>
                    <a:pt x="15239" y="57911"/>
                  </a:moveTo>
                  <a:lnTo>
                    <a:pt x="12191" y="73151"/>
                  </a:lnTo>
                </a:path>
                <a:path w="18414" h="250189">
                  <a:moveTo>
                    <a:pt x="9143" y="115823"/>
                  </a:moveTo>
                  <a:lnTo>
                    <a:pt x="9143" y="131063"/>
                  </a:lnTo>
                </a:path>
                <a:path w="18414" h="250189">
                  <a:moveTo>
                    <a:pt x="6095" y="176783"/>
                  </a:moveTo>
                  <a:lnTo>
                    <a:pt x="6095" y="188975"/>
                  </a:lnTo>
                </a:path>
                <a:path w="18414" h="250189">
                  <a:moveTo>
                    <a:pt x="3047" y="234695"/>
                  </a:moveTo>
                  <a:lnTo>
                    <a:pt x="0" y="249935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0" name="object 470"/>
            <p:cNvSpPr/>
            <p:nvPr/>
          </p:nvSpPr>
          <p:spPr>
            <a:xfrm>
              <a:off x="4059936" y="4191000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0" y="0"/>
                  </a:moveTo>
                  <a:lnTo>
                    <a:pt x="0" y="13868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1" name="object 471"/>
            <p:cNvSpPr/>
            <p:nvPr/>
          </p:nvSpPr>
          <p:spPr>
            <a:xfrm>
              <a:off x="3986783" y="3861815"/>
              <a:ext cx="238125" cy="295910"/>
            </a:xfrm>
            <a:custGeom>
              <a:avLst/>
              <a:gdLst/>
              <a:ahLst/>
              <a:cxnLst/>
              <a:rect l="l" t="t" r="r" b="b"/>
              <a:pathLst>
                <a:path w="238125" h="295910">
                  <a:moveTo>
                    <a:pt x="237743" y="164591"/>
                  </a:moveTo>
                  <a:lnTo>
                    <a:pt x="237743" y="179831"/>
                  </a:lnTo>
                </a:path>
                <a:path w="238125" h="295910">
                  <a:moveTo>
                    <a:pt x="234695" y="222503"/>
                  </a:moveTo>
                  <a:lnTo>
                    <a:pt x="231647" y="237743"/>
                  </a:lnTo>
                </a:path>
                <a:path w="238125" h="295910">
                  <a:moveTo>
                    <a:pt x="228599" y="280415"/>
                  </a:moveTo>
                  <a:lnTo>
                    <a:pt x="228599" y="295655"/>
                  </a:lnTo>
                </a:path>
                <a:path w="238125" h="295910">
                  <a:moveTo>
                    <a:pt x="21335" y="0"/>
                  </a:moveTo>
                  <a:lnTo>
                    <a:pt x="21335" y="3047"/>
                  </a:lnTo>
                </a:path>
                <a:path w="238125" h="295910">
                  <a:moveTo>
                    <a:pt x="18287" y="45719"/>
                  </a:moveTo>
                  <a:lnTo>
                    <a:pt x="18287" y="60959"/>
                  </a:lnTo>
                </a:path>
                <a:path w="238125" h="295910">
                  <a:moveTo>
                    <a:pt x="15239" y="103631"/>
                  </a:moveTo>
                  <a:lnTo>
                    <a:pt x="15239" y="118871"/>
                  </a:lnTo>
                </a:path>
                <a:path w="238125" h="295910">
                  <a:moveTo>
                    <a:pt x="9143" y="161543"/>
                  </a:moveTo>
                  <a:lnTo>
                    <a:pt x="9143" y="176783"/>
                  </a:lnTo>
                </a:path>
                <a:path w="238125" h="295910">
                  <a:moveTo>
                    <a:pt x="6095" y="222503"/>
                  </a:moveTo>
                  <a:lnTo>
                    <a:pt x="6095" y="234695"/>
                  </a:lnTo>
                </a:path>
                <a:path w="238125" h="295910">
                  <a:moveTo>
                    <a:pt x="3047" y="280415"/>
                  </a:moveTo>
                  <a:lnTo>
                    <a:pt x="0" y="295655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2" name="object 472"/>
            <p:cNvSpPr/>
            <p:nvPr/>
          </p:nvSpPr>
          <p:spPr>
            <a:xfrm>
              <a:off x="3983736" y="4200144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0" y="0"/>
                  </a:moveTo>
                  <a:lnTo>
                    <a:pt x="0" y="4724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3" name="object 473"/>
            <p:cNvSpPr/>
            <p:nvPr/>
          </p:nvSpPr>
          <p:spPr>
            <a:xfrm>
              <a:off x="3938015" y="3852671"/>
              <a:ext cx="222885" cy="329565"/>
            </a:xfrm>
            <a:custGeom>
              <a:avLst/>
              <a:gdLst/>
              <a:ahLst/>
              <a:cxnLst/>
              <a:rect l="l" t="t" r="r" b="b"/>
              <a:pathLst>
                <a:path w="222885" h="329564">
                  <a:moveTo>
                    <a:pt x="210311" y="182879"/>
                  </a:moveTo>
                  <a:lnTo>
                    <a:pt x="210311" y="198119"/>
                  </a:lnTo>
                </a:path>
                <a:path w="222885" h="329564">
                  <a:moveTo>
                    <a:pt x="207263" y="240791"/>
                  </a:moveTo>
                  <a:lnTo>
                    <a:pt x="204215" y="256031"/>
                  </a:lnTo>
                </a:path>
                <a:path w="222885" h="329564">
                  <a:moveTo>
                    <a:pt x="201167" y="298703"/>
                  </a:moveTo>
                  <a:lnTo>
                    <a:pt x="201167" y="313943"/>
                  </a:lnTo>
                </a:path>
                <a:path w="222885" h="329564">
                  <a:moveTo>
                    <a:pt x="79247" y="70103"/>
                  </a:moveTo>
                  <a:lnTo>
                    <a:pt x="76199" y="85343"/>
                  </a:lnTo>
                </a:path>
                <a:path w="222885" h="329564">
                  <a:moveTo>
                    <a:pt x="73151" y="128015"/>
                  </a:moveTo>
                  <a:lnTo>
                    <a:pt x="73151" y="143255"/>
                  </a:lnTo>
                </a:path>
                <a:path w="222885" h="329564">
                  <a:moveTo>
                    <a:pt x="70103" y="188975"/>
                  </a:moveTo>
                  <a:lnTo>
                    <a:pt x="70103" y="201167"/>
                  </a:lnTo>
                </a:path>
                <a:path w="222885" h="329564">
                  <a:moveTo>
                    <a:pt x="67055" y="246887"/>
                  </a:moveTo>
                  <a:lnTo>
                    <a:pt x="64007" y="262127"/>
                  </a:lnTo>
                </a:path>
                <a:path w="222885" h="329564">
                  <a:moveTo>
                    <a:pt x="60959" y="304799"/>
                  </a:moveTo>
                  <a:lnTo>
                    <a:pt x="60959" y="320039"/>
                  </a:lnTo>
                </a:path>
                <a:path w="222885" h="329564">
                  <a:moveTo>
                    <a:pt x="222503" y="198119"/>
                  </a:moveTo>
                  <a:lnTo>
                    <a:pt x="219455" y="213359"/>
                  </a:lnTo>
                </a:path>
                <a:path w="222885" h="329564">
                  <a:moveTo>
                    <a:pt x="216407" y="256031"/>
                  </a:moveTo>
                  <a:lnTo>
                    <a:pt x="216407" y="271271"/>
                  </a:lnTo>
                </a:path>
                <a:path w="222885" h="329564">
                  <a:moveTo>
                    <a:pt x="213359" y="313943"/>
                  </a:moveTo>
                  <a:lnTo>
                    <a:pt x="213359" y="329183"/>
                  </a:lnTo>
                </a:path>
                <a:path w="222885" h="329564">
                  <a:moveTo>
                    <a:pt x="21335" y="0"/>
                  </a:moveTo>
                  <a:lnTo>
                    <a:pt x="21335" y="6095"/>
                  </a:lnTo>
                </a:path>
                <a:path w="222885" h="329564">
                  <a:moveTo>
                    <a:pt x="18287" y="51815"/>
                  </a:moveTo>
                  <a:lnTo>
                    <a:pt x="15239" y="67055"/>
                  </a:lnTo>
                </a:path>
                <a:path w="222885" h="329564">
                  <a:moveTo>
                    <a:pt x="12191" y="109727"/>
                  </a:moveTo>
                  <a:lnTo>
                    <a:pt x="12191" y="124967"/>
                  </a:lnTo>
                </a:path>
                <a:path w="222885" h="329564">
                  <a:moveTo>
                    <a:pt x="9143" y="167639"/>
                  </a:moveTo>
                  <a:lnTo>
                    <a:pt x="9143" y="182879"/>
                  </a:lnTo>
                </a:path>
                <a:path w="222885" h="329564">
                  <a:moveTo>
                    <a:pt x="6095" y="228599"/>
                  </a:moveTo>
                  <a:lnTo>
                    <a:pt x="3047" y="240791"/>
                  </a:lnTo>
                </a:path>
                <a:path w="222885" h="329564">
                  <a:moveTo>
                    <a:pt x="0" y="286511"/>
                  </a:moveTo>
                  <a:lnTo>
                    <a:pt x="0" y="298703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4" name="object 474"/>
            <p:cNvSpPr/>
            <p:nvPr/>
          </p:nvSpPr>
          <p:spPr>
            <a:xfrm>
              <a:off x="3934968" y="4197095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0"/>
                  </a:moveTo>
                  <a:lnTo>
                    <a:pt x="0" y="7772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5" name="object 475"/>
            <p:cNvSpPr/>
            <p:nvPr/>
          </p:nvSpPr>
          <p:spPr>
            <a:xfrm>
              <a:off x="3971544" y="3867911"/>
              <a:ext cx="226060" cy="332740"/>
            </a:xfrm>
            <a:custGeom>
              <a:avLst/>
              <a:gdLst/>
              <a:ahLst/>
              <a:cxnLst/>
              <a:rect l="l" t="t" r="r" b="b"/>
              <a:pathLst>
                <a:path w="226060" h="332739">
                  <a:moveTo>
                    <a:pt x="128015" y="164591"/>
                  </a:moveTo>
                  <a:lnTo>
                    <a:pt x="124967" y="179831"/>
                  </a:lnTo>
                </a:path>
                <a:path w="226060" h="332739">
                  <a:moveTo>
                    <a:pt x="121919" y="222503"/>
                  </a:moveTo>
                  <a:lnTo>
                    <a:pt x="121919" y="237743"/>
                  </a:lnTo>
                </a:path>
                <a:path w="226060" h="332739">
                  <a:moveTo>
                    <a:pt x="118871" y="280415"/>
                  </a:moveTo>
                  <a:lnTo>
                    <a:pt x="118871" y="295655"/>
                  </a:lnTo>
                </a:path>
                <a:path w="226060" h="332739">
                  <a:moveTo>
                    <a:pt x="85343" y="0"/>
                  </a:moveTo>
                  <a:lnTo>
                    <a:pt x="85343" y="12191"/>
                  </a:lnTo>
                </a:path>
                <a:path w="226060" h="332739">
                  <a:moveTo>
                    <a:pt x="82295" y="57911"/>
                  </a:moveTo>
                  <a:lnTo>
                    <a:pt x="79247" y="73151"/>
                  </a:lnTo>
                </a:path>
                <a:path w="226060" h="332739">
                  <a:moveTo>
                    <a:pt x="76199" y="115823"/>
                  </a:moveTo>
                  <a:lnTo>
                    <a:pt x="76199" y="131063"/>
                  </a:lnTo>
                </a:path>
                <a:path w="226060" h="332739">
                  <a:moveTo>
                    <a:pt x="73151" y="173735"/>
                  </a:moveTo>
                  <a:lnTo>
                    <a:pt x="73151" y="188975"/>
                  </a:lnTo>
                </a:path>
                <a:path w="226060" h="332739">
                  <a:moveTo>
                    <a:pt x="70103" y="234695"/>
                  </a:moveTo>
                  <a:lnTo>
                    <a:pt x="67055" y="246887"/>
                  </a:lnTo>
                </a:path>
                <a:path w="226060" h="332739">
                  <a:moveTo>
                    <a:pt x="64007" y="292607"/>
                  </a:moveTo>
                  <a:lnTo>
                    <a:pt x="64007" y="307847"/>
                  </a:lnTo>
                </a:path>
                <a:path w="226060" h="332739">
                  <a:moveTo>
                    <a:pt x="225551" y="185927"/>
                  </a:moveTo>
                  <a:lnTo>
                    <a:pt x="222503" y="201167"/>
                  </a:lnTo>
                </a:path>
                <a:path w="226060" h="332739">
                  <a:moveTo>
                    <a:pt x="219455" y="243839"/>
                  </a:moveTo>
                  <a:lnTo>
                    <a:pt x="219455" y="259079"/>
                  </a:lnTo>
                </a:path>
                <a:path w="226060" h="332739">
                  <a:moveTo>
                    <a:pt x="216407" y="301751"/>
                  </a:moveTo>
                  <a:lnTo>
                    <a:pt x="213359" y="316991"/>
                  </a:lnTo>
                </a:path>
                <a:path w="226060" h="332739">
                  <a:moveTo>
                    <a:pt x="24383" y="24383"/>
                  </a:moveTo>
                  <a:lnTo>
                    <a:pt x="21335" y="39623"/>
                  </a:lnTo>
                </a:path>
                <a:path w="226060" h="332739">
                  <a:moveTo>
                    <a:pt x="18287" y="82295"/>
                  </a:moveTo>
                  <a:lnTo>
                    <a:pt x="18287" y="97535"/>
                  </a:lnTo>
                </a:path>
                <a:path w="226060" h="332739">
                  <a:moveTo>
                    <a:pt x="15239" y="140207"/>
                  </a:moveTo>
                  <a:lnTo>
                    <a:pt x="15239" y="155447"/>
                  </a:lnTo>
                </a:path>
                <a:path w="226060" h="332739">
                  <a:moveTo>
                    <a:pt x="12191" y="201167"/>
                  </a:moveTo>
                  <a:lnTo>
                    <a:pt x="9143" y="213359"/>
                  </a:lnTo>
                </a:path>
                <a:path w="226060" h="332739">
                  <a:moveTo>
                    <a:pt x="6095" y="259079"/>
                  </a:moveTo>
                  <a:lnTo>
                    <a:pt x="6095" y="274319"/>
                  </a:lnTo>
                </a:path>
                <a:path w="226060" h="332739">
                  <a:moveTo>
                    <a:pt x="3047" y="316991"/>
                  </a:moveTo>
                  <a:lnTo>
                    <a:pt x="0" y="332231"/>
                  </a:lnTo>
                </a:path>
                <a:path w="226060" h="332739">
                  <a:moveTo>
                    <a:pt x="167639" y="152399"/>
                  </a:moveTo>
                  <a:lnTo>
                    <a:pt x="164591" y="167639"/>
                  </a:lnTo>
                </a:path>
                <a:path w="226060" h="332739">
                  <a:moveTo>
                    <a:pt x="161543" y="210311"/>
                  </a:moveTo>
                  <a:lnTo>
                    <a:pt x="161543" y="225551"/>
                  </a:lnTo>
                </a:path>
                <a:path w="226060" h="332739">
                  <a:moveTo>
                    <a:pt x="158495" y="268223"/>
                  </a:moveTo>
                  <a:lnTo>
                    <a:pt x="155447" y="283463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6" name="object 476"/>
            <p:cNvSpPr/>
            <p:nvPr/>
          </p:nvSpPr>
          <p:spPr>
            <a:xfrm>
              <a:off x="4123944" y="4197095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0"/>
                  </a:moveTo>
                  <a:lnTo>
                    <a:pt x="0" y="7772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7" name="object 477"/>
            <p:cNvSpPr/>
            <p:nvPr/>
          </p:nvSpPr>
          <p:spPr>
            <a:xfrm>
              <a:off x="3947159" y="3861815"/>
              <a:ext cx="265430" cy="332740"/>
            </a:xfrm>
            <a:custGeom>
              <a:avLst/>
              <a:gdLst/>
              <a:ahLst/>
              <a:cxnLst/>
              <a:rect l="l" t="t" r="r" b="b"/>
              <a:pathLst>
                <a:path w="265429" h="332739">
                  <a:moveTo>
                    <a:pt x="36575" y="15239"/>
                  </a:moveTo>
                  <a:lnTo>
                    <a:pt x="36575" y="30479"/>
                  </a:lnTo>
                </a:path>
                <a:path w="265429" h="332739">
                  <a:moveTo>
                    <a:pt x="33527" y="73151"/>
                  </a:moveTo>
                  <a:lnTo>
                    <a:pt x="33527" y="88391"/>
                  </a:lnTo>
                </a:path>
                <a:path w="265429" h="332739">
                  <a:moveTo>
                    <a:pt x="30479" y="131063"/>
                  </a:moveTo>
                  <a:lnTo>
                    <a:pt x="27431" y="146303"/>
                  </a:lnTo>
                </a:path>
                <a:path w="265429" h="332739">
                  <a:moveTo>
                    <a:pt x="24383" y="192023"/>
                  </a:moveTo>
                  <a:lnTo>
                    <a:pt x="24383" y="204215"/>
                  </a:lnTo>
                </a:path>
                <a:path w="265429" h="332739">
                  <a:moveTo>
                    <a:pt x="21335" y="249935"/>
                  </a:moveTo>
                  <a:lnTo>
                    <a:pt x="21335" y="265175"/>
                  </a:lnTo>
                </a:path>
                <a:path w="265429" h="332739">
                  <a:moveTo>
                    <a:pt x="18287" y="307847"/>
                  </a:moveTo>
                  <a:lnTo>
                    <a:pt x="15239" y="323087"/>
                  </a:lnTo>
                </a:path>
                <a:path w="265429" h="332739">
                  <a:moveTo>
                    <a:pt x="179831" y="146303"/>
                  </a:moveTo>
                  <a:lnTo>
                    <a:pt x="179831" y="158495"/>
                  </a:lnTo>
                </a:path>
                <a:path w="265429" h="332739">
                  <a:moveTo>
                    <a:pt x="176783" y="201167"/>
                  </a:moveTo>
                  <a:lnTo>
                    <a:pt x="176783" y="216407"/>
                  </a:lnTo>
                </a:path>
                <a:path w="265429" h="332739">
                  <a:moveTo>
                    <a:pt x="173735" y="259079"/>
                  </a:moveTo>
                  <a:lnTo>
                    <a:pt x="170687" y="274319"/>
                  </a:lnTo>
                </a:path>
                <a:path w="265429" h="332739">
                  <a:moveTo>
                    <a:pt x="167639" y="316991"/>
                  </a:moveTo>
                  <a:lnTo>
                    <a:pt x="167639" y="332231"/>
                  </a:lnTo>
                </a:path>
                <a:path w="265429" h="332739">
                  <a:moveTo>
                    <a:pt x="121919" y="51815"/>
                  </a:moveTo>
                  <a:lnTo>
                    <a:pt x="121919" y="64007"/>
                  </a:lnTo>
                </a:path>
                <a:path w="265429" h="332739">
                  <a:moveTo>
                    <a:pt x="118871" y="109727"/>
                  </a:moveTo>
                  <a:lnTo>
                    <a:pt x="118871" y="121919"/>
                  </a:lnTo>
                </a:path>
                <a:path w="265429" h="332739">
                  <a:moveTo>
                    <a:pt x="115823" y="167639"/>
                  </a:moveTo>
                  <a:lnTo>
                    <a:pt x="112775" y="182879"/>
                  </a:lnTo>
                </a:path>
                <a:path w="265429" h="332739">
                  <a:moveTo>
                    <a:pt x="109727" y="225551"/>
                  </a:moveTo>
                  <a:lnTo>
                    <a:pt x="109727" y="240791"/>
                  </a:lnTo>
                </a:path>
                <a:path w="265429" h="332739">
                  <a:moveTo>
                    <a:pt x="106679" y="283463"/>
                  </a:moveTo>
                  <a:lnTo>
                    <a:pt x="106679" y="298703"/>
                  </a:lnTo>
                </a:path>
                <a:path w="265429" h="332739">
                  <a:moveTo>
                    <a:pt x="265175" y="176783"/>
                  </a:moveTo>
                  <a:lnTo>
                    <a:pt x="265175" y="192023"/>
                  </a:lnTo>
                </a:path>
                <a:path w="265429" h="332739">
                  <a:moveTo>
                    <a:pt x="262127" y="237743"/>
                  </a:moveTo>
                  <a:lnTo>
                    <a:pt x="262127" y="249935"/>
                  </a:lnTo>
                </a:path>
                <a:path w="265429" h="332739">
                  <a:moveTo>
                    <a:pt x="259079" y="295655"/>
                  </a:moveTo>
                  <a:lnTo>
                    <a:pt x="256031" y="310895"/>
                  </a:lnTo>
                </a:path>
                <a:path w="265429" h="332739">
                  <a:moveTo>
                    <a:pt x="21335" y="0"/>
                  </a:moveTo>
                  <a:lnTo>
                    <a:pt x="21335" y="12191"/>
                  </a:lnTo>
                </a:path>
                <a:path w="265429" h="332739">
                  <a:moveTo>
                    <a:pt x="18287" y="57911"/>
                  </a:moveTo>
                  <a:lnTo>
                    <a:pt x="18287" y="73151"/>
                  </a:lnTo>
                </a:path>
                <a:path w="265429" h="332739">
                  <a:moveTo>
                    <a:pt x="15239" y="115823"/>
                  </a:moveTo>
                  <a:lnTo>
                    <a:pt x="12191" y="131063"/>
                  </a:lnTo>
                </a:path>
                <a:path w="265429" h="332739">
                  <a:moveTo>
                    <a:pt x="9143" y="173735"/>
                  </a:moveTo>
                  <a:lnTo>
                    <a:pt x="9143" y="188975"/>
                  </a:lnTo>
                </a:path>
                <a:path w="265429" h="332739">
                  <a:moveTo>
                    <a:pt x="6095" y="234695"/>
                  </a:moveTo>
                  <a:lnTo>
                    <a:pt x="6095" y="246887"/>
                  </a:lnTo>
                </a:path>
                <a:path w="265429" h="332739">
                  <a:moveTo>
                    <a:pt x="3047" y="292607"/>
                  </a:moveTo>
                  <a:lnTo>
                    <a:pt x="0" y="307847"/>
                  </a:lnTo>
                </a:path>
                <a:path w="265429" h="332739">
                  <a:moveTo>
                    <a:pt x="161543" y="185927"/>
                  </a:moveTo>
                  <a:lnTo>
                    <a:pt x="161543" y="201167"/>
                  </a:lnTo>
                </a:path>
                <a:path w="265429" h="332739">
                  <a:moveTo>
                    <a:pt x="158495" y="243839"/>
                  </a:moveTo>
                  <a:lnTo>
                    <a:pt x="155447" y="259079"/>
                  </a:lnTo>
                </a:path>
                <a:path w="265429" h="332739">
                  <a:moveTo>
                    <a:pt x="152399" y="301751"/>
                  </a:moveTo>
                  <a:lnTo>
                    <a:pt x="152399" y="316991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8" name="object 478"/>
            <p:cNvSpPr/>
            <p:nvPr/>
          </p:nvSpPr>
          <p:spPr>
            <a:xfrm>
              <a:off x="3914546" y="3850660"/>
              <a:ext cx="320675" cy="360045"/>
            </a:xfrm>
            <a:custGeom>
              <a:avLst/>
              <a:gdLst/>
              <a:ahLst/>
              <a:cxnLst/>
              <a:rect l="l" t="t" r="r" b="b"/>
              <a:pathLst>
                <a:path w="320675" h="360045">
                  <a:moveTo>
                    <a:pt x="173583" y="155356"/>
                  </a:moveTo>
                  <a:lnTo>
                    <a:pt x="182453" y="23835"/>
                  </a:lnTo>
                  <a:lnTo>
                    <a:pt x="24658" y="0"/>
                  </a:lnTo>
                  <a:lnTo>
                    <a:pt x="0" y="359877"/>
                  </a:lnTo>
                  <a:lnTo>
                    <a:pt x="305805" y="352745"/>
                  </a:lnTo>
                  <a:lnTo>
                    <a:pt x="320466" y="165933"/>
                  </a:lnTo>
                  <a:lnTo>
                    <a:pt x="173583" y="155356"/>
                  </a:lnTo>
                  <a:close/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79" name="object 479"/>
            <p:cNvSpPr/>
            <p:nvPr/>
          </p:nvSpPr>
          <p:spPr>
            <a:xfrm>
              <a:off x="3691188" y="3257053"/>
              <a:ext cx="223520" cy="953769"/>
            </a:xfrm>
            <a:custGeom>
              <a:avLst/>
              <a:gdLst/>
              <a:ahLst/>
              <a:cxnLst/>
              <a:rect l="l" t="t" r="r" b="b"/>
              <a:pathLst>
                <a:path w="223520" h="953770">
                  <a:moveTo>
                    <a:pt x="0" y="0"/>
                  </a:moveTo>
                  <a:lnTo>
                    <a:pt x="223357" y="953484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0" name="object 480"/>
            <p:cNvSpPr/>
            <p:nvPr/>
          </p:nvSpPr>
          <p:spPr>
            <a:xfrm>
              <a:off x="3625382" y="3276721"/>
              <a:ext cx="353695" cy="941069"/>
            </a:xfrm>
            <a:custGeom>
              <a:avLst/>
              <a:gdLst/>
              <a:ahLst/>
              <a:cxnLst/>
              <a:rect l="l" t="t" r="r" b="b"/>
              <a:pathLst>
                <a:path w="353695" h="941070">
                  <a:moveTo>
                    <a:pt x="353141" y="0"/>
                  </a:moveTo>
                  <a:lnTo>
                    <a:pt x="0" y="940948"/>
                  </a:lnTo>
                </a:path>
              </a:pathLst>
            </a:custGeom>
            <a:ln w="457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1" name="object 481"/>
            <p:cNvSpPr/>
            <p:nvPr/>
          </p:nvSpPr>
          <p:spPr>
            <a:xfrm>
              <a:off x="3701186" y="3699509"/>
              <a:ext cx="203835" cy="68580"/>
            </a:xfrm>
            <a:custGeom>
              <a:avLst/>
              <a:gdLst/>
              <a:ahLst/>
              <a:cxnLst/>
              <a:rect l="l" t="t" r="r" b="b"/>
              <a:pathLst>
                <a:path w="203835" h="68579">
                  <a:moveTo>
                    <a:pt x="203352" y="34290"/>
                  </a:moveTo>
                  <a:lnTo>
                    <a:pt x="161632" y="34290"/>
                  </a:lnTo>
                  <a:lnTo>
                    <a:pt x="161632" y="0"/>
                  </a:lnTo>
                  <a:lnTo>
                    <a:pt x="41719" y="0"/>
                  </a:lnTo>
                  <a:lnTo>
                    <a:pt x="41719" y="34290"/>
                  </a:lnTo>
                  <a:lnTo>
                    <a:pt x="0" y="34290"/>
                  </a:lnTo>
                  <a:lnTo>
                    <a:pt x="0" y="68580"/>
                  </a:lnTo>
                  <a:lnTo>
                    <a:pt x="203352" y="68580"/>
                  </a:lnTo>
                  <a:lnTo>
                    <a:pt x="203352" y="342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482" name="object 482"/>
          <p:cNvSpPr txBox="1"/>
          <p:nvPr/>
        </p:nvSpPr>
        <p:spPr>
          <a:xfrm>
            <a:off x="3312261" y="2511345"/>
            <a:ext cx="156297" cy="61789"/>
          </a:xfrm>
          <a:prstGeom prst="rect">
            <a:avLst/>
          </a:prstGeom>
        </p:spPr>
        <p:txBody>
          <a:bodyPr vert="horz" wrap="square" lIns="0" tIns="10391" rIns="0" bIns="0" rtlCol="0">
            <a:spAutoFit/>
          </a:bodyPr>
          <a:lstStyle/>
          <a:p>
            <a:pPr marL="8659" marR="3464" indent="27708">
              <a:lnSpc>
                <a:spcPts val="184"/>
              </a:lnSpc>
              <a:spcBef>
                <a:spcPts val="82"/>
              </a:spcBef>
            </a:pPr>
            <a:r>
              <a:rPr sz="170" dirty="0">
                <a:latin typeface="Arial"/>
                <a:cs typeface="Arial"/>
              </a:rPr>
              <a:t> </a:t>
            </a:r>
            <a:r>
              <a:rPr sz="170" spc="-7" dirty="0">
                <a:latin typeface="Arial"/>
                <a:cs typeface="Arial"/>
              </a:rPr>
              <a:t>Type </a:t>
            </a:r>
            <a:r>
              <a:rPr sz="170" spc="-34" dirty="0">
                <a:latin typeface="Arial"/>
                <a:cs typeface="Arial"/>
              </a:rPr>
              <a:t>G</a:t>
            </a:r>
            <a:r>
              <a:rPr sz="170" spc="341" dirty="0">
                <a:latin typeface="Arial"/>
                <a:cs typeface="Arial"/>
              </a:rPr>
              <a:t> </a:t>
            </a:r>
            <a:r>
              <a:rPr sz="170" dirty="0">
                <a:latin typeface="Arial"/>
                <a:cs typeface="Arial"/>
              </a:rPr>
              <a:t>Load</a:t>
            </a:r>
            <a:r>
              <a:rPr sz="170" spc="170" dirty="0">
                <a:latin typeface="Arial"/>
                <a:cs typeface="Arial"/>
              </a:rPr>
              <a:t> </a:t>
            </a:r>
            <a:r>
              <a:rPr sz="170" dirty="0">
                <a:latin typeface="Arial"/>
                <a:cs typeface="Arial"/>
              </a:rPr>
              <a:t>Spa</a:t>
            </a:r>
            <a:r>
              <a:rPr sz="170" spc="3" dirty="0">
                <a:latin typeface="Arial"/>
                <a:cs typeface="Arial"/>
              </a:rPr>
              <a:t> </a:t>
            </a:r>
            <a:r>
              <a:rPr sz="170" spc="-34" dirty="0">
                <a:latin typeface="Arial"/>
                <a:cs typeface="Arial"/>
              </a:rPr>
              <a:t>e</a:t>
            </a:r>
            <a:endParaRPr sz="170">
              <a:latin typeface="Arial"/>
              <a:cs typeface="Arial"/>
            </a:endParaRPr>
          </a:p>
        </p:txBody>
      </p:sp>
      <p:grpSp>
        <p:nvGrpSpPr>
          <p:cNvPr id="483" name="object 483"/>
          <p:cNvGrpSpPr/>
          <p:nvPr/>
        </p:nvGrpSpPr>
        <p:grpSpPr>
          <a:xfrm>
            <a:off x="3480275" y="1825840"/>
            <a:ext cx="6315941" cy="1640465"/>
            <a:chOff x="3936004" y="2677899"/>
            <a:chExt cx="9263380" cy="2406015"/>
          </a:xfrm>
        </p:grpSpPr>
        <p:sp>
          <p:nvSpPr>
            <p:cNvPr id="484" name="object 484"/>
            <p:cNvSpPr/>
            <p:nvPr/>
          </p:nvSpPr>
          <p:spPr>
            <a:xfrm>
              <a:off x="4600102" y="3596426"/>
              <a:ext cx="628015" cy="742315"/>
            </a:xfrm>
            <a:custGeom>
              <a:avLst/>
              <a:gdLst/>
              <a:ahLst/>
              <a:cxnLst/>
              <a:rect l="l" t="t" r="r" b="b"/>
              <a:pathLst>
                <a:path w="628014" h="742314">
                  <a:moveTo>
                    <a:pt x="351464" y="0"/>
                  </a:moveTo>
                  <a:lnTo>
                    <a:pt x="289651" y="397733"/>
                  </a:lnTo>
                  <a:lnTo>
                    <a:pt x="0" y="353994"/>
                  </a:lnTo>
                  <a:lnTo>
                    <a:pt x="0" y="597865"/>
                  </a:lnTo>
                  <a:lnTo>
                    <a:pt x="2895" y="717651"/>
                  </a:lnTo>
                  <a:lnTo>
                    <a:pt x="163342" y="741944"/>
                  </a:lnTo>
                  <a:lnTo>
                    <a:pt x="175199" y="663610"/>
                  </a:lnTo>
                  <a:lnTo>
                    <a:pt x="605881" y="728837"/>
                  </a:lnTo>
                  <a:lnTo>
                    <a:pt x="628009" y="582655"/>
                  </a:lnTo>
                  <a:lnTo>
                    <a:pt x="415229" y="551809"/>
                  </a:lnTo>
                  <a:lnTo>
                    <a:pt x="435681" y="421050"/>
                  </a:lnTo>
                  <a:lnTo>
                    <a:pt x="497128" y="22433"/>
                  </a:lnTo>
                  <a:lnTo>
                    <a:pt x="3514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5" name="object 485"/>
            <p:cNvSpPr/>
            <p:nvPr/>
          </p:nvSpPr>
          <p:spPr>
            <a:xfrm>
              <a:off x="4763109" y="433638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6" name="object 486"/>
            <p:cNvSpPr/>
            <p:nvPr/>
          </p:nvSpPr>
          <p:spPr>
            <a:xfrm>
              <a:off x="4602479" y="4267199"/>
              <a:ext cx="607060" cy="43180"/>
            </a:xfrm>
            <a:custGeom>
              <a:avLst/>
              <a:gdLst/>
              <a:ahLst/>
              <a:cxnLst/>
              <a:rect l="l" t="t" r="r" b="b"/>
              <a:pathLst>
                <a:path w="607060" h="43179">
                  <a:moveTo>
                    <a:pt x="0" y="0"/>
                  </a:moveTo>
                  <a:lnTo>
                    <a:pt x="48767" y="3047"/>
                  </a:lnTo>
                </a:path>
                <a:path w="607060" h="43179">
                  <a:moveTo>
                    <a:pt x="134111" y="9143"/>
                  </a:moveTo>
                  <a:lnTo>
                    <a:pt x="170687" y="12191"/>
                  </a:lnTo>
                </a:path>
                <a:path w="607060" h="43179">
                  <a:moveTo>
                    <a:pt x="438911" y="30479"/>
                  </a:moveTo>
                  <a:lnTo>
                    <a:pt x="502919" y="36575"/>
                  </a:lnTo>
                </a:path>
                <a:path w="607060" h="43179">
                  <a:moveTo>
                    <a:pt x="588263" y="42671"/>
                  </a:moveTo>
                  <a:lnTo>
                    <a:pt x="606551" y="42671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7" name="object 487"/>
            <p:cNvSpPr/>
            <p:nvPr/>
          </p:nvSpPr>
          <p:spPr>
            <a:xfrm>
              <a:off x="4600102" y="4210811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5">
                  <a:moveTo>
                    <a:pt x="0" y="0"/>
                  </a:moveTo>
                  <a:lnTo>
                    <a:pt x="55107" y="0"/>
                  </a:lnTo>
                </a:path>
              </a:pathLst>
            </a:custGeom>
            <a:ln w="4876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8" name="object 488"/>
            <p:cNvSpPr/>
            <p:nvPr/>
          </p:nvSpPr>
          <p:spPr>
            <a:xfrm>
              <a:off x="4599431" y="3633215"/>
              <a:ext cx="628015" cy="685800"/>
            </a:xfrm>
            <a:custGeom>
              <a:avLst/>
              <a:gdLst/>
              <a:ahLst/>
              <a:cxnLst/>
              <a:rect l="l" t="t" r="r" b="b"/>
              <a:pathLst>
                <a:path w="628014" h="685800">
                  <a:moveTo>
                    <a:pt x="143255" y="585215"/>
                  </a:moveTo>
                  <a:lnTo>
                    <a:pt x="207263" y="591311"/>
                  </a:lnTo>
                </a:path>
                <a:path w="628014" h="685800">
                  <a:moveTo>
                    <a:pt x="292607" y="597407"/>
                  </a:moveTo>
                  <a:lnTo>
                    <a:pt x="359663" y="600455"/>
                  </a:lnTo>
                </a:path>
                <a:path w="628014" h="685800">
                  <a:moveTo>
                    <a:pt x="445007" y="606551"/>
                  </a:moveTo>
                  <a:lnTo>
                    <a:pt x="509015" y="612647"/>
                  </a:lnTo>
                </a:path>
                <a:path w="628014" h="685800">
                  <a:moveTo>
                    <a:pt x="597407" y="618743"/>
                  </a:moveTo>
                  <a:lnTo>
                    <a:pt x="618743" y="618743"/>
                  </a:lnTo>
                </a:path>
                <a:path w="628014" h="685800">
                  <a:moveTo>
                    <a:pt x="0" y="518159"/>
                  </a:moveTo>
                  <a:lnTo>
                    <a:pt x="60959" y="521207"/>
                  </a:lnTo>
                </a:path>
                <a:path w="628014" h="685800">
                  <a:moveTo>
                    <a:pt x="146303" y="527303"/>
                  </a:moveTo>
                  <a:lnTo>
                    <a:pt x="210311" y="530351"/>
                  </a:lnTo>
                </a:path>
                <a:path w="628014" h="685800">
                  <a:moveTo>
                    <a:pt x="298703" y="536447"/>
                  </a:moveTo>
                  <a:lnTo>
                    <a:pt x="362711" y="542543"/>
                  </a:lnTo>
                </a:path>
                <a:path w="628014" h="685800">
                  <a:moveTo>
                    <a:pt x="448055" y="548639"/>
                  </a:moveTo>
                  <a:lnTo>
                    <a:pt x="515111" y="551687"/>
                  </a:lnTo>
                </a:path>
                <a:path w="628014" h="685800">
                  <a:moveTo>
                    <a:pt x="600455" y="557783"/>
                  </a:moveTo>
                  <a:lnTo>
                    <a:pt x="627887" y="560831"/>
                  </a:lnTo>
                </a:path>
                <a:path w="628014" h="685800">
                  <a:moveTo>
                    <a:pt x="0" y="457199"/>
                  </a:moveTo>
                  <a:lnTo>
                    <a:pt x="64007" y="463295"/>
                  </a:lnTo>
                </a:path>
                <a:path w="628014" h="685800">
                  <a:moveTo>
                    <a:pt x="149351" y="469391"/>
                  </a:moveTo>
                  <a:lnTo>
                    <a:pt x="216407" y="472439"/>
                  </a:lnTo>
                </a:path>
                <a:path w="628014" h="685800">
                  <a:moveTo>
                    <a:pt x="301751" y="478535"/>
                  </a:moveTo>
                  <a:lnTo>
                    <a:pt x="365759" y="484631"/>
                  </a:lnTo>
                </a:path>
                <a:path w="628014" h="685800">
                  <a:moveTo>
                    <a:pt x="3047" y="399287"/>
                  </a:moveTo>
                  <a:lnTo>
                    <a:pt x="67055" y="405383"/>
                  </a:lnTo>
                </a:path>
                <a:path w="628014" h="685800">
                  <a:moveTo>
                    <a:pt x="155447" y="411479"/>
                  </a:moveTo>
                  <a:lnTo>
                    <a:pt x="219455" y="414527"/>
                  </a:lnTo>
                </a:path>
                <a:path w="628014" h="685800">
                  <a:moveTo>
                    <a:pt x="304799" y="420623"/>
                  </a:moveTo>
                  <a:lnTo>
                    <a:pt x="371855" y="423671"/>
                  </a:lnTo>
                </a:path>
                <a:path w="628014" h="685800">
                  <a:moveTo>
                    <a:pt x="6095" y="341375"/>
                  </a:moveTo>
                  <a:lnTo>
                    <a:pt x="73151" y="344423"/>
                  </a:lnTo>
                </a:path>
                <a:path w="628014" h="685800">
                  <a:moveTo>
                    <a:pt x="158495" y="350519"/>
                  </a:moveTo>
                  <a:lnTo>
                    <a:pt x="222503" y="356615"/>
                  </a:lnTo>
                </a:path>
                <a:path w="628014" h="685800">
                  <a:moveTo>
                    <a:pt x="310895" y="362711"/>
                  </a:moveTo>
                  <a:lnTo>
                    <a:pt x="374903" y="365759"/>
                  </a:lnTo>
                </a:path>
                <a:path w="628014" h="685800">
                  <a:moveTo>
                    <a:pt x="313943" y="304799"/>
                  </a:moveTo>
                  <a:lnTo>
                    <a:pt x="377951" y="307847"/>
                  </a:lnTo>
                </a:path>
                <a:path w="628014" h="685800">
                  <a:moveTo>
                    <a:pt x="316991" y="243839"/>
                  </a:moveTo>
                  <a:lnTo>
                    <a:pt x="384047" y="249935"/>
                  </a:lnTo>
                </a:path>
                <a:path w="628014" h="685800">
                  <a:moveTo>
                    <a:pt x="323087" y="185927"/>
                  </a:moveTo>
                  <a:lnTo>
                    <a:pt x="387095" y="192023"/>
                  </a:lnTo>
                </a:path>
                <a:path w="628014" h="685800">
                  <a:moveTo>
                    <a:pt x="326135" y="128015"/>
                  </a:moveTo>
                  <a:lnTo>
                    <a:pt x="390143" y="131063"/>
                  </a:lnTo>
                </a:path>
                <a:path w="628014" h="685800">
                  <a:moveTo>
                    <a:pt x="335279" y="70103"/>
                  </a:moveTo>
                  <a:lnTo>
                    <a:pt x="396239" y="73151"/>
                  </a:lnTo>
                </a:path>
                <a:path w="628014" h="685800">
                  <a:moveTo>
                    <a:pt x="481583" y="79247"/>
                  </a:moveTo>
                  <a:lnTo>
                    <a:pt x="484631" y="79247"/>
                  </a:lnTo>
                </a:path>
                <a:path w="628014" h="685800">
                  <a:moveTo>
                    <a:pt x="344423" y="12191"/>
                  </a:moveTo>
                  <a:lnTo>
                    <a:pt x="399287" y="15239"/>
                  </a:lnTo>
                </a:path>
                <a:path w="628014" h="685800">
                  <a:moveTo>
                    <a:pt x="487679" y="21335"/>
                  </a:moveTo>
                  <a:lnTo>
                    <a:pt x="493775" y="21335"/>
                  </a:lnTo>
                </a:path>
                <a:path w="628014" h="685800">
                  <a:moveTo>
                    <a:pt x="54863" y="682751"/>
                  </a:moveTo>
                  <a:lnTo>
                    <a:pt x="118871" y="685799"/>
                  </a:lnTo>
                </a:path>
                <a:path w="628014" h="685800">
                  <a:moveTo>
                    <a:pt x="57911" y="624839"/>
                  </a:moveTo>
                  <a:lnTo>
                    <a:pt x="121919" y="627887"/>
                  </a:lnTo>
                </a:path>
                <a:path w="628014" h="685800">
                  <a:moveTo>
                    <a:pt x="243839" y="637031"/>
                  </a:moveTo>
                  <a:lnTo>
                    <a:pt x="274319" y="640079"/>
                  </a:lnTo>
                </a:path>
                <a:path w="628014" h="685800">
                  <a:moveTo>
                    <a:pt x="362711" y="646175"/>
                  </a:moveTo>
                  <a:lnTo>
                    <a:pt x="426719" y="649223"/>
                  </a:lnTo>
                </a:path>
                <a:path w="628014" h="685800">
                  <a:moveTo>
                    <a:pt x="512063" y="655319"/>
                  </a:moveTo>
                  <a:lnTo>
                    <a:pt x="576071" y="661415"/>
                  </a:lnTo>
                </a:path>
                <a:path w="628014" h="685800">
                  <a:moveTo>
                    <a:pt x="64007" y="566927"/>
                  </a:moveTo>
                  <a:lnTo>
                    <a:pt x="128015" y="569975"/>
                  </a:lnTo>
                </a:path>
                <a:path w="628014" h="685800">
                  <a:moveTo>
                    <a:pt x="213359" y="576071"/>
                  </a:moveTo>
                  <a:lnTo>
                    <a:pt x="277367" y="582167"/>
                  </a:lnTo>
                </a:path>
                <a:path w="628014" h="685800">
                  <a:moveTo>
                    <a:pt x="365759" y="585215"/>
                  </a:moveTo>
                  <a:lnTo>
                    <a:pt x="429767" y="591311"/>
                  </a:lnTo>
                </a:path>
                <a:path w="628014" h="685800">
                  <a:moveTo>
                    <a:pt x="518159" y="597407"/>
                  </a:moveTo>
                  <a:lnTo>
                    <a:pt x="582167" y="600455"/>
                  </a:lnTo>
                </a:path>
                <a:path w="628014" h="685800">
                  <a:moveTo>
                    <a:pt x="67055" y="505967"/>
                  </a:moveTo>
                  <a:lnTo>
                    <a:pt x="131063" y="512063"/>
                  </a:lnTo>
                </a:path>
                <a:path w="628014" h="685800">
                  <a:moveTo>
                    <a:pt x="219455" y="518159"/>
                  </a:moveTo>
                  <a:lnTo>
                    <a:pt x="283463" y="521207"/>
                  </a:lnTo>
                </a:path>
                <a:path w="628014" h="685800">
                  <a:moveTo>
                    <a:pt x="368807" y="527303"/>
                  </a:moveTo>
                  <a:lnTo>
                    <a:pt x="432815" y="533399"/>
                  </a:lnTo>
                </a:path>
                <a:path w="628014" h="685800">
                  <a:moveTo>
                    <a:pt x="521207" y="539495"/>
                  </a:moveTo>
                  <a:lnTo>
                    <a:pt x="585215" y="542543"/>
                  </a:lnTo>
                </a:path>
                <a:path w="628014" h="685800">
                  <a:moveTo>
                    <a:pt x="70103" y="448055"/>
                  </a:moveTo>
                  <a:lnTo>
                    <a:pt x="137159" y="454151"/>
                  </a:lnTo>
                </a:path>
                <a:path w="628014" h="685800">
                  <a:moveTo>
                    <a:pt x="222503" y="460247"/>
                  </a:moveTo>
                  <a:lnTo>
                    <a:pt x="286511" y="463295"/>
                  </a:lnTo>
                </a:path>
                <a:path w="628014" h="685800">
                  <a:moveTo>
                    <a:pt x="374903" y="469391"/>
                  </a:moveTo>
                  <a:lnTo>
                    <a:pt x="423671" y="472439"/>
                  </a:lnTo>
                </a:path>
                <a:path w="628014" h="685800">
                  <a:moveTo>
                    <a:pt x="76199" y="390143"/>
                  </a:moveTo>
                  <a:lnTo>
                    <a:pt x="140207" y="393191"/>
                  </a:lnTo>
                </a:path>
                <a:path w="628014" h="685800">
                  <a:moveTo>
                    <a:pt x="225551" y="399287"/>
                  </a:moveTo>
                  <a:lnTo>
                    <a:pt x="292607" y="405383"/>
                  </a:lnTo>
                </a:path>
                <a:path w="628014" h="685800">
                  <a:moveTo>
                    <a:pt x="377951" y="411479"/>
                  </a:moveTo>
                  <a:lnTo>
                    <a:pt x="432815" y="414527"/>
                  </a:lnTo>
                </a:path>
                <a:path w="628014" h="685800">
                  <a:moveTo>
                    <a:pt x="79247" y="332231"/>
                  </a:moveTo>
                  <a:lnTo>
                    <a:pt x="103631" y="332231"/>
                  </a:lnTo>
                </a:path>
                <a:path w="628014" h="685800">
                  <a:moveTo>
                    <a:pt x="292607" y="347471"/>
                  </a:moveTo>
                  <a:lnTo>
                    <a:pt x="295655" y="347471"/>
                  </a:lnTo>
                </a:path>
                <a:path w="628014" h="685800">
                  <a:moveTo>
                    <a:pt x="380999" y="353567"/>
                  </a:moveTo>
                  <a:lnTo>
                    <a:pt x="441959" y="356615"/>
                  </a:lnTo>
                </a:path>
                <a:path w="628014" h="685800">
                  <a:moveTo>
                    <a:pt x="387095" y="292607"/>
                  </a:moveTo>
                  <a:lnTo>
                    <a:pt x="451103" y="298703"/>
                  </a:lnTo>
                </a:path>
                <a:path w="628014" h="685800">
                  <a:moveTo>
                    <a:pt x="390143" y="234695"/>
                  </a:moveTo>
                  <a:lnTo>
                    <a:pt x="454151" y="240791"/>
                  </a:lnTo>
                </a:path>
                <a:path w="628014" h="685800">
                  <a:moveTo>
                    <a:pt x="393191" y="176783"/>
                  </a:moveTo>
                  <a:lnTo>
                    <a:pt x="460247" y="179831"/>
                  </a:lnTo>
                </a:path>
                <a:path w="628014" h="685800">
                  <a:moveTo>
                    <a:pt x="399287" y="118871"/>
                  </a:moveTo>
                  <a:lnTo>
                    <a:pt x="463295" y="121919"/>
                  </a:lnTo>
                </a:path>
                <a:path w="628014" h="685800">
                  <a:moveTo>
                    <a:pt x="402335" y="57911"/>
                  </a:moveTo>
                  <a:lnTo>
                    <a:pt x="466343" y="64007"/>
                  </a:lnTo>
                </a:path>
                <a:path w="628014" h="685800">
                  <a:moveTo>
                    <a:pt x="405383" y="0"/>
                  </a:moveTo>
                  <a:lnTo>
                    <a:pt x="472439" y="6095"/>
                  </a:lnTo>
                </a:path>
                <a:path w="628014" h="685800">
                  <a:moveTo>
                    <a:pt x="82295" y="655319"/>
                  </a:moveTo>
                  <a:lnTo>
                    <a:pt x="149351" y="658367"/>
                  </a:lnTo>
                </a:path>
                <a:path w="628014" h="685800">
                  <a:moveTo>
                    <a:pt x="88391" y="597407"/>
                  </a:moveTo>
                  <a:lnTo>
                    <a:pt x="152399" y="600455"/>
                  </a:lnTo>
                </a:path>
                <a:path w="628014" h="685800">
                  <a:moveTo>
                    <a:pt x="237743" y="606551"/>
                  </a:moveTo>
                  <a:lnTo>
                    <a:pt x="304799" y="612647"/>
                  </a:lnTo>
                </a:path>
                <a:path w="628014" h="685800">
                  <a:moveTo>
                    <a:pt x="390143" y="618743"/>
                  </a:moveTo>
                  <a:lnTo>
                    <a:pt x="454151" y="621791"/>
                  </a:lnTo>
                </a:path>
                <a:path w="628014" h="685800">
                  <a:moveTo>
                    <a:pt x="542543" y="627887"/>
                  </a:moveTo>
                  <a:lnTo>
                    <a:pt x="606551" y="633983"/>
                  </a:lnTo>
                </a:path>
                <a:path w="628014" h="685800">
                  <a:moveTo>
                    <a:pt x="0" y="530351"/>
                  </a:moveTo>
                  <a:lnTo>
                    <a:pt x="6095" y="533399"/>
                  </a:lnTo>
                </a:path>
                <a:path w="628014" h="685800">
                  <a:moveTo>
                    <a:pt x="91439" y="539495"/>
                  </a:moveTo>
                  <a:lnTo>
                    <a:pt x="155447" y="542543"/>
                  </a:lnTo>
                </a:path>
                <a:path w="628014" h="685800">
                  <a:moveTo>
                    <a:pt x="243839" y="548639"/>
                  </a:moveTo>
                  <a:lnTo>
                    <a:pt x="307847" y="551687"/>
                  </a:lnTo>
                </a:path>
                <a:path w="628014" h="685800">
                  <a:moveTo>
                    <a:pt x="393191" y="557783"/>
                  </a:moveTo>
                  <a:lnTo>
                    <a:pt x="460247" y="563879"/>
                  </a:lnTo>
                </a:path>
                <a:path w="628014" h="685800">
                  <a:moveTo>
                    <a:pt x="545591" y="569975"/>
                  </a:moveTo>
                  <a:lnTo>
                    <a:pt x="609599" y="573023"/>
                  </a:lnTo>
                </a:path>
                <a:path w="628014" h="685800">
                  <a:moveTo>
                    <a:pt x="0" y="472439"/>
                  </a:moveTo>
                  <a:lnTo>
                    <a:pt x="9143" y="472439"/>
                  </a:lnTo>
                </a:path>
                <a:path w="628014" h="685800">
                  <a:moveTo>
                    <a:pt x="94487" y="478535"/>
                  </a:moveTo>
                  <a:lnTo>
                    <a:pt x="161543" y="484631"/>
                  </a:lnTo>
                </a:path>
                <a:path w="628014" h="685800">
                  <a:moveTo>
                    <a:pt x="246887" y="490727"/>
                  </a:moveTo>
                  <a:lnTo>
                    <a:pt x="310895" y="493775"/>
                  </a:lnTo>
                </a:path>
                <a:path w="628014" h="685800">
                  <a:moveTo>
                    <a:pt x="399287" y="499871"/>
                  </a:moveTo>
                  <a:lnTo>
                    <a:pt x="417575" y="502919"/>
                  </a:lnTo>
                </a:path>
                <a:path w="628014" h="685800">
                  <a:moveTo>
                    <a:pt x="0" y="414527"/>
                  </a:moveTo>
                  <a:lnTo>
                    <a:pt x="12191" y="414527"/>
                  </a:lnTo>
                </a:path>
                <a:path w="628014" h="685800">
                  <a:moveTo>
                    <a:pt x="100583" y="420623"/>
                  </a:moveTo>
                  <a:lnTo>
                    <a:pt x="164591" y="426719"/>
                  </a:lnTo>
                </a:path>
                <a:path w="628014" h="685800">
                  <a:moveTo>
                    <a:pt x="249935" y="432815"/>
                  </a:moveTo>
                  <a:lnTo>
                    <a:pt x="316991" y="435863"/>
                  </a:lnTo>
                </a:path>
                <a:path w="628014" h="685800">
                  <a:moveTo>
                    <a:pt x="402335" y="441959"/>
                  </a:moveTo>
                  <a:lnTo>
                    <a:pt x="426719" y="445007"/>
                  </a:lnTo>
                </a:path>
                <a:path w="628014" h="685800">
                  <a:moveTo>
                    <a:pt x="0" y="353567"/>
                  </a:moveTo>
                  <a:lnTo>
                    <a:pt x="18287" y="356615"/>
                  </a:lnTo>
                </a:path>
                <a:path w="628014" h="685800">
                  <a:moveTo>
                    <a:pt x="103631" y="362711"/>
                  </a:moveTo>
                  <a:lnTo>
                    <a:pt x="167639" y="365759"/>
                  </a:lnTo>
                </a:path>
                <a:path w="628014" h="685800">
                  <a:moveTo>
                    <a:pt x="256031" y="371855"/>
                  </a:moveTo>
                  <a:lnTo>
                    <a:pt x="320039" y="377951"/>
                  </a:lnTo>
                </a:path>
                <a:path w="628014" h="685800">
                  <a:moveTo>
                    <a:pt x="405383" y="384047"/>
                  </a:moveTo>
                  <a:lnTo>
                    <a:pt x="435863" y="384047"/>
                  </a:lnTo>
                </a:path>
                <a:path w="628014" h="685800">
                  <a:moveTo>
                    <a:pt x="295655" y="316991"/>
                  </a:moveTo>
                  <a:lnTo>
                    <a:pt x="323087" y="320039"/>
                  </a:lnTo>
                </a:path>
                <a:path w="628014" h="685800">
                  <a:moveTo>
                    <a:pt x="411479" y="326135"/>
                  </a:moveTo>
                  <a:lnTo>
                    <a:pt x="445007" y="326135"/>
                  </a:lnTo>
                </a:path>
                <a:path w="628014" h="685800">
                  <a:moveTo>
                    <a:pt x="304799" y="259079"/>
                  </a:moveTo>
                  <a:lnTo>
                    <a:pt x="329183" y="259079"/>
                  </a:lnTo>
                </a:path>
                <a:path w="628014" h="685800">
                  <a:moveTo>
                    <a:pt x="414527" y="265175"/>
                  </a:moveTo>
                  <a:lnTo>
                    <a:pt x="454151" y="268223"/>
                  </a:lnTo>
                </a:path>
                <a:path w="628014" h="685800">
                  <a:moveTo>
                    <a:pt x="313943" y="201167"/>
                  </a:moveTo>
                  <a:lnTo>
                    <a:pt x="332231" y="201167"/>
                  </a:lnTo>
                </a:path>
                <a:path w="628014" h="685800">
                  <a:moveTo>
                    <a:pt x="417575" y="207263"/>
                  </a:moveTo>
                  <a:lnTo>
                    <a:pt x="463295" y="210311"/>
                  </a:lnTo>
                </a:path>
                <a:path w="628014" h="685800">
                  <a:moveTo>
                    <a:pt x="323087" y="143255"/>
                  </a:moveTo>
                  <a:lnTo>
                    <a:pt x="335279" y="143255"/>
                  </a:lnTo>
                </a:path>
                <a:path w="628014" h="685800">
                  <a:moveTo>
                    <a:pt x="423671" y="149351"/>
                  </a:moveTo>
                  <a:lnTo>
                    <a:pt x="472439" y="152399"/>
                  </a:lnTo>
                </a:path>
                <a:path w="628014" h="685800">
                  <a:moveTo>
                    <a:pt x="332231" y="85343"/>
                  </a:moveTo>
                  <a:lnTo>
                    <a:pt x="341375" y="85343"/>
                  </a:lnTo>
                </a:path>
                <a:path w="628014" h="685800">
                  <a:moveTo>
                    <a:pt x="426719" y="91439"/>
                  </a:moveTo>
                  <a:lnTo>
                    <a:pt x="481583" y="94487"/>
                  </a:lnTo>
                </a:path>
                <a:path w="628014" h="685800">
                  <a:moveTo>
                    <a:pt x="341375" y="24383"/>
                  </a:moveTo>
                  <a:lnTo>
                    <a:pt x="344423" y="24383"/>
                  </a:lnTo>
                </a:path>
                <a:path w="628014" h="685800">
                  <a:moveTo>
                    <a:pt x="429767" y="30479"/>
                  </a:moveTo>
                  <a:lnTo>
                    <a:pt x="490727" y="36575"/>
                  </a:lnTo>
                </a:path>
                <a:path w="628014" h="685800">
                  <a:moveTo>
                    <a:pt x="9143" y="664463"/>
                  </a:moveTo>
                  <a:lnTo>
                    <a:pt x="73151" y="670559"/>
                  </a:lnTo>
                </a:path>
                <a:path w="628014" h="685800">
                  <a:moveTo>
                    <a:pt x="158495" y="676655"/>
                  </a:moveTo>
                  <a:lnTo>
                    <a:pt x="167639" y="676655"/>
                  </a:lnTo>
                </a:path>
                <a:path w="628014" h="685800">
                  <a:moveTo>
                    <a:pt x="12191" y="606551"/>
                  </a:moveTo>
                  <a:lnTo>
                    <a:pt x="76199" y="609599"/>
                  </a:lnTo>
                </a:path>
                <a:path w="628014" h="685800">
                  <a:moveTo>
                    <a:pt x="164591" y="615695"/>
                  </a:moveTo>
                  <a:lnTo>
                    <a:pt x="228599" y="621791"/>
                  </a:lnTo>
                </a:path>
                <a:path w="628014" h="685800">
                  <a:moveTo>
                    <a:pt x="313943" y="627887"/>
                  </a:moveTo>
                  <a:lnTo>
                    <a:pt x="377951" y="630935"/>
                  </a:lnTo>
                </a:path>
                <a:path w="628014" h="685800">
                  <a:moveTo>
                    <a:pt x="466343" y="637031"/>
                  </a:moveTo>
                  <a:lnTo>
                    <a:pt x="530351" y="643127"/>
                  </a:lnTo>
                </a:path>
                <a:path w="628014" h="685800">
                  <a:moveTo>
                    <a:pt x="15239" y="548639"/>
                  </a:moveTo>
                  <a:lnTo>
                    <a:pt x="79247" y="551687"/>
                  </a:lnTo>
                </a:path>
                <a:path w="628014" h="685800">
                  <a:moveTo>
                    <a:pt x="167639" y="557783"/>
                  </a:moveTo>
                  <a:lnTo>
                    <a:pt x="231647" y="563879"/>
                  </a:lnTo>
                </a:path>
                <a:path w="628014" h="685800">
                  <a:moveTo>
                    <a:pt x="320039" y="569975"/>
                  </a:moveTo>
                  <a:lnTo>
                    <a:pt x="384047" y="573023"/>
                  </a:lnTo>
                </a:path>
                <a:path w="628014" h="685800">
                  <a:moveTo>
                    <a:pt x="469391" y="579119"/>
                  </a:moveTo>
                  <a:lnTo>
                    <a:pt x="533399" y="585215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89" name="object 489"/>
            <p:cNvSpPr/>
            <p:nvPr/>
          </p:nvSpPr>
          <p:spPr>
            <a:xfrm>
              <a:off x="5220309" y="422361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0" name="object 490"/>
            <p:cNvSpPr/>
            <p:nvPr/>
          </p:nvSpPr>
          <p:spPr>
            <a:xfrm>
              <a:off x="4599431" y="3599687"/>
              <a:ext cx="628015" cy="722630"/>
            </a:xfrm>
            <a:custGeom>
              <a:avLst/>
              <a:gdLst/>
              <a:ahLst/>
              <a:cxnLst/>
              <a:rect l="l" t="t" r="r" b="b"/>
              <a:pathLst>
                <a:path w="628014" h="722629">
                  <a:moveTo>
                    <a:pt x="21335" y="521207"/>
                  </a:moveTo>
                  <a:lnTo>
                    <a:pt x="85343" y="527303"/>
                  </a:lnTo>
                </a:path>
                <a:path w="628014" h="722629">
                  <a:moveTo>
                    <a:pt x="170687" y="533399"/>
                  </a:moveTo>
                  <a:lnTo>
                    <a:pt x="234695" y="536447"/>
                  </a:lnTo>
                </a:path>
                <a:path w="628014" h="722629">
                  <a:moveTo>
                    <a:pt x="323087" y="542543"/>
                  </a:moveTo>
                  <a:lnTo>
                    <a:pt x="387095" y="548639"/>
                  </a:lnTo>
                </a:path>
                <a:path w="628014" h="722629">
                  <a:moveTo>
                    <a:pt x="24383" y="463295"/>
                  </a:moveTo>
                  <a:lnTo>
                    <a:pt x="88391" y="469391"/>
                  </a:lnTo>
                </a:path>
                <a:path w="628014" h="722629">
                  <a:moveTo>
                    <a:pt x="176783" y="475487"/>
                  </a:moveTo>
                  <a:lnTo>
                    <a:pt x="240791" y="478535"/>
                  </a:lnTo>
                </a:path>
                <a:path w="628014" h="722629">
                  <a:moveTo>
                    <a:pt x="326135" y="484631"/>
                  </a:moveTo>
                  <a:lnTo>
                    <a:pt x="390143" y="490727"/>
                  </a:lnTo>
                </a:path>
                <a:path w="628014" h="722629">
                  <a:moveTo>
                    <a:pt x="27431" y="405383"/>
                  </a:moveTo>
                  <a:lnTo>
                    <a:pt x="91439" y="408431"/>
                  </a:lnTo>
                </a:path>
                <a:path w="628014" h="722629">
                  <a:moveTo>
                    <a:pt x="179831" y="414527"/>
                  </a:moveTo>
                  <a:lnTo>
                    <a:pt x="243839" y="420623"/>
                  </a:lnTo>
                </a:path>
                <a:path w="628014" h="722629">
                  <a:moveTo>
                    <a:pt x="332231" y="426719"/>
                  </a:moveTo>
                  <a:lnTo>
                    <a:pt x="396239" y="429767"/>
                  </a:lnTo>
                </a:path>
                <a:path w="628014" h="722629">
                  <a:moveTo>
                    <a:pt x="335279" y="368807"/>
                  </a:moveTo>
                  <a:lnTo>
                    <a:pt x="399287" y="371855"/>
                  </a:lnTo>
                </a:path>
                <a:path w="628014" h="722629">
                  <a:moveTo>
                    <a:pt x="338327" y="307847"/>
                  </a:moveTo>
                  <a:lnTo>
                    <a:pt x="405383" y="313943"/>
                  </a:lnTo>
                </a:path>
                <a:path w="628014" h="722629">
                  <a:moveTo>
                    <a:pt x="344423" y="249935"/>
                  </a:moveTo>
                  <a:lnTo>
                    <a:pt x="408431" y="256031"/>
                  </a:lnTo>
                </a:path>
                <a:path w="628014" h="722629">
                  <a:moveTo>
                    <a:pt x="347471" y="192023"/>
                  </a:moveTo>
                  <a:lnTo>
                    <a:pt x="411479" y="195071"/>
                  </a:lnTo>
                </a:path>
                <a:path w="628014" h="722629">
                  <a:moveTo>
                    <a:pt x="350519" y="134111"/>
                  </a:moveTo>
                  <a:lnTo>
                    <a:pt x="417575" y="137159"/>
                  </a:lnTo>
                </a:path>
                <a:path w="628014" h="722629">
                  <a:moveTo>
                    <a:pt x="356615" y="76199"/>
                  </a:moveTo>
                  <a:lnTo>
                    <a:pt x="420623" y="79247"/>
                  </a:lnTo>
                </a:path>
                <a:path w="628014" h="722629">
                  <a:moveTo>
                    <a:pt x="359663" y="15239"/>
                  </a:moveTo>
                  <a:lnTo>
                    <a:pt x="423671" y="21335"/>
                  </a:lnTo>
                </a:path>
                <a:path w="628014" h="722629">
                  <a:moveTo>
                    <a:pt x="496823" y="24383"/>
                  </a:moveTo>
                  <a:lnTo>
                    <a:pt x="432815" y="21335"/>
                  </a:lnTo>
                </a:path>
                <a:path w="628014" h="722629">
                  <a:moveTo>
                    <a:pt x="487679" y="82295"/>
                  </a:moveTo>
                  <a:lnTo>
                    <a:pt x="429767" y="79247"/>
                  </a:lnTo>
                </a:path>
                <a:path w="628014" h="722629">
                  <a:moveTo>
                    <a:pt x="344423" y="73151"/>
                  </a:moveTo>
                  <a:lnTo>
                    <a:pt x="341375" y="73151"/>
                  </a:lnTo>
                </a:path>
                <a:path w="628014" h="722629">
                  <a:moveTo>
                    <a:pt x="478535" y="143255"/>
                  </a:moveTo>
                  <a:lnTo>
                    <a:pt x="426719" y="137159"/>
                  </a:lnTo>
                </a:path>
                <a:path w="628014" h="722629">
                  <a:moveTo>
                    <a:pt x="338327" y="131063"/>
                  </a:moveTo>
                  <a:lnTo>
                    <a:pt x="332231" y="131063"/>
                  </a:lnTo>
                </a:path>
                <a:path w="628014" h="722629">
                  <a:moveTo>
                    <a:pt x="469391" y="201167"/>
                  </a:moveTo>
                  <a:lnTo>
                    <a:pt x="420623" y="198119"/>
                  </a:lnTo>
                </a:path>
                <a:path w="628014" h="722629">
                  <a:moveTo>
                    <a:pt x="335279" y="192023"/>
                  </a:moveTo>
                  <a:lnTo>
                    <a:pt x="323087" y="188975"/>
                  </a:lnTo>
                </a:path>
                <a:path w="628014" h="722629">
                  <a:moveTo>
                    <a:pt x="460247" y="259079"/>
                  </a:moveTo>
                  <a:lnTo>
                    <a:pt x="417575" y="256031"/>
                  </a:lnTo>
                </a:path>
                <a:path w="628014" h="722629">
                  <a:moveTo>
                    <a:pt x="332231" y="249935"/>
                  </a:moveTo>
                  <a:lnTo>
                    <a:pt x="313943" y="246887"/>
                  </a:lnTo>
                </a:path>
                <a:path w="628014" h="722629">
                  <a:moveTo>
                    <a:pt x="451103" y="316991"/>
                  </a:moveTo>
                  <a:lnTo>
                    <a:pt x="414527" y="313943"/>
                  </a:lnTo>
                </a:path>
                <a:path w="628014" h="722629">
                  <a:moveTo>
                    <a:pt x="326135" y="307847"/>
                  </a:moveTo>
                  <a:lnTo>
                    <a:pt x="304799" y="307847"/>
                  </a:lnTo>
                </a:path>
                <a:path w="628014" h="722629">
                  <a:moveTo>
                    <a:pt x="441959" y="374903"/>
                  </a:moveTo>
                  <a:lnTo>
                    <a:pt x="408431" y="371855"/>
                  </a:lnTo>
                </a:path>
                <a:path w="628014" h="722629">
                  <a:moveTo>
                    <a:pt x="323087" y="365759"/>
                  </a:moveTo>
                  <a:lnTo>
                    <a:pt x="295655" y="365759"/>
                  </a:lnTo>
                </a:path>
                <a:path w="628014" h="722629">
                  <a:moveTo>
                    <a:pt x="432815" y="432815"/>
                  </a:moveTo>
                  <a:lnTo>
                    <a:pt x="405383" y="432815"/>
                  </a:lnTo>
                </a:path>
                <a:path w="628014" h="722629">
                  <a:moveTo>
                    <a:pt x="320039" y="426719"/>
                  </a:moveTo>
                  <a:lnTo>
                    <a:pt x="252983" y="420623"/>
                  </a:lnTo>
                </a:path>
                <a:path w="628014" h="722629">
                  <a:moveTo>
                    <a:pt x="167639" y="414527"/>
                  </a:moveTo>
                  <a:lnTo>
                    <a:pt x="103631" y="411479"/>
                  </a:lnTo>
                </a:path>
                <a:path w="628014" h="722629">
                  <a:moveTo>
                    <a:pt x="15239" y="405383"/>
                  </a:moveTo>
                  <a:lnTo>
                    <a:pt x="0" y="402335"/>
                  </a:lnTo>
                </a:path>
                <a:path w="628014" h="722629">
                  <a:moveTo>
                    <a:pt x="423671" y="490727"/>
                  </a:moveTo>
                  <a:lnTo>
                    <a:pt x="402335" y="490727"/>
                  </a:lnTo>
                </a:path>
                <a:path w="628014" h="722629">
                  <a:moveTo>
                    <a:pt x="313943" y="484631"/>
                  </a:moveTo>
                  <a:lnTo>
                    <a:pt x="249935" y="478535"/>
                  </a:lnTo>
                </a:path>
                <a:path w="628014" h="722629">
                  <a:moveTo>
                    <a:pt x="164591" y="472439"/>
                  </a:moveTo>
                  <a:lnTo>
                    <a:pt x="97535" y="469391"/>
                  </a:lnTo>
                </a:path>
                <a:path w="628014" h="722629">
                  <a:moveTo>
                    <a:pt x="12191" y="463295"/>
                  </a:moveTo>
                  <a:lnTo>
                    <a:pt x="0" y="463295"/>
                  </a:lnTo>
                </a:path>
                <a:path w="628014" h="722629">
                  <a:moveTo>
                    <a:pt x="432815" y="551687"/>
                  </a:moveTo>
                  <a:lnTo>
                    <a:pt x="396239" y="548639"/>
                  </a:lnTo>
                </a:path>
                <a:path w="628014" h="722629">
                  <a:moveTo>
                    <a:pt x="310895" y="542543"/>
                  </a:moveTo>
                  <a:lnTo>
                    <a:pt x="246887" y="536447"/>
                  </a:lnTo>
                </a:path>
                <a:path w="628014" h="722629">
                  <a:moveTo>
                    <a:pt x="158495" y="533399"/>
                  </a:moveTo>
                  <a:lnTo>
                    <a:pt x="94487" y="527303"/>
                  </a:lnTo>
                </a:path>
                <a:path w="628014" h="722629">
                  <a:moveTo>
                    <a:pt x="9143" y="521207"/>
                  </a:moveTo>
                  <a:lnTo>
                    <a:pt x="0" y="521207"/>
                  </a:lnTo>
                </a:path>
                <a:path w="628014" h="722629">
                  <a:moveTo>
                    <a:pt x="609599" y="621791"/>
                  </a:moveTo>
                  <a:lnTo>
                    <a:pt x="545591" y="618743"/>
                  </a:lnTo>
                </a:path>
                <a:path w="628014" h="722629">
                  <a:moveTo>
                    <a:pt x="457199" y="612647"/>
                  </a:moveTo>
                  <a:lnTo>
                    <a:pt x="393191" y="606551"/>
                  </a:lnTo>
                </a:path>
                <a:path w="628014" h="722629">
                  <a:moveTo>
                    <a:pt x="307847" y="600455"/>
                  </a:moveTo>
                  <a:lnTo>
                    <a:pt x="240791" y="597407"/>
                  </a:lnTo>
                </a:path>
                <a:path w="628014" h="722629">
                  <a:moveTo>
                    <a:pt x="155447" y="591311"/>
                  </a:moveTo>
                  <a:lnTo>
                    <a:pt x="91439" y="585215"/>
                  </a:lnTo>
                </a:path>
                <a:path w="628014" h="722629">
                  <a:moveTo>
                    <a:pt x="3047" y="579119"/>
                  </a:moveTo>
                  <a:lnTo>
                    <a:pt x="0" y="579119"/>
                  </a:lnTo>
                </a:path>
                <a:path w="628014" h="722629">
                  <a:moveTo>
                    <a:pt x="606551" y="679703"/>
                  </a:moveTo>
                  <a:lnTo>
                    <a:pt x="539495" y="676655"/>
                  </a:lnTo>
                </a:path>
                <a:path w="628014" h="722629">
                  <a:moveTo>
                    <a:pt x="454151" y="670559"/>
                  </a:moveTo>
                  <a:lnTo>
                    <a:pt x="390143" y="664463"/>
                  </a:lnTo>
                </a:path>
                <a:path w="628014" h="722629">
                  <a:moveTo>
                    <a:pt x="301751" y="658367"/>
                  </a:moveTo>
                  <a:lnTo>
                    <a:pt x="237743" y="655319"/>
                  </a:lnTo>
                </a:path>
                <a:path w="628014" h="722629">
                  <a:moveTo>
                    <a:pt x="152399" y="649223"/>
                  </a:moveTo>
                  <a:lnTo>
                    <a:pt x="85343" y="643127"/>
                  </a:lnTo>
                </a:path>
                <a:path w="628014" h="722629">
                  <a:moveTo>
                    <a:pt x="146303" y="707135"/>
                  </a:moveTo>
                  <a:lnTo>
                    <a:pt x="82295" y="704087"/>
                  </a:lnTo>
                </a:path>
                <a:path w="628014" h="722629">
                  <a:moveTo>
                    <a:pt x="423671" y="36575"/>
                  </a:moveTo>
                  <a:lnTo>
                    <a:pt x="359663" y="30479"/>
                  </a:lnTo>
                </a:path>
                <a:path w="628014" h="722629">
                  <a:moveTo>
                    <a:pt x="420623" y="94487"/>
                  </a:moveTo>
                  <a:lnTo>
                    <a:pt x="353567" y="88391"/>
                  </a:lnTo>
                </a:path>
                <a:path w="628014" h="722629">
                  <a:moveTo>
                    <a:pt x="414527" y="152399"/>
                  </a:moveTo>
                  <a:lnTo>
                    <a:pt x="350519" y="146303"/>
                  </a:lnTo>
                </a:path>
                <a:path w="628014" h="722629">
                  <a:moveTo>
                    <a:pt x="411479" y="210311"/>
                  </a:moveTo>
                  <a:lnTo>
                    <a:pt x="347471" y="207263"/>
                  </a:lnTo>
                </a:path>
                <a:path w="628014" h="722629">
                  <a:moveTo>
                    <a:pt x="408431" y="268223"/>
                  </a:moveTo>
                  <a:lnTo>
                    <a:pt x="341375" y="265175"/>
                  </a:lnTo>
                </a:path>
                <a:path w="628014" h="722629">
                  <a:moveTo>
                    <a:pt x="402335" y="329183"/>
                  </a:moveTo>
                  <a:lnTo>
                    <a:pt x="338327" y="323087"/>
                  </a:lnTo>
                </a:path>
                <a:path w="628014" h="722629">
                  <a:moveTo>
                    <a:pt x="399287" y="387095"/>
                  </a:moveTo>
                  <a:lnTo>
                    <a:pt x="335279" y="380999"/>
                  </a:lnTo>
                </a:path>
                <a:path w="628014" h="722629">
                  <a:moveTo>
                    <a:pt x="97535" y="365759"/>
                  </a:moveTo>
                  <a:lnTo>
                    <a:pt x="30479" y="359663"/>
                  </a:lnTo>
                </a:path>
                <a:path w="628014" h="722629">
                  <a:moveTo>
                    <a:pt x="393191" y="445007"/>
                  </a:moveTo>
                  <a:lnTo>
                    <a:pt x="329183" y="441959"/>
                  </a:lnTo>
                </a:path>
                <a:path w="628014" h="722629">
                  <a:moveTo>
                    <a:pt x="243839" y="435863"/>
                  </a:moveTo>
                  <a:lnTo>
                    <a:pt x="179831" y="429767"/>
                  </a:lnTo>
                </a:path>
                <a:path w="628014" h="722629">
                  <a:moveTo>
                    <a:pt x="91439" y="423671"/>
                  </a:moveTo>
                  <a:lnTo>
                    <a:pt x="27431" y="420623"/>
                  </a:lnTo>
                </a:path>
                <a:path w="628014" h="722629">
                  <a:moveTo>
                    <a:pt x="390143" y="502919"/>
                  </a:moveTo>
                  <a:lnTo>
                    <a:pt x="326135" y="499871"/>
                  </a:lnTo>
                </a:path>
                <a:path w="628014" h="722629">
                  <a:moveTo>
                    <a:pt x="237743" y="493775"/>
                  </a:moveTo>
                  <a:lnTo>
                    <a:pt x="173735" y="487679"/>
                  </a:lnTo>
                </a:path>
                <a:path w="628014" h="722629">
                  <a:moveTo>
                    <a:pt x="88391" y="481583"/>
                  </a:moveTo>
                  <a:lnTo>
                    <a:pt x="24383" y="478535"/>
                  </a:lnTo>
                </a:path>
                <a:path w="628014" h="722629">
                  <a:moveTo>
                    <a:pt x="627887" y="579119"/>
                  </a:moveTo>
                  <a:lnTo>
                    <a:pt x="624839" y="579119"/>
                  </a:lnTo>
                </a:path>
                <a:path w="628014" h="722629">
                  <a:moveTo>
                    <a:pt x="536447" y="573023"/>
                  </a:moveTo>
                  <a:lnTo>
                    <a:pt x="472439" y="569975"/>
                  </a:lnTo>
                </a:path>
                <a:path w="628014" h="722629">
                  <a:moveTo>
                    <a:pt x="387095" y="563879"/>
                  </a:moveTo>
                  <a:lnTo>
                    <a:pt x="323087" y="557783"/>
                  </a:lnTo>
                </a:path>
                <a:path w="628014" h="722629">
                  <a:moveTo>
                    <a:pt x="234695" y="551687"/>
                  </a:moveTo>
                  <a:lnTo>
                    <a:pt x="170687" y="548639"/>
                  </a:lnTo>
                </a:path>
                <a:path w="628014" h="722629">
                  <a:moveTo>
                    <a:pt x="82295" y="542543"/>
                  </a:moveTo>
                  <a:lnTo>
                    <a:pt x="18287" y="536447"/>
                  </a:lnTo>
                </a:path>
                <a:path w="628014" h="722629">
                  <a:moveTo>
                    <a:pt x="533399" y="630935"/>
                  </a:moveTo>
                  <a:lnTo>
                    <a:pt x="469391" y="627887"/>
                  </a:lnTo>
                </a:path>
                <a:path w="628014" h="722629">
                  <a:moveTo>
                    <a:pt x="380999" y="621791"/>
                  </a:moveTo>
                  <a:lnTo>
                    <a:pt x="316991" y="615695"/>
                  </a:lnTo>
                </a:path>
                <a:path w="628014" h="722629">
                  <a:moveTo>
                    <a:pt x="231647" y="609599"/>
                  </a:moveTo>
                  <a:lnTo>
                    <a:pt x="167639" y="606551"/>
                  </a:lnTo>
                </a:path>
                <a:path w="628014" h="722629">
                  <a:moveTo>
                    <a:pt x="79247" y="600455"/>
                  </a:moveTo>
                  <a:lnTo>
                    <a:pt x="15239" y="594359"/>
                  </a:lnTo>
                </a:path>
                <a:path w="628014" h="722629">
                  <a:moveTo>
                    <a:pt x="530351" y="688847"/>
                  </a:moveTo>
                  <a:lnTo>
                    <a:pt x="466343" y="685799"/>
                  </a:lnTo>
                </a:path>
                <a:path w="628014" h="722629">
                  <a:moveTo>
                    <a:pt x="377951" y="679703"/>
                  </a:moveTo>
                  <a:lnTo>
                    <a:pt x="313943" y="676655"/>
                  </a:lnTo>
                </a:path>
                <a:path w="628014" h="722629">
                  <a:moveTo>
                    <a:pt x="173735" y="664463"/>
                  </a:moveTo>
                  <a:lnTo>
                    <a:pt x="161543" y="664463"/>
                  </a:lnTo>
                </a:path>
                <a:path w="628014" h="722629">
                  <a:moveTo>
                    <a:pt x="76199" y="658367"/>
                  </a:moveTo>
                  <a:lnTo>
                    <a:pt x="12191" y="655319"/>
                  </a:lnTo>
                </a:path>
                <a:path w="628014" h="722629">
                  <a:moveTo>
                    <a:pt x="167639" y="722375"/>
                  </a:moveTo>
                  <a:lnTo>
                    <a:pt x="158495" y="722375"/>
                  </a:lnTo>
                </a:path>
                <a:path w="628014" h="722629">
                  <a:moveTo>
                    <a:pt x="70103" y="716279"/>
                  </a:moveTo>
                  <a:lnTo>
                    <a:pt x="6095" y="713231"/>
                  </a:lnTo>
                </a:path>
                <a:path w="628014" h="722629">
                  <a:moveTo>
                    <a:pt x="469391" y="51815"/>
                  </a:moveTo>
                  <a:lnTo>
                    <a:pt x="405383" y="48767"/>
                  </a:lnTo>
                </a:path>
                <a:path w="628014" h="722629">
                  <a:moveTo>
                    <a:pt x="466343" y="112775"/>
                  </a:moveTo>
                  <a:lnTo>
                    <a:pt x="402335" y="106679"/>
                  </a:lnTo>
                </a:path>
                <a:path w="628014" h="722629">
                  <a:moveTo>
                    <a:pt x="463295" y="170687"/>
                  </a:moveTo>
                  <a:lnTo>
                    <a:pt x="396239" y="164591"/>
                  </a:lnTo>
                </a:path>
                <a:path w="628014" h="722629">
                  <a:moveTo>
                    <a:pt x="457199" y="228599"/>
                  </a:moveTo>
                  <a:lnTo>
                    <a:pt x="393191" y="225551"/>
                  </a:lnTo>
                </a:path>
                <a:path w="628014" h="722629">
                  <a:moveTo>
                    <a:pt x="454151" y="286511"/>
                  </a:moveTo>
                  <a:lnTo>
                    <a:pt x="390143" y="283463"/>
                  </a:lnTo>
                </a:path>
                <a:path w="628014" h="722629">
                  <a:moveTo>
                    <a:pt x="448055" y="347471"/>
                  </a:moveTo>
                  <a:lnTo>
                    <a:pt x="384047" y="341375"/>
                  </a:lnTo>
                </a:path>
                <a:path w="628014" h="722629">
                  <a:moveTo>
                    <a:pt x="438911" y="405383"/>
                  </a:moveTo>
                  <a:lnTo>
                    <a:pt x="380999" y="399287"/>
                  </a:lnTo>
                </a:path>
                <a:path w="628014" h="722629">
                  <a:moveTo>
                    <a:pt x="295655" y="393191"/>
                  </a:moveTo>
                  <a:lnTo>
                    <a:pt x="289559" y="393191"/>
                  </a:lnTo>
                </a:path>
                <a:path w="628014" h="722629">
                  <a:moveTo>
                    <a:pt x="283463" y="393191"/>
                  </a:moveTo>
                  <a:lnTo>
                    <a:pt x="228599" y="390143"/>
                  </a:lnTo>
                </a:path>
                <a:path w="628014" h="722629">
                  <a:moveTo>
                    <a:pt x="143255" y="384047"/>
                  </a:moveTo>
                  <a:lnTo>
                    <a:pt x="79247" y="377951"/>
                  </a:lnTo>
                </a:path>
                <a:path w="628014" h="722629">
                  <a:moveTo>
                    <a:pt x="429767" y="463295"/>
                  </a:moveTo>
                  <a:lnTo>
                    <a:pt x="377951" y="460247"/>
                  </a:lnTo>
                </a:path>
                <a:path w="628014" h="722629">
                  <a:moveTo>
                    <a:pt x="289559" y="454151"/>
                  </a:moveTo>
                  <a:lnTo>
                    <a:pt x="225551" y="448055"/>
                  </a:lnTo>
                </a:path>
                <a:path w="628014" h="722629">
                  <a:moveTo>
                    <a:pt x="140207" y="441959"/>
                  </a:moveTo>
                  <a:lnTo>
                    <a:pt x="73151" y="438911"/>
                  </a:lnTo>
                </a:path>
                <a:path w="628014" h="722629">
                  <a:moveTo>
                    <a:pt x="420623" y="521207"/>
                  </a:moveTo>
                  <a:lnTo>
                    <a:pt x="371855" y="518159"/>
                  </a:lnTo>
                </a:path>
                <a:path w="628014" h="722629">
                  <a:moveTo>
                    <a:pt x="286511" y="512063"/>
                  </a:moveTo>
                  <a:lnTo>
                    <a:pt x="222503" y="505967"/>
                  </a:lnTo>
                </a:path>
                <a:path w="628014" h="722629">
                  <a:moveTo>
                    <a:pt x="134111" y="499871"/>
                  </a:moveTo>
                  <a:lnTo>
                    <a:pt x="70103" y="496823"/>
                  </a:lnTo>
                </a:path>
                <a:path w="628014" h="722629">
                  <a:moveTo>
                    <a:pt x="585215" y="591311"/>
                  </a:moveTo>
                  <a:lnTo>
                    <a:pt x="521207" y="585215"/>
                  </a:lnTo>
                </a:path>
                <a:path w="628014" h="722629">
                  <a:moveTo>
                    <a:pt x="432815" y="579119"/>
                  </a:moveTo>
                  <a:lnTo>
                    <a:pt x="368807" y="576071"/>
                  </a:lnTo>
                </a:path>
                <a:path w="628014" h="722629">
                  <a:moveTo>
                    <a:pt x="280415" y="569975"/>
                  </a:moveTo>
                  <a:lnTo>
                    <a:pt x="216407" y="566927"/>
                  </a:lnTo>
                </a:path>
                <a:path w="628014" h="722629">
                  <a:moveTo>
                    <a:pt x="131063" y="560831"/>
                  </a:moveTo>
                  <a:lnTo>
                    <a:pt x="67055" y="554735"/>
                  </a:lnTo>
                </a:path>
                <a:path w="628014" h="722629">
                  <a:moveTo>
                    <a:pt x="579119" y="649223"/>
                  </a:moveTo>
                  <a:lnTo>
                    <a:pt x="515111" y="646175"/>
                  </a:lnTo>
                </a:path>
                <a:path w="628014" h="722629">
                  <a:moveTo>
                    <a:pt x="429767" y="640079"/>
                  </a:moveTo>
                  <a:lnTo>
                    <a:pt x="365759" y="633983"/>
                  </a:lnTo>
                </a:path>
                <a:path w="628014" h="722629">
                  <a:moveTo>
                    <a:pt x="277367" y="627887"/>
                  </a:moveTo>
                  <a:lnTo>
                    <a:pt x="213359" y="624839"/>
                  </a:lnTo>
                </a:path>
                <a:path w="628014" h="722629">
                  <a:moveTo>
                    <a:pt x="124967" y="618743"/>
                  </a:moveTo>
                  <a:lnTo>
                    <a:pt x="60959" y="612647"/>
                  </a:lnTo>
                </a:path>
                <a:path w="628014" h="722629">
                  <a:moveTo>
                    <a:pt x="576071" y="707135"/>
                  </a:moveTo>
                  <a:lnTo>
                    <a:pt x="512063" y="704087"/>
                  </a:lnTo>
                </a:path>
                <a:path w="628014" h="722629">
                  <a:moveTo>
                    <a:pt x="423671" y="697991"/>
                  </a:moveTo>
                  <a:lnTo>
                    <a:pt x="420623" y="697991"/>
                  </a:lnTo>
                </a:path>
                <a:path w="628014" h="722629">
                  <a:moveTo>
                    <a:pt x="121919" y="676655"/>
                  </a:moveTo>
                  <a:lnTo>
                    <a:pt x="57911" y="670559"/>
                  </a:lnTo>
                </a:path>
                <a:path w="628014" h="722629">
                  <a:moveTo>
                    <a:pt x="399287" y="3047"/>
                  </a:moveTo>
                  <a:lnTo>
                    <a:pt x="350519" y="0"/>
                  </a:lnTo>
                </a:path>
                <a:path w="628014" h="722629">
                  <a:moveTo>
                    <a:pt x="490727" y="70103"/>
                  </a:moveTo>
                  <a:lnTo>
                    <a:pt x="484631" y="70103"/>
                  </a:lnTo>
                </a:path>
                <a:path w="628014" h="722629">
                  <a:moveTo>
                    <a:pt x="399287" y="64007"/>
                  </a:moveTo>
                  <a:lnTo>
                    <a:pt x="341375" y="57911"/>
                  </a:lnTo>
                </a:path>
                <a:path w="628014" h="722629">
                  <a:moveTo>
                    <a:pt x="393191" y="121919"/>
                  </a:moveTo>
                  <a:lnTo>
                    <a:pt x="332231" y="115823"/>
                  </a:lnTo>
                </a:path>
                <a:path w="628014" h="722629">
                  <a:moveTo>
                    <a:pt x="390143" y="179831"/>
                  </a:moveTo>
                  <a:lnTo>
                    <a:pt x="326135" y="176783"/>
                  </a:lnTo>
                </a:path>
                <a:path w="628014" h="722629">
                  <a:moveTo>
                    <a:pt x="387095" y="237743"/>
                  </a:moveTo>
                  <a:lnTo>
                    <a:pt x="323087" y="234695"/>
                  </a:lnTo>
                </a:path>
                <a:path w="628014" h="722629">
                  <a:moveTo>
                    <a:pt x="380999" y="298703"/>
                  </a:moveTo>
                  <a:lnTo>
                    <a:pt x="316991" y="292607"/>
                  </a:lnTo>
                </a:path>
                <a:path w="628014" h="722629">
                  <a:moveTo>
                    <a:pt x="377951" y="356615"/>
                  </a:moveTo>
                  <a:lnTo>
                    <a:pt x="313943" y="350519"/>
                  </a:lnTo>
                </a:path>
                <a:path w="628014" h="722629">
                  <a:moveTo>
                    <a:pt x="374903" y="414527"/>
                  </a:moveTo>
                  <a:lnTo>
                    <a:pt x="307847" y="408431"/>
                  </a:lnTo>
                </a:path>
                <a:path w="628014" h="722629">
                  <a:moveTo>
                    <a:pt x="222503" y="402335"/>
                  </a:moveTo>
                  <a:lnTo>
                    <a:pt x="158495" y="399287"/>
                  </a:lnTo>
                </a:path>
                <a:path w="628014" h="722629">
                  <a:moveTo>
                    <a:pt x="70103" y="393191"/>
                  </a:moveTo>
                  <a:lnTo>
                    <a:pt x="6095" y="390143"/>
                  </a:lnTo>
                </a:path>
                <a:path w="628014" h="722629">
                  <a:moveTo>
                    <a:pt x="368807" y="472439"/>
                  </a:moveTo>
                  <a:lnTo>
                    <a:pt x="304799" y="469391"/>
                  </a:lnTo>
                </a:path>
                <a:path w="628014" h="722629">
                  <a:moveTo>
                    <a:pt x="219455" y="463295"/>
                  </a:moveTo>
                  <a:lnTo>
                    <a:pt x="152399" y="457199"/>
                  </a:lnTo>
                </a:path>
                <a:path w="628014" h="722629">
                  <a:moveTo>
                    <a:pt x="67055" y="451103"/>
                  </a:moveTo>
                  <a:lnTo>
                    <a:pt x="3047" y="448055"/>
                  </a:lnTo>
                </a:path>
                <a:path w="628014" h="722629">
                  <a:moveTo>
                    <a:pt x="365759" y="530351"/>
                  </a:moveTo>
                  <a:lnTo>
                    <a:pt x="301751" y="527303"/>
                  </a:lnTo>
                </a:path>
                <a:path w="628014" h="722629">
                  <a:moveTo>
                    <a:pt x="213359" y="521207"/>
                  </a:moveTo>
                  <a:lnTo>
                    <a:pt x="149351" y="515111"/>
                  </a:lnTo>
                </a:path>
                <a:path w="628014" h="722629">
                  <a:moveTo>
                    <a:pt x="64007" y="509015"/>
                  </a:moveTo>
                  <a:lnTo>
                    <a:pt x="0" y="505967"/>
                  </a:lnTo>
                </a:path>
                <a:path w="628014" h="722629">
                  <a:moveTo>
                    <a:pt x="624839" y="609599"/>
                  </a:moveTo>
                  <a:lnTo>
                    <a:pt x="600455" y="606551"/>
                  </a:lnTo>
                </a:path>
                <a:path w="628014" h="722629">
                  <a:moveTo>
                    <a:pt x="512063" y="600455"/>
                  </a:moveTo>
                  <a:lnTo>
                    <a:pt x="448055" y="597407"/>
                  </a:lnTo>
                </a:path>
                <a:path w="628014" h="722629">
                  <a:moveTo>
                    <a:pt x="362711" y="591311"/>
                  </a:moveTo>
                  <a:lnTo>
                    <a:pt x="295655" y="585215"/>
                  </a:lnTo>
                </a:path>
                <a:path w="628014" h="722629">
                  <a:moveTo>
                    <a:pt x="210311" y="579119"/>
                  </a:moveTo>
                  <a:lnTo>
                    <a:pt x="146303" y="576071"/>
                  </a:lnTo>
                </a:path>
                <a:path w="628014" h="722629">
                  <a:moveTo>
                    <a:pt x="57911" y="569975"/>
                  </a:moveTo>
                  <a:lnTo>
                    <a:pt x="0" y="563879"/>
                  </a:lnTo>
                </a:path>
                <a:path w="628014" h="722629">
                  <a:moveTo>
                    <a:pt x="615695" y="667511"/>
                  </a:moveTo>
                  <a:lnTo>
                    <a:pt x="594359" y="664463"/>
                  </a:lnTo>
                </a:path>
                <a:path w="628014" h="722629">
                  <a:moveTo>
                    <a:pt x="509015" y="658367"/>
                  </a:moveTo>
                  <a:lnTo>
                    <a:pt x="445007" y="655319"/>
                  </a:lnTo>
                </a:path>
                <a:path w="628014" h="722629">
                  <a:moveTo>
                    <a:pt x="356615" y="649223"/>
                  </a:moveTo>
                  <a:lnTo>
                    <a:pt x="292607" y="643127"/>
                  </a:lnTo>
                </a:path>
                <a:path w="628014" h="722629">
                  <a:moveTo>
                    <a:pt x="207263" y="637031"/>
                  </a:moveTo>
                  <a:lnTo>
                    <a:pt x="140207" y="633983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1" name="object 491"/>
            <p:cNvSpPr/>
            <p:nvPr/>
          </p:nvSpPr>
          <p:spPr>
            <a:xfrm>
              <a:off x="4598517" y="4224802"/>
              <a:ext cx="57150" cy="2540"/>
            </a:xfrm>
            <a:custGeom>
              <a:avLst/>
              <a:gdLst/>
              <a:ahLst/>
              <a:cxnLst/>
              <a:rect l="l" t="t" r="r" b="b"/>
              <a:pathLst>
                <a:path w="57150" h="2539">
                  <a:moveTo>
                    <a:pt x="0" y="0"/>
                  </a:moveTo>
                  <a:lnTo>
                    <a:pt x="56692" y="0"/>
                  </a:lnTo>
                </a:path>
                <a:path w="57150" h="2539">
                  <a:moveTo>
                    <a:pt x="0" y="2438"/>
                  </a:moveTo>
                  <a:lnTo>
                    <a:pt x="56692" y="2438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2" name="object 492"/>
            <p:cNvSpPr/>
            <p:nvPr/>
          </p:nvSpPr>
          <p:spPr>
            <a:xfrm>
              <a:off x="4599431" y="3630167"/>
              <a:ext cx="628015" cy="695325"/>
            </a:xfrm>
            <a:custGeom>
              <a:avLst/>
              <a:gdLst/>
              <a:ahLst/>
              <a:cxnLst/>
              <a:rect l="l" t="t" r="r" b="b"/>
              <a:pathLst>
                <a:path w="628014" h="695325">
                  <a:moveTo>
                    <a:pt x="606551" y="694943"/>
                  </a:moveTo>
                  <a:lnTo>
                    <a:pt x="600455" y="694943"/>
                  </a:lnTo>
                </a:path>
                <a:path w="628014" h="695325">
                  <a:moveTo>
                    <a:pt x="170687" y="664463"/>
                  </a:moveTo>
                  <a:lnTo>
                    <a:pt x="137159" y="661415"/>
                  </a:lnTo>
                </a:path>
                <a:path w="628014" h="695325">
                  <a:moveTo>
                    <a:pt x="51815" y="655319"/>
                  </a:moveTo>
                  <a:lnTo>
                    <a:pt x="3047" y="652271"/>
                  </a:lnTo>
                </a:path>
                <a:path w="628014" h="695325">
                  <a:moveTo>
                    <a:pt x="51815" y="640079"/>
                  </a:moveTo>
                  <a:lnTo>
                    <a:pt x="100583" y="646175"/>
                  </a:lnTo>
                </a:path>
                <a:path w="628014" h="695325">
                  <a:moveTo>
                    <a:pt x="505967" y="673607"/>
                  </a:moveTo>
                  <a:lnTo>
                    <a:pt x="554735" y="676655"/>
                  </a:lnTo>
                </a:path>
                <a:path w="628014" h="695325">
                  <a:moveTo>
                    <a:pt x="54863" y="582167"/>
                  </a:moveTo>
                  <a:lnTo>
                    <a:pt x="106679" y="585215"/>
                  </a:lnTo>
                </a:path>
                <a:path w="628014" h="695325">
                  <a:moveTo>
                    <a:pt x="207263" y="594359"/>
                  </a:moveTo>
                  <a:lnTo>
                    <a:pt x="256031" y="597407"/>
                  </a:lnTo>
                </a:path>
                <a:path w="628014" h="695325">
                  <a:moveTo>
                    <a:pt x="359663" y="603503"/>
                  </a:moveTo>
                  <a:lnTo>
                    <a:pt x="408431" y="606551"/>
                  </a:lnTo>
                </a:path>
                <a:path w="628014" h="695325">
                  <a:moveTo>
                    <a:pt x="509015" y="615695"/>
                  </a:moveTo>
                  <a:lnTo>
                    <a:pt x="560831" y="618743"/>
                  </a:lnTo>
                </a:path>
                <a:path w="628014" h="695325">
                  <a:moveTo>
                    <a:pt x="60959" y="524255"/>
                  </a:moveTo>
                  <a:lnTo>
                    <a:pt x="109727" y="527303"/>
                  </a:lnTo>
                </a:path>
                <a:path w="628014" h="695325">
                  <a:moveTo>
                    <a:pt x="210311" y="533399"/>
                  </a:moveTo>
                  <a:lnTo>
                    <a:pt x="262127" y="539495"/>
                  </a:lnTo>
                </a:path>
                <a:path w="628014" h="695325">
                  <a:moveTo>
                    <a:pt x="362711" y="545591"/>
                  </a:moveTo>
                  <a:lnTo>
                    <a:pt x="411479" y="548639"/>
                  </a:lnTo>
                </a:path>
                <a:path w="628014" h="695325">
                  <a:moveTo>
                    <a:pt x="515111" y="554735"/>
                  </a:moveTo>
                  <a:lnTo>
                    <a:pt x="563879" y="560831"/>
                  </a:lnTo>
                </a:path>
                <a:path w="628014" h="695325">
                  <a:moveTo>
                    <a:pt x="64007" y="466343"/>
                  </a:moveTo>
                  <a:lnTo>
                    <a:pt x="115823" y="469391"/>
                  </a:lnTo>
                </a:path>
                <a:path w="628014" h="695325">
                  <a:moveTo>
                    <a:pt x="216407" y="475487"/>
                  </a:moveTo>
                  <a:lnTo>
                    <a:pt x="265175" y="478535"/>
                  </a:lnTo>
                </a:path>
                <a:path w="628014" h="695325">
                  <a:moveTo>
                    <a:pt x="365759" y="487679"/>
                  </a:moveTo>
                  <a:lnTo>
                    <a:pt x="417575" y="490727"/>
                  </a:lnTo>
                </a:path>
                <a:path w="628014" h="695325">
                  <a:moveTo>
                    <a:pt x="67055" y="408431"/>
                  </a:moveTo>
                  <a:lnTo>
                    <a:pt x="118871" y="411479"/>
                  </a:lnTo>
                </a:path>
                <a:path w="628014" h="695325">
                  <a:moveTo>
                    <a:pt x="219455" y="417575"/>
                  </a:moveTo>
                  <a:lnTo>
                    <a:pt x="271271" y="420623"/>
                  </a:lnTo>
                </a:path>
                <a:path w="628014" h="695325">
                  <a:moveTo>
                    <a:pt x="371855" y="426719"/>
                  </a:moveTo>
                  <a:lnTo>
                    <a:pt x="420623" y="432815"/>
                  </a:lnTo>
                </a:path>
                <a:path w="628014" h="695325">
                  <a:moveTo>
                    <a:pt x="73151" y="347471"/>
                  </a:moveTo>
                  <a:lnTo>
                    <a:pt x="121919" y="350519"/>
                  </a:lnTo>
                </a:path>
                <a:path w="628014" h="695325">
                  <a:moveTo>
                    <a:pt x="222503" y="359663"/>
                  </a:moveTo>
                  <a:lnTo>
                    <a:pt x="274319" y="362711"/>
                  </a:lnTo>
                </a:path>
                <a:path w="628014" h="695325">
                  <a:moveTo>
                    <a:pt x="374903" y="368807"/>
                  </a:moveTo>
                  <a:lnTo>
                    <a:pt x="426719" y="371855"/>
                  </a:lnTo>
                </a:path>
                <a:path w="628014" h="695325">
                  <a:moveTo>
                    <a:pt x="377951" y="310895"/>
                  </a:moveTo>
                  <a:lnTo>
                    <a:pt x="429767" y="313943"/>
                  </a:lnTo>
                </a:path>
                <a:path w="628014" h="695325">
                  <a:moveTo>
                    <a:pt x="384047" y="252983"/>
                  </a:moveTo>
                  <a:lnTo>
                    <a:pt x="432815" y="256031"/>
                  </a:lnTo>
                </a:path>
                <a:path w="628014" h="695325">
                  <a:moveTo>
                    <a:pt x="387095" y="195071"/>
                  </a:moveTo>
                  <a:lnTo>
                    <a:pt x="438911" y="198119"/>
                  </a:lnTo>
                </a:path>
                <a:path w="628014" h="695325">
                  <a:moveTo>
                    <a:pt x="390143" y="134111"/>
                  </a:moveTo>
                  <a:lnTo>
                    <a:pt x="441959" y="140207"/>
                  </a:lnTo>
                </a:path>
                <a:path w="628014" h="695325">
                  <a:moveTo>
                    <a:pt x="396239" y="76199"/>
                  </a:moveTo>
                  <a:lnTo>
                    <a:pt x="445007" y="79247"/>
                  </a:lnTo>
                </a:path>
                <a:path w="628014" h="695325">
                  <a:moveTo>
                    <a:pt x="399287" y="18287"/>
                  </a:moveTo>
                  <a:lnTo>
                    <a:pt x="451103" y="21335"/>
                  </a:lnTo>
                </a:path>
                <a:path w="628014" h="695325">
                  <a:moveTo>
                    <a:pt x="3047" y="682751"/>
                  </a:moveTo>
                  <a:lnTo>
                    <a:pt x="18287" y="682751"/>
                  </a:lnTo>
                </a:path>
                <a:path w="628014" h="695325">
                  <a:moveTo>
                    <a:pt x="118871" y="688847"/>
                  </a:moveTo>
                  <a:lnTo>
                    <a:pt x="167639" y="694943"/>
                  </a:lnTo>
                </a:path>
                <a:path w="628014" h="695325">
                  <a:moveTo>
                    <a:pt x="3047" y="621791"/>
                  </a:moveTo>
                  <a:lnTo>
                    <a:pt x="21335" y="624839"/>
                  </a:lnTo>
                </a:path>
                <a:path w="628014" h="695325">
                  <a:moveTo>
                    <a:pt x="124967" y="630935"/>
                  </a:moveTo>
                  <a:lnTo>
                    <a:pt x="173735" y="633983"/>
                  </a:lnTo>
                </a:path>
                <a:path w="628014" h="695325">
                  <a:moveTo>
                    <a:pt x="274319" y="643127"/>
                  </a:moveTo>
                  <a:lnTo>
                    <a:pt x="326135" y="646175"/>
                  </a:lnTo>
                </a:path>
                <a:path w="628014" h="695325">
                  <a:moveTo>
                    <a:pt x="426719" y="652271"/>
                  </a:moveTo>
                  <a:lnTo>
                    <a:pt x="475487" y="655319"/>
                  </a:lnTo>
                </a:path>
                <a:path w="628014" h="695325">
                  <a:moveTo>
                    <a:pt x="579119" y="664463"/>
                  </a:moveTo>
                  <a:lnTo>
                    <a:pt x="609599" y="664463"/>
                  </a:lnTo>
                </a:path>
                <a:path w="628014" h="695325">
                  <a:moveTo>
                    <a:pt x="0" y="563879"/>
                  </a:moveTo>
                  <a:lnTo>
                    <a:pt x="27431" y="566927"/>
                  </a:lnTo>
                </a:path>
                <a:path w="628014" h="695325">
                  <a:moveTo>
                    <a:pt x="128015" y="573023"/>
                  </a:moveTo>
                  <a:lnTo>
                    <a:pt x="176783" y="576071"/>
                  </a:lnTo>
                </a:path>
                <a:path w="628014" h="695325">
                  <a:moveTo>
                    <a:pt x="280415" y="585215"/>
                  </a:moveTo>
                  <a:lnTo>
                    <a:pt x="329183" y="588263"/>
                  </a:lnTo>
                </a:path>
                <a:path w="628014" h="695325">
                  <a:moveTo>
                    <a:pt x="429767" y="594359"/>
                  </a:moveTo>
                  <a:lnTo>
                    <a:pt x="481583" y="597407"/>
                  </a:lnTo>
                </a:path>
                <a:path w="628014" h="695325">
                  <a:moveTo>
                    <a:pt x="582167" y="603503"/>
                  </a:moveTo>
                  <a:lnTo>
                    <a:pt x="618743" y="606551"/>
                  </a:lnTo>
                </a:path>
                <a:path w="628014" h="695325">
                  <a:moveTo>
                    <a:pt x="0" y="505967"/>
                  </a:moveTo>
                  <a:lnTo>
                    <a:pt x="30479" y="505967"/>
                  </a:lnTo>
                </a:path>
                <a:path w="628014" h="695325">
                  <a:moveTo>
                    <a:pt x="131063" y="515111"/>
                  </a:moveTo>
                  <a:lnTo>
                    <a:pt x="182879" y="518159"/>
                  </a:lnTo>
                </a:path>
                <a:path w="628014" h="695325">
                  <a:moveTo>
                    <a:pt x="283463" y="524255"/>
                  </a:moveTo>
                  <a:lnTo>
                    <a:pt x="332231" y="527303"/>
                  </a:lnTo>
                </a:path>
                <a:path w="628014" h="695325">
                  <a:moveTo>
                    <a:pt x="435863" y="536447"/>
                  </a:moveTo>
                  <a:lnTo>
                    <a:pt x="484631" y="539495"/>
                  </a:lnTo>
                </a:path>
                <a:path w="628014" h="695325">
                  <a:moveTo>
                    <a:pt x="585215" y="545591"/>
                  </a:moveTo>
                  <a:lnTo>
                    <a:pt x="627887" y="548639"/>
                  </a:lnTo>
                </a:path>
                <a:path w="628014" h="695325">
                  <a:moveTo>
                    <a:pt x="0" y="445007"/>
                  </a:moveTo>
                  <a:lnTo>
                    <a:pt x="33527" y="448055"/>
                  </a:lnTo>
                </a:path>
                <a:path w="628014" h="695325">
                  <a:moveTo>
                    <a:pt x="137159" y="457199"/>
                  </a:moveTo>
                  <a:lnTo>
                    <a:pt x="185927" y="460247"/>
                  </a:lnTo>
                </a:path>
                <a:path w="628014" h="695325">
                  <a:moveTo>
                    <a:pt x="286511" y="466343"/>
                  </a:moveTo>
                  <a:lnTo>
                    <a:pt x="338327" y="469391"/>
                  </a:lnTo>
                </a:path>
                <a:path w="628014" h="695325">
                  <a:moveTo>
                    <a:pt x="0" y="387095"/>
                  </a:moveTo>
                  <a:lnTo>
                    <a:pt x="39623" y="390143"/>
                  </a:lnTo>
                </a:path>
                <a:path w="628014" h="695325">
                  <a:moveTo>
                    <a:pt x="140207" y="396239"/>
                  </a:moveTo>
                  <a:lnTo>
                    <a:pt x="188975" y="402335"/>
                  </a:lnTo>
                </a:path>
                <a:path w="628014" h="695325">
                  <a:moveTo>
                    <a:pt x="292607" y="408431"/>
                  </a:moveTo>
                  <a:lnTo>
                    <a:pt x="341375" y="411479"/>
                  </a:lnTo>
                </a:path>
                <a:path w="628014" h="695325">
                  <a:moveTo>
                    <a:pt x="0" y="329183"/>
                  </a:moveTo>
                  <a:lnTo>
                    <a:pt x="42671" y="332231"/>
                  </a:lnTo>
                </a:path>
                <a:path w="628014" h="695325">
                  <a:moveTo>
                    <a:pt x="295655" y="350519"/>
                  </a:moveTo>
                  <a:lnTo>
                    <a:pt x="344423" y="353567"/>
                  </a:lnTo>
                </a:path>
                <a:path w="628014" h="695325">
                  <a:moveTo>
                    <a:pt x="301751" y="289559"/>
                  </a:moveTo>
                  <a:lnTo>
                    <a:pt x="350519" y="295655"/>
                  </a:lnTo>
                </a:path>
                <a:path w="628014" h="695325">
                  <a:moveTo>
                    <a:pt x="310895" y="231647"/>
                  </a:moveTo>
                  <a:lnTo>
                    <a:pt x="353567" y="234695"/>
                  </a:lnTo>
                </a:path>
                <a:path w="628014" h="695325">
                  <a:moveTo>
                    <a:pt x="454151" y="243839"/>
                  </a:moveTo>
                  <a:lnTo>
                    <a:pt x="457199" y="243839"/>
                  </a:lnTo>
                </a:path>
                <a:path w="628014" h="695325">
                  <a:moveTo>
                    <a:pt x="320039" y="173735"/>
                  </a:moveTo>
                  <a:lnTo>
                    <a:pt x="356615" y="176783"/>
                  </a:lnTo>
                </a:path>
                <a:path w="628014" h="695325">
                  <a:moveTo>
                    <a:pt x="460247" y="182879"/>
                  </a:moveTo>
                  <a:lnTo>
                    <a:pt x="466343" y="185927"/>
                  </a:lnTo>
                </a:path>
                <a:path w="628014" h="695325">
                  <a:moveTo>
                    <a:pt x="329183" y="115823"/>
                  </a:moveTo>
                  <a:lnTo>
                    <a:pt x="362711" y="118871"/>
                  </a:lnTo>
                </a:path>
                <a:path w="628014" h="695325">
                  <a:moveTo>
                    <a:pt x="463295" y="124967"/>
                  </a:moveTo>
                  <a:lnTo>
                    <a:pt x="475487" y="124967"/>
                  </a:lnTo>
                </a:path>
                <a:path w="628014" h="695325">
                  <a:moveTo>
                    <a:pt x="338327" y="57911"/>
                  </a:moveTo>
                  <a:lnTo>
                    <a:pt x="365759" y="60959"/>
                  </a:lnTo>
                </a:path>
                <a:path w="628014" h="695325">
                  <a:moveTo>
                    <a:pt x="466343" y="67055"/>
                  </a:moveTo>
                  <a:lnTo>
                    <a:pt x="484631" y="67055"/>
                  </a:lnTo>
                </a:path>
                <a:path w="628014" h="695325">
                  <a:moveTo>
                    <a:pt x="347471" y="0"/>
                  </a:moveTo>
                  <a:lnTo>
                    <a:pt x="368807" y="0"/>
                  </a:lnTo>
                </a:path>
                <a:path w="628014" h="695325">
                  <a:moveTo>
                    <a:pt x="472439" y="9143"/>
                  </a:moveTo>
                  <a:lnTo>
                    <a:pt x="493775" y="9143"/>
                  </a:lnTo>
                </a:path>
                <a:path w="628014" h="695325">
                  <a:moveTo>
                    <a:pt x="3047" y="667511"/>
                  </a:moveTo>
                  <a:lnTo>
                    <a:pt x="9143" y="667511"/>
                  </a:lnTo>
                </a:path>
                <a:path w="628014" h="695325">
                  <a:moveTo>
                    <a:pt x="109727" y="673607"/>
                  </a:moveTo>
                  <a:lnTo>
                    <a:pt x="158495" y="679703"/>
                  </a:lnTo>
                </a:path>
                <a:path w="628014" h="695325">
                  <a:moveTo>
                    <a:pt x="3047" y="609599"/>
                  </a:moveTo>
                  <a:lnTo>
                    <a:pt x="12191" y="609599"/>
                  </a:lnTo>
                </a:path>
                <a:path w="628014" h="695325">
                  <a:moveTo>
                    <a:pt x="112775" y="615695"/>
                  </a:moveTo>
                  <a:lnTo>
                    <a:pt x="164591" y="618743"/>
                  </a:lnTo>
                </a:path>
                <a:path w="628014" h="695325">
                  <a:moveTo>
                    <a:pt x="265175" y="627887"/>
                  </a:moveTo>
                  <a:lnTo>
                    <a:pt x="313943" y="630935"/>
                  </a:lnTo>
                </a:path>
                <a:path w="628014" h="695325">
                  <a:moveTo>
                    <a:pt x="414527" y="637031"/>
                  </a:moveTo>
                  <a:lnTo>
                    <a:pt x="466343" y="640079"/>
                  </a:lnTo>
                </a:path>
                <a:path w="628014" h="695325">
                  <a:moveTo>
                    <a:pt x="566927" y="649223"/>
                  </a:moveTo>
                  <a:lnTo>
                    <a:pt x="612647" y="652271"/>
                  </a:lnTo>
                </a:path>
                <a:path w="628014" h="695325">
                  <a:moveTo>
                    <a:pt x="0" y="548639"/>
                  </a:moveTo>
                  <a:lnTo>
                    <a:pt x="15239" y="551687"/>
                  </a:lnTo>
                </a:path>
                <a:path w="628014" h="695325">
                  <a:moveTo>
                    <a:pt x="115823" y="557783"/>
                  </a:moveTo>
                  <a:lnTo>
                    <a:pt x="167639" y="560831"/>
                  </a:lnTo>
                </a:path>
                <a:path w="628014" h="695325">
                  <a:moveTo>
                    <a:pt x="268223" y="566927"/>
                  </a:moveTo>
                  <a:lnTo>
                    <a:pt x="320039" y="573023"/>
                  </a:lnTo>
                </a:path>
                <a:path w="628014" h="695325">
                  <a:moveTo>
                    <a:pt x="420623" y="579119"/>
                  </a:moveTo>
                  <a:lnTo>
                    <a:pt x="469391" y="582167"/>
                  </a:lnTo>
                </a:path>
                <a:path w="628014" h="695325">
                  <a:moveTo>
                    <a:pt x="569975" y="588263"/>
                  </a:moveTo>
                  <a:lnTo>
                    <a:pt x="621791" y="594359"/>
                  </a:lnTo>
                </a:path>
                <a:path w="628014" h="695325">
                  <a:moveTo>
                    <a:pt x="0" y="490727"/>
                  </a:moveTo>
                  <a:lnTo>
                    <a:pt x="21335" y="490727"/>
                  </a:lnTo>
                </a:path>
                <a:path w="628014" h="695325">
                  <a:moveTo>
                    <a:pt x="121919" y="499871"/>
                  </a:moveTo>
                  <a:lnTo>
                    <a:pt x="170687" y="502919"/>
                  </a:lnTo>
                </a:path>
                <a:path w="628014" h="695325">
                  <a:moveTo>
                    <a:pt x="271271" y="509015"/>
                  </a:moveTo>
                  <a:lnTo>
                    <a:pt x="323087" y="512063"/>
                  </a:lnTo>
                </a:path>
                <a:path w="628014" h="695325">
                  <a:moveTo>
                    <a:pt x="423671" y="521207"/>
                  </a:moveTo>
                  <a:lnTo>
                    <a:pt x="435863" y="521207"/>
                  </a:lnTo>
                </a:path>
                <a:path w="628014" h="695325">
                  <a:moveTo>
                    <a:pt x="0" y="432815"/>
                  </a:moveTo>
                  <a:lnTo>
                    <a:pt x="24383" y="432815"/>
                  </a:lnTo>
                </a:path>
                <a:path w="628014" h="695325">
                  <a:moveTo>
                    <a:pt x="124967" y="441959"/>
                  </a:moveTo>
                  <a:lnTo>
                    <a:pt x="176783" y="445007"/>
                  </a:lnTo>
                </a:path>
                <a:path w="628014" h="695325">
                  <a:moveTo>
                    <a:pt x="277367" y="451103"/>
                  </a:moveTo>
                  <a:lnTo>
                    <a:pt x="326135" y="454151"/>
                  </a:lnTo>
                </a:path>
                <a:path w="628014" h="695325">
                  <a:moveTo>
                    <a:pt x="0" y="371855"/>
                  </a:moveTo>
                  <a:lnTo>
                    <a:pt x="27431" y="374903"/>
                  </a:lnTo>
                </a:path>
                <a:path w="628014" h="695325">
                  <a:moveTo>
                    <a:pt x="128015" y="380999"/>
                  </a:moveTo>
                  <a:lnTo>
                    <a:pt x="179831" y="384047"/>
                  </a:lnTo>
                </a:path>
                <a:path w="628014" h="695325">
                  <a:moveTo>
                    <a:pt x="280415" y="393191"/>
                  </a:moveTo>
                  <a:lnTo>
                    <a:pt x="332231" y="396239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3" name="object 493"/>
            <p:cNvSpPr/>
            <p:nvPr/>
          </p:nvSpPr>
          <p:spPr>
            <a:xfrm>
              <a:off x="5031333" y="403158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4" name="object 494"/>
            <p:cNvSpPr/>
            <p:nvPr/>
          </p:nvSpPr>
          <p:spPr>
            <a:xfrm>
              <a:off x="4599431" y="3602735"/>
              <a:ext cx="628015" cy="685800"/>
            </a:xfrm>
            <a:custGeom>
              <a:avLst/>
              <a:gdLst/>
              <a:ahLst/>
              <a:cxnLst/>
              <a:rect l="l" t="t" r="r" b="b"/>
              <a:pathLst>
                <a:path w="628014" h="685800">
                  <a:moveTo>
                    <a:pt x="295655" y="362711"/>
                  </a:moveTo>
                  <a:lnTo>
                    <a:pt x="335279" y="365759"/>
                  </a:lnTo>
                </a:path>
                <a:path w="628014" h="685800">
                  <a:moveTo>
                    <a:pt x="435863" y="371855"/>
                  </a:moveTo>
                  <a:lnTo>
                    <a:pt x="441959" y="371855"/>
                  </a:lnTo>
                </a:path>
                <a:path w="628014" h="685800">
                  <a:moveTo>
                    <a:pt x="304799" y="304799"/>
                  </a:moveTo>
                  <a:lnTo>
                    <a:pt x="338327" y="304799"/>
                  </a:lnTo>
                </a:path>
                <a:path w="628014" h="685800">
                  <a:moveTo>
                    <a:pt x="438911" y="313943"/>
                  </a:moveTo>
                  <a:lnTo>
                    <a:pt x="451103" y="313943"/>
                  </a:lnTo>
                </a:path>
                <a:path w="628014" h="685800">
                  <a:moveTo>
                    <a:pt x="313943" y="246887"/>
                  </a:moveTo>
                  <a:lnTo>
                    <a:pt x="344423" y="246887"/>
                  </a:lnTo>
                </a:path>
                <a:path w="628014" h="685800">
                  <a:moveTo>
                    <a:pt x="445007" y="256031"/>
                  </a:moveTo>
                  <a:lnTo>
                    <a:pt x="460247" y="256031"/>
                  </a:lnTo>
                </a:path>
                <a:path w="628014" h="685800">
                  <a:moveTo>
                    <a:pt x="323087" y="185927"/>
                  </a:moveTo>
                  <a:lnTo>
                    <a:pt x="347471" y="188975"/>
                  </a:lnTo>
                </a:path>
                <a:path w="628014" h="685800">
                  <a:moveTo>
                    <a:pt x="448055" y="195071"/>
                  </a:moveTo>
                  <a:lnTo>
                    <a:pt x="469391" y="198119"/>
                  </a:lnTo>
                </a:path>
                <a:path w="628014" h="685800">
                  <a:moveTo>
                    <a:pt x="332231" y="128015"/>
                  </a:moveTo>
                  <a:lnTo>
                    <a:pt x="350519" y="131063"/>
                  </a:lnTo>
                </a:path>
                <a:path w="628014" h="685800">
                  <a:moveTo>
                    <a:pt x="451103" y="137159"/>
                  </a:moveTo>
                  <a:lnTo>
                    <a:pt x="478535" y="140207"/>
                  </a:lnTo>
                </a:path>
                <a:path w="628014" h="685800">
                  <a:moveTo>
                    <a:pt x="341375" y="70103"/>
                  </a:moveTo>
                  <a:lnTo>
                    <a:pt x="356615" y="73151"/>
                  </a:lnTo>
                </a:path>
                <a:path w="628014" h="685800">
                  <a:moveTo>
                    <a:pt x="457199" y="79247"/>
                  </a:moveTo>
                  <a:lnTo>
                    <a:pt x="487679" y="82295"/>
                  </a:lnTo>
                </a:path>
                <a:path w="628014" h="685800">
                  <a:moveTo>
                    <a:pt x="350519" y="12191"/>
                  </a:moveTo>
                  <a:lnTo>
                    <a:pt x="359663" y="12191"/>
                  </a:lnTo>
                </a:path>
                <a:path w="628014" h="685800">
                  <a:moveTo>
                    <a:pt x="460247" y="21335"/>
                  </a:moveTo>
                  <a:lnTo>
                    <a:pt x="496823" y="21335"/>
                  </a:lnTo>
                </a:path>
                <a:path w="628014" h="685800">
                  <a:moveTo>
                    <a:pt x="33527" y="682751"/>
                  </a:moveTo>
                  <a:lnTo>
                    <a:pt x="82295" y="685799"/>
                  </a:lnTo>
                </a:path>
                <a:path w="628014" h="685800">
                  <a:moveTo>
                    <a:pt x="36575" y="624839"/>
                  </a:moveTo>
                  <a:lnTo>
                    <a:pt x="88391" y="627887"/>
                  </a:lnTo>
                </a:path>
                <a:path w="628014" h="685800">
                  <a:moveTo>
                    <a:pt x="188975" y="633983"/>
                  </a:moveTo>
                  <a:lnTo>
                    <a:pt x="237743" y="637031"/>
                  </a:lnTo>
                </a:path>
                <a:path w="628014" h="685800">
                  <a:moveTo>
                    <a:pt x="338327" y="646175"/>
                  </a:moveTo>
                  <a:lnTo>
                    <a:pt x="390143" y="649223"/>
                  </a:lnTo>
                </a:path>
                <a:path w="628014" h="685800">
                  <a:moveTo>
                    <a:pt x="490727" y="655319"/>
                  </a:moveTo>
                  <a:lnTo>
                    <a:pt x="542543" y="658367"/>
                  </a:lnTo>
                </a:path>
                <a:path w="628014" h="685800">
                  <a:moveTo>
                    <a:pt x="39623" y="563879"/>
                  </a:moveTo>
                  <a:lnTo>
                    <a:pt x="91439" y="569975"/>
                  </a:lnTo>
                </a:path>
                <a:path w="628014" h="685800">
                  <a:moveTo>
                    <a:pt x="192023" y="576071"/>
                  </a:moveTo>
                  <a:lnTo>
                    <a:pt x="243839" y="579119"/>
                  </a:lnTo>
                </a:path>
                <a:path w="628014" h="685800">
                  <a:moveTo>
                    <a:pt x="344423" y="585215"/>
                  </a:moveTo>
                  <a:lnTo>
                    <a:pt x="393191" y="588263"/>
                  </a:lnTo>
                </a:path>
                <a:path w="628014" h="685800">
                  <a:moveTo>
                    <a:pt x="493775" y="597407"/>
                  </a:moveTo>
                  <a:lnTo>
                    <a:pt x="545591" y="600455"/>
                  </a:lnTo>
                </a:path>
                <a:path w="628014" h="685800">
                  <a:moveTo>
                    <a:pt x="45719" y="505967"/>
                  </a:moveTo>
                  <a:lnTo>
                    <a:pt x="94487" y="509015"/>
                  </a:lnTo>
                </a:path>
                <a:path w="628014" h="685800">
                  <a:moveTo>
                    <a:pt x="195071" y="518159"/>
                  </a:moveTo>
                  <a:lnTo>
                    <a:pt x="246887" y="521207"/>
                  </a:lnTo>
                </a:path>
                <a:path w="628014" h="685800">
                  <a:moveTo>
                    <a:pt x="347471" y="527303"/>
                  </a:moveTo>
                  <a:lnTo>
                    <a:pt x="399287" y="530351"/>
                  </a:lnTo>
                </a:path>
                <a:path w="628014" h="685800">
                  <a:moveTo>
                    <a:pt x="48767" y="448055"/>
                  </a:moveTo>
                  <a:lnTo>
                    <a:pt x="100583" y="451103"/>
                  </a:lnTo>
                </a:path>
                <a:path w="628014" h="685800">
                  <a:moveTo>
                    <a:pt x="201167" y="457199"/>
                  </a:moveTo>
                  <a:lnTo>
                    <a:pt x="249935" y="463295"/>
                  </a:lnTo>
                </a:path>
                <a:path w="628014" h="685800">
                  <a:moveTo>
                    <a:pt x="350519" y="469391"/>
                  </a:moveTo>
                  <a:lnTo>
                    <a:pt x="402335" y="472439"/>
                  </a:lnTo>
                </a:path>
                <a:path w="628014" h="685800">
                  <a:moveTo>
                    <a:pt x="54863" y="390143"/>
                  </a:moveTo>
                  <a:lnTo>
                    <a:pt x="103631" y="393191"/>
                  </a:lnTo>
                </a:path>
                <a:path w="628014" h="685800">
                  <a:moveTo>
                    <a:pt x="204215" y="399287"/>
                  </a:moveTo>
                  <a:lnTo>
                    <a:pt x="256031" y="402335"/>
                  </a:lnTo>
                </a:path>
                <a:path w="628014" h="685800">
                  <a:moveTo>
                    <a:pt x="356615" y="411479"/>
                  </a:moveTo>
                  <a:lnTo>
                    <a:pt x="405383" y="414527"/>
                  </a:lnTo>
                </a:path>
                <a:path w="628014" h="685800">
                  <a:moveTo>
                    <a:pt x="359663" y="350519"/>
                  </a:moveTo>
                  <a:lnTo>
                    <a:pt x="411479" y="356615"/>
                  </a:lnTo>
                </a:path>
                <a:path w="628014" h="685800">
                  <a:moveTo>
                    <a:pt x="365759" y="292607"/>
                  </a:moveTo>
                  <a:lnTo>
                    <a:pt x="414527" y="295655"/>
                  </a:lnTo>
                </a:path>
                <a:path w="628014" h="685800">
                  <a:moveTo>
                    <a:pt x="368807" y="234695"/>
                  </a:moveTo>
                  <a:lnTo>
                    <a:pt x="417575" y="237743"/>
                  </a:lnTo>
                </a:path>
                <a:path w="628014" h="685800">
                  <a:moveTo>
                    <a:pt x="371855" y="176783"/>
                  </a:moveTo>
                  <a:lnTo>
                    <a:pt x="423671" y="179831"/>
                  </a:lnTo>
                </a:path>
                <a:path w="628014" h="685800">
                  <a:moveTo>
                    <a:pt x="377951" y="118871"/>
                  </a:moveTo>
                  <a:lnTo>
                    <a:pt x="426719" y="121919"/>
                  </a:lnTo>
                </a:path>
                <a:path w="628014" h="685800">
                  <a:moveTo>
                    <a:pt x="380999" y="57911"/>
                  </a:moveTo>
                  <a:lnTo>
                    <a:pt x="429767" y="60959"/>
                  </a:lnTo>
                </a:path>
                <a:path w="628014" h="685800">
                  <a:moveTo>
                    <a:pt x="384047" y="0"/>
                  </a:moveTo>
                  <a:lnTo>
                    <a:pt x="402335" y="0"/>
                  </a:lnTo>
                </a:path>
                <a:path w="628014" h="685800">
                  <a:moveTo>
                    <a:pt x="493775" y="51815"/>
                  </a:moveTo>
                  <a:lnTo>
                    <a:pt x="469391" y="48767"/>
                  </a:lnTo>
                </a:path>
                <a:path w="628014" h="685800">
                  <a:moveTo>
                    <a:pt x="368807" y="42671"/>
                  </a:moveTo>
                  <a:lnTo>
                    <a:pt x="344423" y="42671"/>
                  </a:lnTo>
                </a:path>
                <a:path w="628014" h="685800">
                  <a:moveTo>
                    <a:pt x="484631" y="109727"/>
                  </a:moveTo>
                  <a:lnTo>
                    <a:pt x="466343" y="109727"/>
                  </a:lnTo>
                </a:path>
                <a:path w="628014" h="685800">
                  <a:moveTo>
                    <a:pt x="365759" y="100583"/>
                  </a:moveTo>
                  <a:lnTo>
                    <a:pt x="335279" y="100583"/>
                  </a:lnTo>
                </a:path>
                <a:path w="628014" h="685800">
                  <a:moveTo>
                    <a:pt x="475487" y="167639"/>
                  </a:moveTo>
                  <a:lnTo>
                    <a:pt x="463295" y="167639"/>
                  </a:lnTo>
                </a:path>
                <a:path w="628014" h="685800">
                  <a:moveTo>
                    <a:pt x="359663" y="161543"/>
                  </a:moveTo>
                  <a:lnTo>
                    <a:pt x="326135" y="158495"/>
                  </a:lnTo>
                </a:path>
                <a:path w="628014" h="685800">
                  <a:moveTo>
                    <a:pt x="466343" y="225551"/>
                  </a:moveTo>
                  <a:lnTo>
                    <a:pt x="457199" y="225551"/>
                  </a:lnTo>
                </a:path>
                <a:path w="628014" h="685800">
                  <a:moveTo>
                    <a:pt x="356615" y="219455"/>
                  </a:moveTo>
                  <a:lnTo>
                    <a:pt x="316991" y="216407"/>
                  </a:lnTo>
                </a:path>
                <a:path w="628014" h="685800">
                  <a:moveTo>
                    <a:pt x="457199" y="283463"/>
                  </a:moveTo>
                  <a:lnTo>
                    <a:pt x="454151" y="283463"/>
                  </a:lnTo>
                </a:path>
                <a:path w="628014" h="685800">
                  <a:moveTo>
                    <a:pt x="353567" y="277367"/>
                  </a:moveTo>
                  <a:lnTo>
                    <a:pt x="307847" y="274319"/>
                  </a:lnTo>
                </a:path>
                <a:path w="628014" h="685800">
                  <a:moveTo>
                    <a:pt x="347471" y="335279"/>
                  </a:moveTo>
                  <a:lnTo>
                    <a:pt x="298703" y="332231"/>
                  </a:lnTo>
                </a:path>
                <a:path w="628014" h="685800">
                  <a:moveTo>
                    <a:pt x="344423" y="393191"/>
                  </a:moveTo>
                  <a:lnTo>
                    <a:pt x="295655" y="390143"/>
                  </a:lnTo>
                </a:path>
                <a:path w="628014" h="685800">
                  <a:moveTo>
                    <a:pt x="192023" y="384047"/>
                  </a:moveTo>
                  <a:lnTo>
                    <a:pt x="143255" y="380999"/>
                  </a:lnTo>
                </a:path>
                <a:path w="628014" h="685800">
                  <a:moveTo>
                    <a:pt x="42671" y="374903"/>
                  </a:moveTo>
                  <a:lnTo>
                    <a:pt x="0" y="371855"/>
                  </a:lnTo>
                </a:path>
                <a:path w="628014" h="685800">
                  <a:moveTo>
                    <a:pt x="341375" y="454151"/>
                  </a:moveTo>
                  <a:lnTo>
                    <a:pt x="289559" y="451103"/>
                  </a:lnTo>
                </a:path>
                <a:path w="628014" h="685800">
                  <a:moveTo>
                    <a:pt x="188975" y="441959"/>
                  </a:moveTo>
                  <a:lnTo>
                    <a:pt x="140207" y="438911"/>
                  </a:lnTo>
                </a:path>
                <a:path w="628014" h="685800">
                  <a:moveTo>
                    <a:pt x="36575" y="432815"/>
                  </a:moveTo>
                  <a:lnTo>
                    <a:pt x="0" y="429767"/>
                  </a:lnTo>
                </a:path>
                <a:path w="628014" h="685800">
                  <a:moveTo>
                    <a:pt x="335279" y="512063"/>
                  </a:moveTo>
                  <a:lnTo>
                    <a:pt x="286511" y="509015"/>
                  </a:lnTo>
                </a:path>
                <a:path w="628014" h="685800">
                  <a:moveTo>
                    <a:pt x="185927" y="499871"/>
                  </a:moveTo>
                  <a:lnTo>
                    <a:pt x="134111" y="496823"/>
                  </a:lnTo>
                </a:path>
                <a:path w="628014" h="685800">
                  <a:moveTo>
                    <a:pt x="33527" y="490727"/>
                  </a:moveTo>
                  <a:lnTo>
                    <a:pt x="0" y="487679"/>
                  </a:lnTo>
                </a:path>
                <a:path w="628014" h="685800">
                  <a:moveTo>
                    <a:pt x="627887" y="591311"/>
                  </a:moveTo>
                  <a:lnTo>
                    <a:pt x="585215" y="588263"/>
                  </a:lnTo>
                </a:path>
                <a:path w="628014" h="685800">
                  <a:moveTo>
                    <a:pt x="484631" y="582167"/>
                  </a:moveTo>
                  <a:lnTo>
                    <a:pt x="432815" y="576071"/>
                  </a:lnTo>
                </a:path>
                <a:path w="628014" h="685800">
                  <a:moveTo>
                    <a:pt x="332231" y="569975"/>
                  </a:moveTo>
                  <a:lnTo>
                    <a:pt x="283463" y="566927"/>
                  </a:lnTo>
                </a:path>
                <a:path w="628014" h="685800">
                  <a:moveTo>
                    <a:pt x="179831" y="560831"/>
                  </a:moveTo>
                  <a:lnTo>
                    <a:pt x="131063" y="557783"/>
                  </a:lnTo>
                </a:path>
                <a:path w="628014" h="685800">
                  <a:moveTo>
                    <a:pt x="30479" y="548639"/>
                  </a:moveTo>
                  <a:lnTo>
                    <a:pt x="0" y="548639"/>
                  </a:lnTo>
                </a:path>
                <a:path w="628014" h="685800">
                  <a:moveTo>
                    <a:pt x="618743" y="649223"/>
                  </a:moveTo>
                  <a:lnTo>
                    <a:pt x="582167" y="646175"/>
                  </a:lnTo>
                </a:path>
                <a:path w="628014" h="685800">
                  <a:moveTo>
                    <a:pt x="478535" y="640079"/>
                  </a:moveTo>
                  <a:lnTo>
                    <a:pt x="429767" y="637031"/>
                  </a:lnTo>
                </a:path>
                <a:path w="628014" h="685800">
                  <a:moveTo>
                    <a:pt x="329183" y="627887"/>
                  </a:moveTo>
                  <a:lnTo>
                    <a:pt x="277367" y="624839"/>
                  </a:lnTo>
                </a:path>
                <a:path w="628014" h="685800">
                  <a:moveTo>
                    <a:pt x="176783" y="618743"/>
                  </a:moveTo>
                  <a:lnTo>
                    <a:pt x="128015" y="615695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5" name="object 495"/>
            <p:cNvSpPr/>
            <p:nvPr/>
          </p:nvSpPr>
          <p:spPr>
            <a:xfrm>
              <a:off x="4600102" y="4209287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0" y="0"/>
                  </a:moveTo>
                  <a:lnTo>
                    <a:pt x="23713" y="0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6" name="object 496"/>
            <p:cNvSpPr/>
            <p:nvPr/>
          </p:nvSpPr>
          <p:spPr>
            <a:xfrm>
              <a:off x="4599431" y="3617975"/>
              <a:ext cx="624840" cy="719455"/>
            </a:xfrm>
            <a:custGeom>
              <a:avLst/>
              <a:gdLst/>
              <a:ahLst/>
              <a:cxnLst/>
              <a:rect l="l" t="t" r="r" b="b"/>
              <a:pathLst>
                <a:path w="624839" h="719454">
                  <a:moveTo>
                    <a:pt x="609599" y="691895"/>
                  </a:moveTo>
                  <a:lnTo>
                    <a:pt x="576071" y="688847"/>
                  </a:lnTo>
                </a:path>
                <a:path w="624839" h="719454">
                  <a:moveTo>
                    <a:pt x="475487" y="682751"/>
                  </a:moveTo>
                  <a:lnTo>
                    <a:pt x="426719" y="679703"/>
                  </a:lnTo>
                </a:path>
                <a:path w="624839" h="719454">
                  <a:moveTo>
                    <a:pt x="173735" y="661415"/>
                  </a:moveTo>
                  <a:lnTo>
                    <a:pt x="121919" y="658367"/>
                  </a:lnTo>
                </a:path>
                <a:path w="624839" h="719454">
                  <a:moveTo>
                    <a:pt x="21335" y="652271"/>
                  </a:moveTo>
                  <a:lnTo>
                    <a:pt x="3047" y="649223"/>
                  </a:lnTo>
                </a:path>
                <a:path w="624839" h="719454">
                  <a:moveTo>
                    <a:pt x="164591" y="719327"/>
                  </a:moveTo>
                  <a:lnTo>
                    <a:pt x="158495" y="719327"/>
                  </a:lnTo>
                </a:path>
                <a:path w="624839" h="719454">
                  <a:moveTo>
                    <a:pt x="432815" y="3047"/>
                  </a:moveTo>
                  <a:lnTo>
                    <a:pt x="384047" y="0"/>
                  </a:lnTo>
                </a:path>
                <a:path w="624839" h="719454">
                  <a:moveTo>
                    <a:pt x="429767" y="60959"/>
                  </a:moveTo>
                  <a:lnTo>
                    <a:pt x="380999" y="57911"/>
                  </a:lnTo>
                </a:path>
                <a:path w="624839" h="719454">
                  <a:moveTo>
                    <a:pt x="426719" y="118871"/>
                  </a:moveTo>
                  <a:lnTo>
                    <a:pt x="374903" y="115823"/>
                  </a:lnTo>
                </a:path>
                <a:path w="624839" h="719454">
                  <a:moveTo>
                    <a:pt x="420623" y="179831"/>
                  </a:moveTo>
                  <a:lnTo>
                    <a:pt x="371855" y="173735"/>
                  </a:lnTo>
                </a:path>
                <a:path w="624839" h="719454">
                  <a:moveTo>
                    <a:pt x="417575" y="237743"/>
                  </a:moveTo>
                  <a:lnTo>
                    <a:pt x="368807" y="234695"/>
                  </a:lnTo>
                </a:path>
                <a:path w="624839" h="719454">
                  <a:moveTo>
                    <a:pt x="414527" y="295655"/>
                  </a:moveTo>
                  <a:lnTo>
                    <a:pt x="362711" y="292607"/>
                  </a:lnTo>
                </a:path>
                <a:path w="624839" h="719454">
                  <a:moveTo>
                    <a:pt x="408431" y="353567"/>
                  </a:moveTo>
                  <a:lnTo>
                    <a:pt x="359663" y="350519"/>
                  </a:lnTo>
                </a:path>
                <a:path w="624839" h="719454">
                  <a:moveTo>
                    <a:pt x="405383" y="414527"/>
                  </a:moveTo>
                  <a:lnTo>
                    <a:pt x="353567" y="408431"/>
                  </a:lnTo>
                </a:path>
                <a:path w="624839" h="719454">
                  <a:moveTo>
                    <a:pt x="252983" y="402335"/>
                  </a:moveTo>
                  <a:lnTo>
                    <a:pt x="204215" y="399287"/>
                  </a:lnTo>
                </a:path>
                <a:path w="624839" h="719454">
                  <a:moveTo>
                    <a:pt x="103631" y="393191"/>
                  </a:moveTo>
                  <a:lnTo>
                    <a:pt x="51815" y="387095"/>
                  </a:lnTo>
                </a:path>
                <a:path w="624839" h="719454">
                  <a:moveTo>
                    <a:pt x="402335" y="472439"/>
                  </a:moveTo>
                  <a:lnTo>
                    <a:pt x="350519" y="469391"/>
                  </a:lnTo>
                </a:path>
                <a:path w="624839" h="719454">
                  <a:moveTo>
                    <a:pt x="249935" y="460247"/>
                  </a:moveTo>
                  <a:lnTo>
                    <a:pt x="198119" y="457199"/>
                  </a:lnTo>
                </a:path>
                <a:path w="624839" h="719454">
                  <a:moveTo>
                    <a:pt x="97535" y="451103"/>
                  </a:moveTo>
                  <a:lnTo>
                    <a:pt x="48767" y="448055"/>
                  </a:lnTo>
                </a:path>
                <a:path w="624839" h="719454">
                  <a:moveTo>
                    <a:pt x="396239" y="530351"/>
                  </a:moveTo>
                  <a:lnTo>
                    <a:pt x="347471" y="527303"/>
                  </a:lnTo>
                </a:path>
                <a:path w="624839" h="719454">
                  <a:moveTo>
                    <a:pt x="246887" y="518159"/>
                  </a:moveTo>
                  <a:lnTo>
                    <a:pt x="195071" y="515111"/>
                  </a:lnTo>
                </a:path>
                <a:path w="624839" h="719454">
                  <a:moveTo>
                    <a:pt x="94487" y="509015"/>
                  </a:moveTo>
                  <a:lnTo>
                    <a:pt x="42671" y="505967"/>
                  </a:lnTo>
                </a:path>
                <a:path w="624839" h="719454">
                  <a:moveTo>
                    <a:pt x="545591" y="600455"/>
                  </a:moveTo>
                  <a:lnTo>
                    <a:pt x="493775" y="597407"/>
                  </a:lnTo>
                </a:path>
                <a:path w="624839" h="719454">
                  <a:moveTo>
                    <a:pt x="393191" y="588263"/>
                  </a:moveTo>
                  <a:lnTo>
                    <a:pt x="341375" y="585215"/>
                  </a:lnTo>
                </a:path>
                <a:path w="624839" h="719454">
                  <a:moveTo>
                    <a:pt x="240791" y="579119"/>
                  </a:moveTo>
                  <a:lnTo>
                    <a:pt x="192023" y="576071"/>
                  </a:lnTo>
                </a:path>
                <a:path w="624839" h="719454">
                  <a:moveTo>
                    <a:pt x="91439" y="566927"/>
                  </a:moveTo>
                  <a:lnTo>
                    <a:pt x="39623" y="563879"/>
                  </a:lnTo>
                </a:path>
                <a:path w="624839" h="719454">
                  <a:moveTo>
                    <a:pt x="539495" y="658367"/>
                  </a:moveTo>
                  <a:lnTo>
                    <a:pt x="490727" y="655319"/>
                  </a:lnTo>
                </a:path>
                <a:path w="624839" h="719454">
                  <a:moveTo>
                    <a:pt x="390143" y="646175"/>
                  </a:moveTo>
                  <a:lnTo>
                    <a:pt x="338327" y="643127"/>
                  </a:lnTo>
                </a:path>
                <a:path w="624839" h="719454">
                  <a:moveTo>
                    <a:pt x="237743" y="637031"/>
                  </a:moveTo>
                  <a:lnTo>
                    <a:pt x="185927" y="633983"/>
                  </a:lnTo>
                </a:path>
                <a:path w="624839" h="719454">
                  <a:moveTo>
                    <a:pt x="85343" y="624839"/>
                  </a:moveTo>
                  <a:lnTo>
                    <a:pt x="36575" y="621791"/>
                  </a:lnTo>
                </a:path>
                <a:path w="624839" h="719454">
                  <a:moveTo>
                    <a:pt x="82295" y="685799"/>
                  </a:moveTo>
                  <a:lnTo>
                    <a:pt x="30479" y="682751"/>
                  </a:lnTo>
                </a:path>
                <a:path w="624839" h="719454">
                  <a:moveTo>
                    <a:pt x="493775" y="21335"/>
                  </a:moveTo>
                  <a:lnTo>
                    <a:pt x="460247" y="18287"/>
                  </a:lnTo>
                </a:path>
                <a:path w="624839" h="719454">
                  <a:moveTo>
                    <a:pt x="359663" y="12191"/>
                  </a:moveTo>
                  <a:lnTo>
                    <a:pt x="347471" y="12191"/>
                  </a:lnTo>
                </a:path>
                <a:path w="624839" h="719454">
                  <a:moveTo>
                    <a:pt x="484631" y="79247"/>
                  </a:moveTo>
                  <a:lnTo>
                    <a:pt x="454151" y="79247"/>
                  </a:lnTo>
                </a:path>
                <a:path w="624839" h="719454">
                  <a:moveTo>
                    <a:pt x="353567" y="70103"/>
                  </a:moveTo>
                  <a:lnTo>
                    <a:pt x="338327" y="70103"/>
                  </a:lnTo>
                </a:path>
                <a:path w="624839" h="719454">
                  <a:moveTo>
                    <a:pt x="475487" y="137159"/>
                  </a:moveTo>
                  <a:lnTo>
                    <a:pt x="451103" y="137159"/>
                  </a:lnTo>
                </a:path>
                <a:path w="624839" h="719454">
                  <a:moveTo>
                    <a:pt x="350519" y="128015"/>
                  </a:moveTo>
                  <a:lnTo>
                    <a:pt x="329183" y="128015"/>
                  </a:lnTo>
                </a:path>
                <a:path w="624839" h="719454">
                  <a:moveTo>
                    <a:pt x="466343" y="198119"/>
                  </a:moveTo>
                  <a:lnTo>
                    <a:pt x="448055" y="195071"/>
                  </a:lnTo>
                </a:path>
                <a:path w="624839" h="719454">
                  <a:moveTo>
                    <a:pt x="347471" y="188975"/>
                  </a:moveTo>
                  <a:lnTo>
                    <a:pt x="320039" y="185927"/>
                  </a:lnTo>
                </a:path>
                <a:path w="624839" h="719454">
                  <a:moveTo>
                    <a:pt x="457199" y="256031"/>
                  </a:moveTo>
                  <a:lnTo>
                    <a:pt x="441959" y="252983"/>
                  </a:lnTo>
                </a:path>
                <a:path w="624839" h="719454">
                  <a:moveTo>
                    <a:pt x="341375" y="246887"/>
                  </a:moveTo>
                  <a:lnTo>
                    <a:pt x="310895" y="243839"/>
                  </a:lnTo>
                </a:path>
                <a:path w="624839" h="719454">
                  <a:moveTo>
                    <a:pt x="451103" y="313943"/>
                  </a:moveTo>
                  <a:lnTo>
                    <a:pt x="438911" y="310895"/>
                  </a:lnTo>
                </a:path>
                <a:path w="624839" h="719454">
                  <a:moveTo>
                    <a:pt x="338327" y="304799"/>
                  </a:moveTo>
                  <a:lnTo>
                    <a:pt x="301751" y="301751"/>
                  </a:lnTo>
                </a:path>
                <a:path w="624839" h="719454">
                  <a:moveTo>
                    <a:pt x="441959" y="371855"/>
                  </a:moveTo>
                  <a:lnTo>
                    <a:pt x="435863" y="371855"/>
                  </a:lnTo>
                </a:path>
                <a:path w="624839" h="719454">
                  <a:moveTo>
                    <a:pt x="335279" y="362711"/>
                  </a:moveTo>
                  <a:lnTo>
                    <a:pt x="292607" y="359663"/>
                  </a:lnTo>
                </a:path>
                <a:path w="624839" h="719454">
                  <a:moveTo>
                    <a:pt x="30479" y="341375"/>
                  </a:moveTo>
                  <a:lnTo>
                    <a:pt x="0" y="341375"/>
                  </a:lnTo>
                </a:path>
                <a:path w="624839" h="719454">
                  <a:moveTo>
                    <a:pt x="432815" y="429767"/>
                  </a:moveTo>
                  <a:lnTo>
                    <a:pt x="429767" y="429767"/>
                  </a:lnTo>
                </a:path>
                <a:path w="624839" h="719454">
                  <a:moveTo>
                    <a:pt x="329183" y="423671"/>
                  </a:moveTo>
                  <a:lnTo>
                    <a:pt x="280415" y="417575"/>
                  </a:lnTo>
                </a:path>
                <a:path w="624839" h="719454">
                  <a:moveTo>
                    <a:pt x="179831" y="411479"/>
                  </a:moveTo>
                  <a:lnTo>
                    <a:pt x="128015" y="408431"/>
                  </a:lnTo>
                </a:path>
                <a:path w="624839" h="719454">
                  <a:moveTo>
                    <a:pt x="27431" y="402335"/>
                  </a:moveTo>
                  <a:lnTo>
                    <a:pt x="0" y="399287"/>
                  </a:lnTo>
                </a:path>
                <a:path w="624839" h="719454">
                  <a:moveTo>
                    <a:pt x="326135" y="481583"/>
                  </a:moveTo>
                  <a:lnTo>
                    <a:pt x="274319" y="478535"/>
                  </a:lnTo>
                </a:path>
                <a:path w="624839" h="719454">
                  <a:moveTo>
                    <a:pt x="173735" y="469391"/>
                  </a:moveTo>
                  <a:lnTo>
                    <a:pt x="124967" y="466343"/>
                  </a:lnTo>
                </a:path>
                <a:path w="624839" h="719454">
                  <a:moveTo>
                    <a:pt x="24383" y="460247"/>
                  </a:moveTo>
                  <a:lnTo>
                    <a:pt x="0" y="457199"/>
                  </a:lnTo>
                </a:path>
                <a:path w="624839" h="719454">
                  <a:moveTo>
                    <a:pt x="624839" y="560831"/>
                  </a:moveTo>
                  <a:lnTo>
                    <a:pt x="573023" y="557783"/>
                  </a:lnTo>
                </a:path>
                <a:path w="624839" h="719454">
                  <a:moveTo>
                    <a:pt x="472439" y="551687"/>
                  </a:moveTo>
                  <a:lnTo>
                    <a:pt x="423671" y="545591"/>
                  </a:lnTo>
                </a:path>
                <a:path w="624839" h="719454">
                  <a:moveTo>
                    <a:pt x="323087" y="539495"/>
                  </a:moveTo>
                  <a:lnTo>
                    <a:pt x="271271" y="536447"/>
                  </a:lnTo>
                </a:path>
                <a:path w="624839" h="719454">
                  <a:moveTo>
                    <a:pt x="170687" y="530351"/>
                  </a:moveTo>
                  <a:lnTo>
                    <a:pt x="118871" y="524255"/>
                  </a:lnTo>
                </a:path>
                <a:path w="624839" h="719454">
                  <a:moveTo>
                    <a:pt x="18287" y="518159"/>
                  </a:moveTo>
                  <a:lnTo>
                    <a:pt x="0" y="518159"/>
                  </a:lnTo>
                </a:path>
                <a:path w="624839" h="719454">
                  <a:moveTo>
                    <a:pt x="618743" y="618743"/>
                  </a:moveTo>
                  <a:lnTo>
                    <a:pt x="569975" y="615695"/>
                  </a:lnTo>
                </a:path>
                <a:path w="624839" h="719454">
                  <a:moveTo>
                    <a:pt x="469391" y="609599"/>
                  </a:moveTo>
                  <a:lnTo>
                    <a:pt x="417575" y="606551"/>
                  </a:lnTo>
                </a:path>
                <a:path w="624839" h="719454">
                  <a:moveTo>
                    <a:pt x="316991" y="597407"/>
                  </a:moveTo>
                  <a:lnTo>
                    <a:pt x="268223" y="594359"/>
                  </a:lnTo>
                </a:path>
                <a:path w="624839" h="719454">
                  <a:moveTo>
                    <a:pt x="167639" y="588263"/>
                  </a:moveTo>
                  <a:lnTo>
                    <a:pt x="115823" y="585215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7" name="object 497"/>
            <p:cNvSpPr/>
            <p:nvPr/>
          </p:nvSpPr>
          <p:spPr>
            <a:xfrm>
              <a:off x="4599431" y="4193712"/>
              <a:ext cx="15240" cy="1270"/>
            </a:xfrm>
            <a:custGeom>
              <a:avLst/>
              <a:gdLst/>
              <a:ahLst/>
              <a:cxnLst/>
              <a:rect l="l" t="t" r="r" b="b"/>
              <a:pathLst>
                <a:path w="15239" h="1270">
                  <a:moveTo>
                    <a:pt x="0" y="914"/>
                  </a:moveTo>
                  <a:lnTo>
                    <a:pt x="15239" y="914"/>
                  </a:lnTo>
                </a:path>
                <a:path w="15239" h="1270">
                  <a:moveTo>
                    <a:pt x="0" y="0"/>
                  </a:moveTo>
                  <a:lnTo>
                    <a:pt x="15239" y="0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8" name="object 498"/>
            <p:cNvSpPr/>
            <p:nvPr/>
          </p:nvSpPr>
          <p:spPr>
            <a:xfrm>
              <a:off x="4602479" y="3663695"/>
              <a:ext cx="607060" cy="658495"/>
            </a:xfrm>
            <a:custGeom>
              <a:avLst/>
              <a:gdLst/>
              <a:ahLst/>
              <a:cxnLst/>
              <a:rect l="l" t="t" r="r" b="b"/>
              <a:pathLst>
                <a:path w="607060" h="658495">
                  <a:moveTo>
                    <a:pt x="606551" y="630935"/>
                  </a:moveTo>
                  <a:lnTo>
                    <a:pt x="563879" y="627887"/>
                  </a:lnTo>
                </a:path>
                <a:path w="607060" h="658495">
                  <a:moveTo>
                    <a:pt x="460247" y="621791"/>
                  </a:moveTo>
                  <a:lnTo>
                    <a:pt x="411479" y="618743"/>
                  </a:lnTo>
                </a:path>
                <a:path w="607060" h="658495">
                  <a:moveTo>
                    <a:pt x="310895" y="612647"/>
                  </a:moveTo>
                  <a:lnTo>
                    <a:pt x="259079" y="606551"/>
                  </a:lnTo>
                </a:path>
                <a:path w="607060" h="658495">
                  <a:moveTo>
                    <a:pt x="158495" y="600455"/>
                  </a:moveTo>
                  <a:lnTo>
                    <a:pt x="109727" y="597407"/>
                  </a:lnTo>
                </a:path>
                <a:path w="607060" h="658495">
                  <a:moveTo>
                    <a:pt x="9143" y="591311"/>
                  </a:moveTo>
                  <a:lnTo>
                    <a:pt x="0" y="588263"/>
                  </a:lnTo>
                </a:path>
                <a:path w="607060" h="658495">
                  <a:moveTo>
                    <a:pt x="155447" y="658367"/>
                  </a:moveTo>
                  <a:lnTo>
                    <a:pt x="103631" y="655319"/>
                  </a:lnTo>
                </a:path>
                <a:path w="607060" h="658495">
                  <a:moveTo>
                    <a:pt x="3047" y="649223"/>
                  </a:moveTo>
                  <a:lnTo>
                    <a:pt x="0" y="649223"/>
                  </a:lnTo>
                </a:path>
                <a:path w="607060" h="658495">
                  <a:moveTo>
                    <a:pt x="445007" y="3047"/>
                  </a:moveTo>
                  <a:lnTo>
                    <a:pt x="396239" y="0"/>
                  </a:lnTo>
                </a:path>
                <a:path w="607060" h="658495">
                  <a:moveTo>
                    <a:pt x="441959" y="60959"/>
                  </a:moveTo>
                  <a:lnTo>
                    <a:pt x="390143" y="57911"/>
                  </a:lnTo>
                </a:path>
                <a:path w="607060" h="658495">
                  <a:moveTo>
                    <a:pt x="438911" y="118871"/>
                  </a:moveTo>
                  <a:lnTo>
                    <a:pt x="387095" y="115823"/>
                  </a:lnTo>
                </a:path>
                <a:path w="607060" h="658495">
                  <a:moveTo>
                    <a:pt x="432815" y="176783"/>
                  </a:moveTo>
                  <a:lnTo>
                    <a:pt x="384047" y="173735"/>
                  </a:lnTo>
                </a:path>
                <a:path w="607060" h="658495">
                  <a:moveTo>
                    <a:pt x="429767" y="237743"/>
                  </a:moveTo>
                  <a:lnTo>
                    <a:pt x="377951" y="234695"/>
                  </a:lnTo>
                </a:path>
                <a:path w="607060" h="658495">
                  <a:moveTo>
                    <a:pt x="426719" y="295655"/>
                  </a:moveTo>
                  <a:lnTo>
                    <a:pt x="374903" y="292607"/>
                  </a:lnTo>
                </a:path>
                <a:path w="607060" h="658495">
                  <a:moveTo>
                    <a:pt x="420623" y="353567"/>
                  </a:moveTo>
                  <a:lnTo>
                    <a:pt x="371855" y="350519"/>
                  </a:lnTo>
                </a:path>
                <a:path w="607060" h="658495">
                  <a:moveTo>
                    <a:pt x="271271" y="344423"/>
                  </a:moveTo>
                  <a:lnTo>
                    <a:pt x="219455" y="338327"/>
                  </a:lnTo>
                </a:path>
                <a:path w="607060" h="658495">
                  <a:moveTo>
                    <a:pt x="118871" y="332231"/>
                  </a:moveTo>
                  <a:lnTo>
                    <a:pt x="67055" y="329183"/>
                  </a:lnTo>
                </a:path>
                <a:path w="607060" h="658495">
                  <a:moveTo>
                    <a:pt x="417575" y="411479"/>
                  </a:moveTo>
                  <a:lnTo>
                    <a:pt x="365759" y="408431"/>
                  </a:lnTo>
                </a:path>
                <a:path w="607060" h="658495">
                  <a:moveTo>
                    <a:pt x="265175" y="402335"/>
                  </a:moveTo>
                  <a:lnTo>
                    <a:pt x="216407" y="399287"/>
                  </a:lnTo>
                </a:path>
                <a:path w="607060" h="658495">
                  <a:moveTo>
                    <a:pt x="115823" y="390143"/>
                  </a:moveTo>
                  <a:lnTo>
                    <a:pt x="64007" y="387095"/>
                  </a:lnTo>
                </a:path>
                <a:path w="607060" h="658495">
                  <a:moveTo>
                    <a:pt x="414527" y="472439"/>
                  </a:moveTo>
                  <a:lnTo>
                    <a:pt x="362711" y="466343"/>
                  </a:lnTo>
                </a:path>
                <a:path w="607060" h="658495">
                  <a:moveTo>
                    <a:pt x="262127" y="460247"/>
                  </a:moveTo>
                  <a:lnTo>
                    <a:pt x="210311" y="457199"/>
                  </a:lnTo>
                </a:path>
                <a:path w="607060" h="658495">
                  <a:moveTo>
                    <a:pt x="109727" y="451103"/>
                  </a:moveTo>
                  <a:lnTo>
                    <a:pt x="60959" y="445007"/>
                  </a:lnTo>
                </a:path>
                <a:path w="607060" h="658495">
                  <a:moveTo>
                    <a:pt x="560831" y="539495"/>
                  </a:moveTo>
                  <a:lnTo>
                    <a:pt x="509015" y="536447"/>
                  </a:lnTo>
                </a:path>
                <a:path w="607060" h="658495">
                  <a:moveTo>
                    <a:pt x="408431" y="530351"/>
                  </a:moveTo>
                  <a:lnTo>
                    <a:pt x="359663" y="527303"/>
                  </a:lnTo>
                </a:path>
                <a:path w="607060" h="658495">
                  <a:moveTo>
                    <a:pt x="259079" y="518159"/>
                  </a:moveTo>
                  <a:lnTo>
                    <a:pt x="207263" y="515111"/>
                  </a:lnTo>
                </a:path>
                <a:path w="607060" h="658495">
                  <a:moveTo>
                    <a:pt x="106679" y="509015"/>
                  </a:moveTo>
                  <a:lnTo>
                    <a:pt x="54863" y="505967"/>
                  </a:lnTo>
                </a:path>
                <a:path w="607060" h="658495">
                  <a:moveTo>
                    <a:pt x="554735" y="597407"/>
                  </a:moveTo>
                  <a:lnTo>
                    <a:pt x="505967" y="594359"/>
                  </a:lnTo>
                </a:path>
                <a:path w="607060" h="658495">
                  <a:moveTo>
                    <a:pt x="405383" y="588263"/>
                  </a:moveTo>
                  <a:lnTo>
                    <a:pt x="353567" y="585215"/>
                  </a:lnTo>
                </a:path>
                <a:path w="607060" h="658495">
                  <a:moveTo>
                    <a:pt x="252983" y="579119"/>
                  </a:moveTo>
                  <a:lnTo>
                    <a:pt x="204215" y="573023"/>
                  </a:lnTo>
                </a:path>
                <a:path w="607060" h="658495">
                  <a:moveTo>
                    <a:pt x="100583" y="566927"/>
                  </a:moveTo>
                  <a:lnTo>
                    <a:pt x="51815" y="563879"/>
                  </a:lnTo>
                </a:path>
                <a:path w="607060" h="658495">
                  <a:moveTo>
                    <a:pt x="97535" y="624839"/>
                  </a:moveTo>
                  <a:lnTo>
                    <a:pt x="48767" y="621791"/>
                  </a:lnTo>
                </a:path>
                <a:path w="607060" h="658495">
                  <a:moveTo>
                    <a:pt x="15239" y="649223"/>
                  </a:moveTo>
                  <a:lnTo>
                    <a:pt x="51815" y="652271"/>
                  </a:lnTo>
                </a:path>
                <a:path w="607060" h="658495">
                  <a:moveTo>
                    <a:pt x="18287" y="591311"/>
                  </a:moveTo>
                  <a:lnTo>
                    <a:pt x="54863" y="594359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499" name="object 499"/>
            <p:cNvSpPr/>
            <p:nvPr/>
          </p:nvSpPr>
          <p:spPr>
            <a:xfrm>
              <a:off x="4772253" y="426323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0" name="object 500"/>
            <p:cNvSpPr/>
            <p:nvPr/>
          </p:nvSpPr>
          <p:spPr>
            <a:xfrm>
              <a:off x="4599431" y="3621023"/>
              <a:ext cx="607060" cy="704215"/>
            </a:xfrm>
            <a:custGeom>
              <a:avLst/>
              <a:gdLst/>
              <a:ahLst/>
              <a:cxnLst/>
              <a:rect l="l" t="t" r="r" b="b"/>
              <a:pathLst>
                <a:path w="607060" h="704214">
                  <a:moveTo>
                    <a:pt x="326135" y="655319"/>
                  </a:moveTo>
                  <a:lnTo>
                    <a:pt x="362711" y="658367"/>
                  </a:lnTo>
                </a:path>
                <a:path w="607060" h="704214">
                  <a:moveTo>
                    <a:pt x="475487" y="664463"/>
                  </a:moveTo>
                  <a:lnTo>
                    <a:pt x="512063" y="667511"/>
                  </a:lnTo>
                </a:path>
                <a:path w="607060" h="704214">
                  <a:moveTo>
                    <a:pt x="27431" y="576071"/>
                  </a:moveTo>
                  <a:lnTo>
                    <a:pt x="64007" y="579119"/>
                  </a:lnTo>
                </a:path>
                <a:path w="607060" h="704214">
                  <a:moveTo>
                    <a:pt x="176783" y="585215"/>
                  </a:moveTo>
                  <a:lnTo>
                    <a:pt x="213359" y="588263"/>
                  </a:lnTo>
                </a:path>
                <a:path w="607060" h="704214">
                  <a:moveTo>
                    <a:pt x="329183" y="597407"/>
                  </a:moveTo>
                  <a:lnTo>
                    <a:pt x="365759" y="597407"/>
                  </a:lnTo>
                </a:path>
                <a:path w="607060" h="704214">
                  <a:moveTo>
                    <a:pt x="481583" y="606551"/>
                  </a:moveTo>
                  <a:lnTo>
                    <a:pt x="518159" y="609599"/>
                  </a:lnTo>
                </a:path>
                <a:path w="607060" h="704214">
                  <a:moveTo>
                    <a:pt x="30479" y="515111"/>
                  </a:moveTo>
                  <a:lnTo>
                    <a:pt x="67055" y="518159"/>
                  </a:lnTo>
                </a:path>
                <a:path w="607060" h="704214">
                  <a:moveTo>
                    <a:pt x="182879" y="527303"/>
                  </a:moveTo>
                  <a:lnTo>
                    <a:pt x="219455" y="530351"/>
                  </a:lnTo>
                </a:path>
                <a:path w="607060" h="704214">
                  <a:moveTo>
                    <a:pt x="332231" y="536447"/>
                  </a:moveTo>
                  <a:lnTo>
                    <a:pt x="368807" y="539495"/>
                  </a:lnTo>
                </a:path>
                <a:path w="607060" h="704214">
                  <a:moveTo>
                    <a:pt x="484631" y="548639"/>
                  </a:moveTo>
                  <a:lnTo>
                    <a:pt x="521207" y="551687"/>
                  </a:lnTo>
                </a:path>
                <a:path w="607060" h="704214">
                  <a:moveTo>
                    <a:pt x="33527" y="457199"/>
                  </a:moveTo>
                  <a:lnTo>
                    <a:pt x="70103" y="460247"/>
                  </a:lnTo>
                </a:path>
                <a:path w="607060" h="704214">
                  <a:moveTo>
                    <a:pt x="185927" y="469391"/>
                  </a:moveTo>
                  <a:lnTo>
                    <a:pt x="222503" y="472439"/>
                  </a:lnTo>
                </a:path>
                <a:path w="607060" h="704214">
                  <a:moveTo>
                    <a:pt x="338327" y="478535"/>
                  </a:moveTo>
                  <a:lnTo>
                    <a:pt x="374903" y="481583"/>
                  </a:lnTo>
                </a:path>
                <a:path w="607060" h="704214">
                  <a:moveTo>
                    <a:pt x="39623" y="399287"/>
                  </a:moveTo>
                  <a:lnTo>
                    <a:pt x="76199" y="402335"/>
                  </a:lnTo>
                </a:path>
                <a:path w="607060" h="704214">
                  <a:moveTo>
                    <a:pt x="188975" y="411479"/>
                  </a:moveTo>
                  <a:lnTo>
                    <a:pt x="225551" y="411479"/>
                  </a:lnTo>
                </a:path>
                <a:path w="607060" h="704214">
                  <a:moveTo>
                    <a:pt x="341375" y="420623"/>
                  </a:moveTo>
                  <a:lnTo>
                    <a:pt x="377951" y="423671"/>
                  </a:lnTo>
                </a:path>
                <a:path w="607060" h="704214">
                  <a:moveTo>
                    <a:pt x="42671" y="341375"/>
                  </a:moveTo>
                  <a:lnTo>
                    <a:pt x="79247" y="344423"/>
                  </a:lnTo>
                </a:path>
                <a:path w="607060" h="704214">
                  <a:moveTo>
                    <a:pt x="347471" y="362711"/>
                  </a:moveTo>
                  <a:lnTo>
                    <a:pt x="380999" y="365759"/>
                  </a:lnTo>
                </a:path>
                <a:path w="607060" h="704214">
                  <a:moveTo>
                    <a:pt x="350519" y="304799"/>
                  </a:moveTo>
                  <a:lnTo>
                    <a:pt x="387095" y="304799"/>
                  </a:lnTo>
                </a:path>
                <a:path w="607060" h="704214">
                  <a:moveTo>
                    <a:pt x="353567" y="243839"/>
                  </a:moveTo>
                  <a:lnTo>
                    <a:pt x="390143" y="246887"/>
                  </a:lnTo>
                </a:path>
                <a:path w="607060" h="704214">
                  <a:moveTo>
                    <a:pt x="359663" y="185927"/>
                  </a:moveTo>
                  <a:lnTo>
                    <a:pt x="393191" y="188975"/>
                  </a:lnTo>
                </a:path>
                <a:path w="607060" h="704214">
                  <a:moveTo>
                    <a:pt x="362711" y="128015"/>
                  </a:moveTo>
                  <a:lnTo>
                    <a:pt x="399287" y="131063"/>
                  </a:lnTo>
                </a:path>
                <a:path w="607060" h="704214">
                  <a:moveTo>
                    <a:pt x="365759" y="70103"/>
                  </a:moveTo>
                  <a:lnTo>
                    <a:pt x="402335" y="70103"/>
                  </a:lnTo>
                </a:path>
                <a:path w="607060" h="704214">
                  <a:moveTo>
                    <a:pt x="371855" y="9143"/>
                  </a:moveTo>
                  <a:lnTo>
                    <a:pt x="405383" y="12191"/>
                  </a:lnTo>
                </a:path>
                <a:path w="607060" h="704214">
                  <a:moveTo>
                    <a:pt x="73151" y="682751"/>
                  </a:moveTo>
                  <a:lnTo>
                    <a:pt x="109727" y="682751"/>
                  </a:lnTo>
                </a:path>
                <a:path w="607060" h="704214">
                  <a:moveTo>
                    <a:pt x="76199" y="621791"/>
                  </a:moveTo>
                  <a:lnTo>
                    <a:pt x="112775" y="624839"/>
                  </a:lnTo>
                </a:path>
                <a:path w="607060" h="704214">
                  <a:moveTo>
                    <a:pt x="228599" y="633983"/>
                  </a:moveTo>
                  <a:lnTo>
                    <a:pt x="265175" y="637031"/>
                  </a:lnTo>
                </a:path>
                <a:path w="607060" h="704214">
                  <a:moveTo>
                    <a:pt x="380999" y="643127"/>
                  </a:moveTo>
                  <a:lnTo>
                    <a:pt x="414527" y="646175"/>
                  </a:lnTo>
                </a:path>
                <a:path w="607060" h="704214">
                  <a:moveTo>
                    <a:pt x="530351" y="655319"/>
                  </a:moveTo>
                  <a:lnTo>
                    <a:pt x="566927" y="658367"/>
                  </a:lnTo>
                </a:path>
                <a:path w="607060" h="704214">
                  <a:moveTo>
                    <a:pt x="82295" y="563879"/>
                  </a:moveTo>
                  <a:lnTo>
                    <a:pt x="115823" y="566927"/>
                  </a:lnTo>
                </a:path>
                <a:path w="607060" h="704214">
                  <a:moveTo>
                    <a:pt x="231647" y="576071"/>
                  </a:moveTo>
                  <a:lnTo>
                    <a:pt x="268223" y="576071"/>
                  </a:lnTo>
                </a:path>
                <a:path w="607060" h="704214">
                  <a:moveTo>
                    <a:pt x="384047" y="585215"/>
                  </a:moveTo>
                  <a:lnTo>
                    <a:pt x="420623" y="588263"/>
                  </a:lnTo>
                </a:path>
                <a:path w="607060" h="704214">
                  <a:moveTo>
                    <a:pt x="536447" y="597407"/>
                  </a:moveTo>
                  <a:lnTo>
                    <a:pt x="569975" y="597407"/>
                  </a:lnTo>
                </a:path>
                <a:path w="607060" h="704214">
                  <a:moveTo>
                    <a:pt x="85343" y="505967"/>
                  </a:moveTo>
                  <a:lnTo>
                    <a:pt x="121919" y="509015"/>
                  </a:lnTo>
                </a:path>
                <a:path w="607060" h="704214">
                  <a:moveTo>
                    <a:pt x="237743" y="515111"/>
                  </a:moveTo>
                  <a:lnTo>
                    <a:pt x="271271" y="518159"/>
                  </a:lnTo>
                </a:path>
                <a:path w="607060" h="704214">
                  <a:moveTo>
                    <a:pt x="387095" y="527303"/>
                  </a:moveTo>
                  <a:lnTo>
                    <a:pt x="423671" y="530351"/>
                  </a:lnTo>
                </a:path>
                <a:path w="607060" h="704214">
                  <a:moveTo>
                    <a:pt x="88391" y="448055"/>
                  </a:moveTo>
                  <a:lnTo>
                    <a:pt x="124967" y="448055"/>
                  </a:lnTo>
                </a:path>
                <a:path w="607060" h="704214">
                  <a:moveTo>
                    <a:pt x="240791" y="457199"/>
                  </a:moveTo>
                  <a:lnTo>
                    <a:pt x="277367" y="460247"/>
                  </a:lnTo>
                </a:path>
                <a:path w="607060" h="704214">
                  <a:moveTo>
                    <a:pt x="393191" y="469391"/>
                  </a:moveTo>
                  <a:lnTo>
                    <a:pt x="423671" y="469391"/>
                  </a:lnTo>
                </a:path>
                <a:path w="607060" h="704214">
                  <a:moveTo>
                    <a:pt x="94487" y="387095"/>
                  </a:moveTo>
                  <a:lnTo>
                    <a:pt x="128015" y="390143"/>
                  </a:lnTo>
                </a:path>
                <a:path w="607060" h="704214">
                  <a:moveTo>
                    <a:pt x="243839" y="399287"/>
                  </a:moveTo>
                  <a:lnTo>
                    <a:pt x="280415" y="402335"/>
                  </a:lnTo>
                </a:path>
                <a:path w="607060" h="704214">
                  <a:moveTo>
                    <a:pt x="396239" y="408431"/>
                  </a:moveTo>
                  <a:lnTo>
                    <a:pt x="432815" y="411479"/>
                  </a:lnTo>
                </a:path>
                <a:path w="607060" h="704214">
                  <a:moveTo>
                    <a:pt x="399287" y="350519"/>
                  </a:moveTo>
                  <a:lnTo>
                    <a:pt x="435863" y="353567"/>
                  </a:lnTo>
                </a:path>
                <a:path w="607060" h="704214">
                  <a:moveTo>
                    <a:pt x="405383" y="292607"/>
                  </a:moveTo>
                  <a:lnTo>
                    <a:pt x="438911" y="295655"/>
                  </a:lnTo>
                </a:path>
                <a:path w="607060" h="704214">
                  <a:moveTo>
                    <a:pt x="408431" y="234695"/>
                  </a:moveTo>
                  <a:lnTo>
                    <a:pt x="445007" y="237743"/>
                  </a:lnTo>
                </a:path>
                <a:path w="607060" h="704214">
                  <a:moveTo>
                    <a:pt x="411479" y="173735"/>
                  </a:moveTo>
                  <a:lnTo>
                    <a:pt x="448055" y="176783"/>
                  </a:lnTo>
                </a:path>
                <a:path w="607060" h="704214">
                  <a:moveTo>
                    <a:pt x="417575" y="115823"/>
                  </a:moveTo>
                  <a:lnTo>
                    <a:pt x="451103" y="118871"/>
                  </a:lnTo>
                </a:path>
                <a:path w="607060" h="704214">
                  <a:moveTo>
                    <a:pt x="420623" y="57911"/>
                  </a:moveTo>
                  <a:lnTo>
                    <a:pt x="457199" y="60959"/>
                  </a:lnTo>
                </a:path>
                <a:path w="607060" h="704214">
                  <a:moveTo>
                    <a:pt x="423671" y="0"/>
                  </a:moveTo>
                  <a:lnTo>
                    <a:pt x="460247" y="3047"/>
                  </a:lnTo>
                </a:path>
                <a:path w="607060" h="704214">
                  <a:moveTo>
                    <a:pt x="103631" y="655319"/>
                  </a:moveTo>
                  <a:lnTo>
                    <a:pt x="137159" y="655319"/>
                  </a:lnTo>
                </a:path>
                <a:path w="607060" h="704214">
                  <a:moveTo>
                    <a:pt x="423671" y="676655"/>
                  </a:moveTo>
                  <a:lnTo>
                    <a:pt x="441959" y="676655"/>
                  </a:lnTo>
                </a:path>
                <a:path w="607060" h="704214">
                  <a:moveTo>
                    <a:pt x="557783" y="685799"/>
                  </a:moveTo>
                  <a:lnTo>
                    <a:pt x="591311" y="688847"/>
                  </a:lnTo>
                </a:path>
                <a:path w="607060" h="704214">
                  <a:moveTo>
                    <a:pt x="106679" y="594359"/>
                  </a:moveTo>
                  <a:lnTo>
                    <a:pt x="143255" y="597407"/>
                  </a:lnTo>
                </a:path>
                <a:path w="607060" h="704214">
                  <a:moveTo>
                    <a:pt x="259079" y="606551"/>
                  </a:moveTo>
                  <a:lnTo>
                    <a:pt x="292607" y="609599"/>
                  </a:lnTo>
                </a:path>
                <a:path w="607060" h="704214">
                  <a:moveTo>
                    <a:pt x="408431" y="615695"/>
                  </a:moveTo>
                  <a:lnTo>
                    <a:pt x="445007" y="618743"/>
                  </a:lnTo>
                </a:path>
                <a:path w="607060" h="704214">
                  <a:moveTo>
                    <a:pt x="560831" y="627887"/>
                  </a:moveTo>
                  <a:lnTo>
                    <a:pt x="597407" y="630935"/>
                  </a:lnTo>
                </a:path>
                <a:path w="607060" h="704214">
                  <a:moveTo>
                    <a:pt x="109727" y="536447"/>
                  </a:moveTo>
                  <a:lnTo>
                    <a:pt x="146303" y="539495"/>
                  </a:lnTo>
                </a:path>
                <a:path w="607060" h="704214">
                  <a:moveTo>
                    <a:pt x="262127" y="548639"/>
                  </a:moveTo>
                  <a:lnTo>
                    <a:pt x="298703" y="548639"/>
                  </a:lnTo>
                </a:path>
                <a:path w="607060" h="704214">
                  <a:moveTo>
                    <a:pt x="414527" y="557783"/>
                  </a:moveTo>
                  <a:lnTo>
                    <a:pt x="448055" y="560831"/>
                  </a:lnTo>
                </a:path>
                <a:path w="607060" h="704214">
                  <a:moveTo>
                    <a:pt x="563879" y="569975"/>
                  </a:moveTo>
                  <a:lnTo>
                    <a:pt x="600455" y="569975"/>
                  </a:lnTo>
                </a:path>
                <a:path w="607060" h="704214">
                  <a:moveTo>
                    <a:pt x="115823" y="478535"/>
                  </a:moveTo>
                  <a:lnTo>
                    <a:pt x="149351" y="481583"/>
                  </a:lnTo>
                </a:path>
                <a:path w="607060" h="704214">
                  <a:moveTo>
                    <a:pt x="265175" y="487679"/>
                  </a:moveTo>
                  <a:lnTo>
                    <a:pt x="301751" y="490727"/>
                  </a:lnTo>
                </a:path>
                <a:path w="607060" h="704214">
                  <a:moveTo>
                    <a:pt x="417575" y="499871"/>
                  </a:moveTo>
                  <a:lnTo>
                    <a:pt x="420623" y="499871"/>
                  </a:lnTo>
                </a:path>
                <a:path w="607060" h="704214">
                  <a:moveTo>
                    <a:pt x="0" y="411479"/>
                  </a:moveTo>
                  <a:lnTo>
                    <a:pt x="3047" y="411479"/>
                  </a:lnTo>
                </a:path>
                <a:path w="607060" h="704214">
                  <a:moveTo>
                    <a:pt x="118871" y="420623"/>
                  </a:moveTo>
                  <a:lnTo>
                    <a:pt x="155447" y="423671"/>
                  </a:lnTo>
                </a:path>
                <a:path w="607060" h="704214">
                  <a:moveTo>
                    <a:pt x="271271" y="429767"/>
                  </a:moveTo>
                  <a:lnTo>
                    <a:pt x="304799" y="432815"/>
                  </a:lnTo>
                </a:path>
                <a:path w="607060" h="704214">
                  <a:moveTo>
                    <a:pt x="420623" y="441959"/>
                  </a:moveTo>
                  <a:lnTo>
                    <a:pt x="429767" y="441959"/>
                  </a:lnTo>
                </a:path>
                <a:path w="607060" h="704214">
                  <a:moveTo>
                    <a:pt x="0" y="353567"/>
                  </a:moveTo>
                  <a:lnTo>
                    <a:pt x="6095" y="353567"/>
                  </a:lnTo>
                </a:path>
                <a:path w="607060" h="704214">
                  <a:moveTo>
                    <a:pt x="121919" y="359663"/>
                  </a:moveTo>
                  <a:lnTo>
                    <a:pt x="158495" y="362711"/>
                  </a:lnTo>
                </a:path>
                <a:path w="607060" h="704214">
                  <a:moveTo>
                    <a:pt x="274319" y="371855"/>
                  </a:moveTo>
                  <a:lnTo>
                    <a:pt x="286511" y="371855"/>
                  </a:lnTo>
                </a:path>
                <a:path w="607060" h="704214">
                  <a:moveTo>
                    <a:pt x="289559" y="371855"/>
                  </a:moveTo>
                  <a:lnTo>
                    <a:pt x="310895" y="374903"/>
                  </a:lnTo>
                </a:path>
                <a:path w="607060" h="704214">
                  <a:moveTo>
                    <a:pt x="426719" y="380999"/>
                  </a:moveTo>
                  <a:lnTo>
                    <a:pt x="438911" y="384047"/>
                  </a:lnTo>
                </a:path>
                <a:path w="607060" h="704214">
                  <a:moveTo>
                    <a:pt x="298703" y="313943"/>
                  </a:moveTo>
                  <a:lnTo>
                    <a:pt x="313943" y="316991"/>
                  </a:lnTo>
                </a:path>
                <a:path w="607060" h="704214">
                  <a:moveTo>
                    <a:pt x="429767" y="323087"/>
                  </a:moveTo>
                  <a:lnTo>
                    <a:pt x="448055" y="326135"/>
                  </a:lnTo>
                </a:path>
                <a:path w="607060" h="704214">
                  <a:moveTo>
                    <a:pt x="307847" y="256031"/>
                  </a:moveTo>
                  <a:lnTo>
                    <a:pt x="316991" y="256031"/>
                  </a:lnTo>
                </a:path>
                <a:path w="607060" h="704214">
                  <a:moveTo>
                    <a:pt x="432815" y="265175"/>
                  </a:moveTo>
                  <a:lnTo>
                    <a:pt x="457199" y="265175"/>
                  </a:lnTo>
                </a:path>
                <a:path w="607060" h="704214">
                  <a:moveTo>
                    <a:pt x="316991" y="198119"/>
                  </a:moveTo>
                  <a:lnTo>
                    <a:pt x="323087" y="198119"/>
                  </a:lnTo>
                </a:path>
                <a:path w="607060" h="704214">
                  <a:moveTo>
                    <a:pt x="438911" y="207263"/>
                  </a:moveTo>
                  <a:lnTo>
                    <a:pt x="466343" y="207263"/>
                  </a:lnTo>
                </a:path>
                <a:path w="607060" h="704214">
                  <a:moveTo>
                    <a:pt x="441959" y="149351"/>
                  </a:moveTo>
                  <a:lnTo>
                    <a:pt x="475487" y="149351"/>
                  </a:lnTo>
                </a:path>
                <a:path w="607060" h="704214">
                  <a:moveTo>
                    <a:pt x="445007" y="88391"/>
                  </a:moveTo>
                  <a:lnTo>
                    <a:pt x="481583" y="91439"/>
                  </a:lnTo>
                </a:path>
                <a:path w="607060" h="704214">
                  <a:moveTo>
                    <a:pt x="451103" y="30479"/>
                  </a:moveTo>
                  <a:lnTo>
                    <a:pt x="484631" y="33527"/>
                  </a:lnTo>
                </a:path>
                <a:path w="607060" h="704214">
                  <a:moveTo>
                    <a:pt x="3047" y="661415"/>
                  </a:moveTo>
                  <a:lnTo>
                    <a:pt x="33527" y="664463"/>
                  </a:lnTo>
                </a:path>
                <a:path w="607060" h="704214">
                  <a:moveTo>
                    <a:pt x="149351" y="670559"/>
                  </a:moveTo>
                  <a:lnTo>
                    <a:pt x="170687" y="673607"/>
                  </a:lnTo>
                </a:path>
                <a:path w="607060" h="704214">
                  <a:moveTo>
                    <a:pt x="603503" y="704087"/>
                  </a:moveTo>
                  <a:lnTo>
                    <a:pt x="606551" y="704087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1" name="object 501"/>
            <p:cNvSpPr/>
            <p:nvPr/>
          </p:nvSpPr>
          <p:spPr>
            <a:xfrm>
              <a:off x="4598517" y="4224802"/>
              <a:ext cx="38735" cy="2540"/>
            </a:xfrm>
            <a:custGeom>
              <a:avLst/>
              <a:gdLst/>
              <a:ahLst/>
              <a:cxnLst/>
              <a:rect l="l" t="t" r="r" b="b"/>
              <a:pathLst>
                <a:path w="38735" h="2539">
                  <a:moveTo>
                    <a:pt x="0" y="0"/>
                  </a:moveTo>
                  <a:lnTo>
                    <a:pt x="38404" y="0"/>
                  </a:lnTo>
                </a:path>
                <a:path w="38735" h="2539">
                  <a:moveTo>
                    <a:pt x="0" y="2438"/>
                  </a:moveTo>
                  <a:lnTo>
                    <a:pt x="38404" y="2438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2" name="object 502"/>
            <p:cNvSpPr/>
            <p:nvPr/>
          </p:nvSpPr>
          <p:spPr>
            <a:xfrm>
              <a:off x="4599431" y="3599687"/>
              <a:ext cx="624840" cy="719455"/>
            </a:xfrm>
            <a:custGeom>
              <a:avLst/>
              <a:gdLst/>
              <a:ahLst/>
              <a:cxnLst/>
              <a:rect l="l" t="t" r="r" b="b"/>
              <a:pathLst>
                <a:path w="624839" h="719454">
                  <a:moveTo>
                    <a:pt x="152399" y="633983"/>
                  </a:moveTo>
                  <a:lnTo>
                    <a:pt x="188975" y="637031"/>
                  </a:lnTo>
                </a:path>
                <a:path w="624839" h="719454">
                  <a:moveTo>
                    <a:pt x="304799" y="646175"/>
                  </a:moveTo>
                  <a:lnTo>
                    <a:pt x="338327" y="649223"/>
                  </a:lnTo>
                </a:path>
                <a:path w="624839" h="719454">
                  <a:moveTo>
                    <a:pt x="454151" y="655319"/>
                  </a:moveTo>
                  <a:lnTo>
                    <a:pt x="490727" y="658367"/>
                  </a:lnTo>
                </a:path>
                <a:path w="624839" h="719454">
                  <a:moveTo>
                    <a:pt x="606551" y="667511"/>
                  </a:moveTo>
                  <a:lnTo>
                    <a:pt x="615695" y="667511"/>
                  </a:lnTo>
                </a:path>
                <a:path w="624839" h="719454">
                  <a:moveTo>
                    <a:pt x="6095" y="566927"/>
                  </a:moveTo>
                  <a:lnTo>
                    <a:pt x="39623" y="566927"/>
                  </a:lnTo>
                </a:path>
                <a:path w="624839" h="719454">
                  <a:moveTo>
                    <a:pt x="155447" y="576071"/>
                  </a:moveTo>
                  <a:lnTo>
                    <a:pt x="192023" y="579119"/>
                  </a:lnTo>
                </a:path>
                <a:path w="624839" h="719454">
                  <a:moveTo>
                    <a:pt x="307847" y="585215"/>
                  </a:moveTo>
                  <a:lnTo>
                    <a:pt x="344423" y="588263"/>
                  </a:lnTo>
                </a:path>
                <a:path w="624839" h="719454">
                  <a:moveTo>
                    <a:pt x="460247" y="597407"/>
                  </a:moveTo>
                  <a:lnTo>
                    <a:pt x="493775" y="600455"/>
                  </a:lnTo>
                </a:path>
                <a:path w="624839" h="719454">
                  <a:moveTo>
                    <a:pt x="609599" y="606551"/>
                  </a:moveTo>
                  <a:lnTo>
                    <a:pt x="624839" y="609599"/>
                  </a:lnTo>
                </a:path>
                <a:path w="624839" h="719454">
                  <a:moveTo>
                    <a:pt x="9143" y="505967"/>
                  </a:moveTo>
                  <a:lnTo>
                    <a:pt x="45719" y="509015"/>
                  </a:lnTo>
                </a:path>
                <a:path w="624839" h="719454">
                  <a:moveTo>
                    <a:pt x="161543" y="518159"/>
                  </a:moveTo>
                  <a:lnTo>
                    <a:pt x="195071" y="521207"/>
                  </a:lnTo>
                </a:path>
                <a:path w="624839" h="719454">
                  <a:moveTo>
                    <a:pt x="310895" y="527303"/>
                  </a:moveTo>
                  <a:lnTo>
                    <a:pt x="347471" y="530351"/>
                  </a:lnTo>
                </a:path>
                <a:path w="624839" h="719454">
                  <a:moveTo>
                    <a:pt x="12191" y="448055"/>
                  </a:moveTo>
                  <a:lnTo>
                    <a:pt x="48767" y="451103"/>
                  </a:lnTo>
                </a:path>
                <a:path w="624839" h="719454">
                  <a:moveTo>
                    <a:pt x="164591" y="460247"/>
                  </a:moveTo>
                  <a:lnTo>
                    <a:pt x="201167" y="460247"/>
                  </a:lnTo>
                </a:path>
                <a:path w="624839" h="719454">
                  <a:moveTo>
                    <a:pt x="316991" y="469391"/>
                  </a:moveTo>
                  <a:lnTo>
                    <a:pt x="350519" y="472439"/>
                  </a:lnTo>
                </a:path>
                <a:path w="624839" h="719454">
                  <a:moveTo>
                    <a:pt x="18287" y="390143"/>
                  </a:moveTo>
                  <a:lnTo>
                    <a:pt x="51815" y="393191"/>
                  </a:lnTo>
                </a:path>
                <a:path w="624839" h="719454">
                  <a:moveTo>
                    <a:pt x="167639" y="399287"/>
                  </a:moveTo>
                  <a:lnTo>
                    <a:pt x="204215" y="402335"/>
                  </a:lnTo>
                </a:path>
                <a:path w="624839" h="719454">
                  <a:moveTo>
                    <a:pt x="320039" y="411479"/>
                  </a:moveTo>
                  <a:lnTo>
                    <a:pt x="356615" y="414527"/>
                  </a:lnTo>
                </a:path>
                <a:path w="624839" h="719454">
                  <a:moveTo>
                    <a:pt x="323087" y="353567"/>
                  </a:moveTo>
                  <a:lnTo>
                    <a:pt x="359663" y="353567"/>
                  </a:lnTo>
                </a:path>
                <a:path w="624839" h="719454">
                  <a:moveTo>
                    <a:pt x="329183" y="292607"/>
                  </a:moveTo>
                  <a:lnTo>
                    <a:pt x="362711" y="295655"/>
                  </a:lnTo>
                </a:path>
                <a:path w="624839" h="719454">
                  <a:moveTo>
                    <a:pt x="332231" y="234695"/>
                  </a:moveTo>
                  <a:lnTo>
                    <a:pt x="368807" y="237743"/>
                  </a:lnTo>
                </a:path>
                <a:path w="624839" h="719454">
                  <a:moveTo>
                    <a:pt x="335279" y="176783"/>
                  </a:moveTo>
                  <a:lnTo>
                    <a:pt x="371855" y="179831"/>
                  </a:lnTo>
                </a:path>
                <a:path w="624839" h="719454">
                  <a:moveTo>
                    <a:pt x="341375" y="118871"/>
                  </a:moveTo>
                  <a:lnTo>
                    <a:pt x="374903" y="121919"/>
                  </a:lnTo>
                </a:path>
                <a:path w="624839" h="719454">
                  <a:moveTo>
                    <a:pt x="344423" y="57911"/>
                  </a:moveTo>
                  <a:lnTo>
                    <a:pt x="380999" y="60959"/>
                  </a:lnTo>
                </a:path>
                <a:path w="624839" h="719454">
                  <a:moveTo>
                    <a:pt x="350519" y="0"/>
                  </a:moveTo>
                  <a:lnTo>
                    <a:pt x="384047" y="3047"/>
                  </a:lnTo>
                </a:path>
                <a:path w="624839" h="719454">
                  <a:moveTo>
                    <a:pt x="460247" y="36575"/>
                  </a:moveTo>
                  <a:lnTo>
                    <a:pt x="423671" y="36575"/>
                  </a:lnTo>
                </a:path>
                <a:path w="624839" h="719454">
                  <a:moveTo>
                    <a:pt x="454151" y="97535"/>
                  </a:moveTo>
                  <a:lnTo>
                    <a:pt x="420623" y="94487"/>
                  </a:lnTo>
                </a:path>
                <a:path w="624839" h="719454">
                  <a:moveTo>
                    <a:pt x="451103" y="155447"/>
                  </a:moveTo>
                  <a:lnTo>
                    <a:pt x="414527" y="152399"/>
                  </a:lnTo>
                </a:path>
                <a:path w="624839" h="719454">
                  <a:moveTo>
                    <a:pt x="448055" y="213359"/>
                  </a:moveTo>
                  <a:lnTo>
                    <a:pt x="411479" y="210311"/>
                  </a:lnTo>
                </a:path>
                <a:path w="624839" h="719454">
                  <a:moveTo>
                    <a:pt x="441959" y="271271"/>
                  </a:moveTo>
                  <a:lnTo>
                    <a:pt x="408431" y="268223"/>
                  </a:lnTo>
                </a:path>
                <a:path w="624839" h="719454">
                  <a:moveTo>
                    <a:pt x="438911" y="329183"/>
                  </a:moveTo>
                  <a:lnTo>
                    <a:pt x="402335" y="329183"/>
                  </a:lnTo>
                </a:path>
                <a:path w="624839" h="719454">
                  <a:moveTo>
                    <a:pt x="435863" y="390143"/>
                  </a:moveTo>
                  <a:lnTo>
                    <a:pt x="399287" y="387095"/>
                  </a:lnTo>
                </a:path>
                <a:path w="624839" h="719454">
                  <a:moveTo>
                    <a:pt x="100583" y="365759"/>
                  </a:moveTo>
                  <a:lnTo>
                    <a:pt x="97535" y="365759"/>
                  </a:lnTo>
                </a:path>
                <a:path w="624839" h="719454">
                  <a:moveTo>
                    <a:pt x="429767" y="448055"/>
                  </a:moveTo>
                  <a:lnTo>
                    <a:pt x="396239" y="445007"/>
                  </a:lnTo>
                </a:path>
                <a:path w="624839" h="719454">
                  <a:moveTo>
                    <a:pt x="280415" y="435863"/>
                  </a:moveTo>
                  <a:lnTo>
                    <a:pt x="243839" y="435863"/>
                  </a:lnTo>
                </a:path>
                <a:path w="624839" h="719454">
                  <a:moveTo>
                    <a:pt x="128015" y="426719"/>
                  </a:moveTo>
                  <a:lnTo>
                    <a:pt x="91439" y="423671"/>
                  </a:lnTo>
                </a:path>
                <a:path w="624839" h="719454">
                  <a:moveTo>
                    <a:pt x="423671" y="505967"/>
                  </a:moveTo>
                  <a:lnTo>
                    <a:pt x="390143" y="502919"/>
                  </a:lnTo>
                </a:path>
                <a:path w="624839" h="719454">
                  <a:moveTo>
                    <a:pt x="274319" y="496823"/>
                  </a:moveTo>
                  <a:lnTo>
                    <a:pt x="240791" y="493775"/>
                  </a:lnTo>
                </a:path>
                <a:path w="624839" h="719454">
                  <a:moveTo>
                    <a:pt x="124967" y="484631"/>
                  </a:moveTo>
                  <a:lnTo>
                    <a:pt x="88391" y="481583"/>
                  </a:lnTo>
                </a:path>
                <a:path w="624839" h="719454">
                  <a:moveTo>
                    <a:pt x="573023" y="576071"/>
                  </a:moveTo>
                  <a:lnTo>
                    <a:pt x="539495" y="573023"/>
                  </a:lnTo>
                </a:path>
                <a:path w="624839" h="719454">
                  <a:moveTo>
                    <a:pt x="423671" y="563879"/>
                  </a:moveTo>
                  <a:lnTo>
                    <a:pt x="387095" y="563879"/>
                  </a:lnTo>
                </a:path>
                <a:path w="624839" h="719454">
                  <a:moveTo>
                    <a:pt x="271271" y="554735"/>
                  </a:moveTo>
                  <a:lnTo>
                    <a:pt x="234695" y="551687"/>
                  </a:lnTo>
                </a:path>
                <a:path w="624839" h="719454">
                  <a:moveTo>
                    <a:pt x="118871" y="542543"/>
                  </a:moveTo>
                  <a:lnTo>
                    <a:pt x="85343" y="542543"/>
                  </a:lnTo>
                </a:path>
                <a:path w="624839" h="719454">
                  <a:moveTo>
                    <a:pt x="569975" y="633983"/>
                  </a:moveTo>
                  <a:lnTo>
                    <a:pt x="533399" y="630935"/>
                  </a:lnTo>
                </a:path>
                <a:path w="624839" h="719454">
                  <a:moveTo>
                    <a:pt x="417575" y="624839"/>
                  </a:moveTo>
                  <a:lnTo>
                    <a:pt x="384047" y="621791"/>
                  </a:lnTo>
                </a:path>
                <a:path w="624839" h="719454">
                  <a:moveTo>
                    <a:pt x="268223" y="612647"/>
                  </a:moveTo>
                  <a:lnTo>
                    <a:pt x="231647" y="609599"/>
                  </a:lnTo>
                </a:path>
                <a:path w="624839" h="719454">
                  <a:moveTo>
                    <a:pt x="115823" y="603503"/>
                  </a:moveTo>
                  <a:lnTo>
                    <a:pt x="79247" y="600455"/>
                  </a:lnTo>
                </a:path>
                <a:path w="624839" h="719454">
                  <a:moveTo>
                    <a:pt x="566927" y="691895"/>
                  </a:moveTo>
                  <a:lnTo>
                    <a:pt x="530351" y="688847"/>
                  </a:lnTo>
                </a:path>
                <a:path w="624839" h="719454">
                  <a:moveTo>
                    <a:pt x="414527" y="682751"/>
                  </a:moveTo>
                  <a:lnTo>
                    <a:pt x="377951" y="679703"/>
                  </a:lnTo>
                </a:path>
                <a:path w="624839" h="719454">
                  <a:moveTo>
                    <a:pt x="262127" y="670559"/>
                  </a:moveTo>
                  <a:lnTo>
                    <a:pt x="240791" y="670559"/>
                  </a:lnTo>
                </a:path>
                <a:path w="624839" h="719454">
                  <a:moveTo>
                    <a:pt x="112775" y="661415"/>
                  </a:moveTo>
                  <a:lnTo>
                    <a:pt x="76199" y="658367"/>
                  </a:lnTo>
                </a:path>
                <a:path w="624839" h="719454">
                  <a:moveTo>
                    <a:pt x="106679" y="719327"/>
                  </a:moveTo>
                  <a:lnTo>
                    <a:pt x="73151" y="716279"/>
                  </a:lnTo>
                </a:path>
                <a:path w="624839" h="719454">
                  <a:moveTo>
                    <a:pt x="484631" y="70103"/>
                  </a:moveTo>
                  <a:lnTo>
                    <a:pt x="448055" y="67055"/>
                  </a:lnTo>
                </a:path>
                <a:path w="624839" h="719454">
                  <a:moveTo>
                    <a:pt x="481583" y="128015"/>
                  </a:moveTo>
                  <a:lnTo>
                    <a:pt x="445007" y="124967"/>
                  </a:lnTo>
                </a:path>
                <a:path w="624839" h="719454">
                  <a:moveTo>
                    <a:pt x="472439" y="185927"/>
                  </a:moveTo>
                  <a:lnTo>
                    <a:pt x="441959" y="182879"/>
                  </a:lnTo>
                </a:path>
                <a:path w="624839" h="719454">
                  <a:moveTo>
                    <a:pt x="326135" y="176783"/>
                  </a:moveTo>
                  <a:lnTo>
                    <a:pt x="323087" y="176783"/>
                  </a:lnTo>
                </a:path>
                <a:path w="624839" h="719454">
                  <a:moveTo>
                    <a:pt x="463295" y="243839"/>
                  </a:moveTo>
                  <a:lnTo>
                    <a:pt x="435863" y="240791"/>
                  </a:lnTo>
                </a:path>
                <a:path w="624839" h="719454">
                  <a:moveTo>
                    <a:pt x="320039" y="234695"/>
                  </a:moveTo>
                  <a:lnTo>
                    <a:pt x="313943" y="234695"/>
                  </a:lnTo>
                </a:path>
                <a:path w="624839" h="719454">
                  <a:moveTo>
                    <a:pt x="454151" y="301751"/>
                  </a:moveTo>
                  <a:lnTo>
                    <a:pt x="432815" y="301751"/>
                  </a:lnTo>
                </a:path>
                <a:path w="624839" h="719454">
                  <a:moveTo>
                    <a:pt x="316991" y="292607"/>
                  </a:moveTo>
                  <a:lnTo>
                    <a:pt x="304799" y="292607"/>
                  </a:lnTo>
                </a:path>
                <a:path w="624839" h="719454">
                  <a:moveTo>
                    <a:pt x="445007" y="359663"/>
                  </a:moveTo>
                  <a:lnTo>
                    <a:pt x="429767" y="359663"/>
                  </a:lnTo>
                </a:path>
                <a:path w="624839" h="719454">
                  <a:moveTo>
                    <a:pt x="313943" y="350519"/>
                  </a:moveTo>
                  <a:lnTo>
                    <a:pt x="298703" y="350519"/>
                  </a:lnTo>
                </a:path>
                <a:path w="624839" h="719454">
                  <a:moveTo>
                    <a:pt x="435863" y="417575"/>
                  </a:moveTo>
                  <a:lnTo>
                    <a:pt x="423671" y="417575"/>
                  </a:lnTo>
                </a:path>
                <a:path w="624839" h="719454">
                  <a:moveTo>
                    <a:pt x="307847" y="408431"/>
                  </a:moveTo>
                  <a:lnTo>
                    <a:pt x="274319" y="408431"/>
                  </a:lnTo>
                </a:path>
                <a:path w="624839" h="719454">
                  <a:moveTo>
                    <a:pt x="158495" y="399287"/>
                  </a:moveTo>
                  <a:lnTo>
                    <a:pt x="121919" y="396239"/>
                  </a:lnTo>
                </a:path>
                <a:path w="624839" h="719454">
                  <a:moveTo>
                    <a:pt x="6095" y="390143"/>
                  </a:moveTo>
                  <a:lnTo>
                    <a:pt x="0" y="387095"/>
                  </a:lnTo>
                </a:path>
                <a:path w="624839" h="719454">
                  <a:moveTo>
                    <a:pt x="426719" y="478535"/>
                  </a:moveTo>
                  <a:lnTo>
                    <a:pt x="420623" y="475487"/>
                  </a:lnTo>
                </a:path>
                <a:path w="624839" h="719454">
                  <a:moveTo>
                    <a:pt x="304799" y="469391"/>
                  </a:moveTo>
                  <a:lnTo>
                    <a:pt x="268223" y="466343"/>
                  </a:lnTo>
                </a:path>
                <a:path w="624839" h="719454">
                  <a:moveTo>
                    <a:pt x="152399" y="457199"/>
                  </a:moveTo>
                  <a:lnTo>
                    <a:pt x="118871" y="454151"/>
                  </a:lnTo>
                </a:path>
                <a:path w="624839" h="719454">
                  <a:moveTo>
                    <a:pt x="3047" y="448055"/>
                  </a:moveTo>
                  <a:lnTo>
                    <a:pt x="0" y="448055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3" name="object 503"/>
            <p:cNvSpPr/>
            <p:nvPr/>
          </p:nvSpPr>
          <p:spPr>
            <a:xfrm>
              <a:off x="5016093" y="413522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4" name="object 504"/>
            <p:cNvSpPr/>
            <p:nvPr/>
          </p:nvSpPr>
          <p:spPr>
            <a:xfrm>
              <a:off x="4602479" y="3614927"/>
              <a:ext cx="619125" cy="707390"/>
            </a:xfrm>
            <a:custGeom>
              <a:avLst/>
              <a:gdLst/>
              <a:ahLst/>
              <a:cxnLst/>
              <a:rect l="l" t="t" r="r" b="b"/>
              <a:pathLst>
                <a:path w="619125" h="707389">
                  <a:moveTo>
                    <a:pt x="298703" y="512063"/>
                  </a:moveTo>
                  <a:lnTo>
                    <a:pt x="262127" y="509015"/>
                  </a:lnTo>
                </a:path>
                <a:path w="619125" h="707389">
                  <a:moveTo>
                    <a:pt x="146303" y="499871"/>
                  </a:moveTo>
                  <a:lnTo>
                    <a:pt x="109727" y="499871"/>
                  </a:lnTo>
                </a:path>
                <a:path w="619125" h="707389">
                  <a:moveTo>
                    <a:pt x="597407" y="591311"/>
                  </a:moveTo>
                  <a:lnTo>
                    <a:pt x="560831" y="588263"/>
                  </a:lnTo>
                </a:path>
                <a:path w="619125" h="707389">
                  <a:moveTo>
                    <a:pt x="445007" y="582167"/>
                  </a:moveTo>
                  <a:lnTo>
                    <a:pt x="408431" y="579119"/>
                  </a:lnTo>
                </a:path>
                <a:path w="619125" h="707389">
                  <a:moveTo>
                    <a:pt x="292607" y="569975"/>
                  </a:moveTo>
                  <a:lnTo>
                    <a:pt x="259079" y="566927"/>
                  </a:lnTo>
                </a:path>
                <a:path w="619125" h="707389">
                  <a:moveTo>
                    <a:pt x="143255" y="560831"/>
                  </a:moveTo>
                  <a:lnTo>
                    <a:pt x="106679" y="557783"/>
                  </a:lnTo>
                </a:path>
                <a:path w="619125" h="707389">
                  <a:moveTo>
                    <a:pt x="591311" y="649223"/>
                  </a:moveTo>
                  <a:lnTo>
                    <a:pt x="557783" y="646175"/>
                  </a:lnTo>
                </a:path>
                <a:path w="619125" h="707389">
                  <a:moveTo>
                    <a:pt x="441959" y="640079"/>
                  </a:moveTo>
                  <a:lnTo>
                    <a:pt x="405383" y="637031"/>
                  </a:lnTo>
                </a:path>
                <a:path w="619125" h="707389">
                  <a:moveTo>
                    <a:pt x="289559" y="627887"/>
                  </a:moveTo>
                  <a:lnTo>
                    <a:pt x="252983" y="627887"/>
                  </a:lnTo>
                </a:path>
                <a:path w="619125" h="707389">
                  <a:moveTo>
                    <a:pt x="137159" y="618743"/>
                  </a:moveTo>
                  <a:lnTo>
                    <a:pt x="103631" y="615695"/>
                  </a:lnTo>
                </a:path>
                <a:path w="619125" h="707389">
                  <a:moveTo>
                    <a:pt x="134111" y="676655"/>
                  </a:moveTo>
                  <a:lnTo>
                    <a:pt x="97535" y="673607"/>
                  </a:lnTo>
                </a:path>
                <a:path w="619125" h="707389">
                  <a:moveTo>
                    <a:pt x="402335" y="33527"/>
                  </a:moveTo>
                  <a:lnTo>
                    <a:pt x="365759" y="30479"/>
                  </a:lnTo>
                </a:path>
                <a:path w="619125" h="707389">
                  <a:moveTo>
                    <a:pt x="399287" y="91439"/>
                  </a:moveTo>
                  <a:lnTo>
                    <a:pt x="362711" y="88391"/>
                  </a:lnTo>
                </a:path>
                <a:path w="619125" h="707389">
                  <a:moveTo>
                    <a:pt x="393191" y="149351"/>
                  </a:moveTo>
                  <a:lnTo>
                    <a:pt x="359663" y="149351"/>
                  </a:lnTo>
                </a:path>
                <a:path w="619125" h="707389">
                  <a:moveTo>
                    <a:pt x="390143" y="210311"/>
                  </a:moveTo>
                  <a:lnTo>
                    <a:pt x="353567" y="207263"/>
                  </a:lnTo>
                </a:path>
                <a:path w="619125" h="707389">
                  <a:moveTo>
                    <a:pt x="387095" y="268223"/>
                  </a:moveTo>
                  <a:lnTo>
                    <a:pt x="350519" y="265175"/>
                  </a:lnTo>
                </a:path>
                <a:path w="619125" h="707389">
                  <a:moveTo>
                    <a:pt x="380999" y="326135"/>
                  </a:moveTo>
                  <a:lnTo>
                    <a:pt x="347471" y="323087"/>
                  </a:lnTo>
                </a:path>
                <a:path w="619125" h="707389">
                  <a:moveTo>
                    <a:pt x="377951" y="384047"/>
                  </a:moveTo>
                  <a:lnTo>
                    <a:pt x="341375" y="380999"/>
                  </a:lnTo>
                </a:path>
                <a:path w="619125" h="707389">
                  <a:moveTo>
                    <a:pt x="225551" y="374903"/>
                  </a:moveTo>
                  <a:lnTo>
                    <a:pt x="192023" y="371855"/>
                  </a:lnTo>
                </a:path>
                <a:path w="619125" h="707389">
                  <a:moveTo>
                    <a:pt x="76199" y="362711"/>
                  </a:moveTo>
                  <a:lnTo>
                    <a:pt x="39623" y="362711"/>
                  </a:lnTo>
                </a:path>
                <a:path w="619125" h="707389">
                  <a:moveTo>
                    <a:pt x="374903" y="445007"/>
                  </a:moveTo>
                  <a:lnTo>
                    <a:pt x="338327" y="441959"/>
                  </a:lnTo>
                </a:path>
                <a:path w="619125" h="707389">
                  <a:moveTo>
                    <a:pt x="222503" y="432815"/>
                  </a:moveTo>
                  <a:lnTo>
                    <a:pt x="185927" y="429767"/>
                  </a:lnTo>
                </a:path>
                <a:path w="619125" h="707389">
                  <a:moveTo>
                    <a:pt x="70103" y="423671"/>
                  </a:moveTo>
                  <a:lnTo>
                    <a:pt x="36575" y="420623"/>
                  </a:lnTo>
                </a:path>
                <a:path w="619125" h="707389">
                  <a:moveTo>
                    <a:pt x="368807" y="502919"/>
                  </a:moveTo>
                  <a:lnTo>
                    <a:pt x="332231" y="499871"/>
                  </a:lnTo>
                </a:path>
                <a:path w="619125" h="707389">
                  <a:moveTo>
                    <a:pt x="219455" y="490727"/>
                  </a:moveTo>
                  <a:lnTo>
                    <a:pt x="182879" y="487679"/>
                  </a:lnTo>
                </a:path>
                <a:path w="619125" h="707389">
                  <a:moveTo>
                    <a:pt x="67055" y="481583"/>
                  </a:moveTo>
                  <a:lnTo>
                    <a:pt x="30479" y="478535"/>
                  </a:lnTo>
                </a:path>
                <a:path w="619125" h="707389">
                  <a:moveTo>
                    <a:pt x="518159" y="569975"/>
                  </a:moveTo>
                  <a:lnTo>
                    <a:pt x="481583" y="569975"/>
                  </a:lnTo>
                </a:path>
                <a:path w="619125" h="707389">
                  <a:moveTo>
                    <a:pt x="365759" y="560831"/>
                  </a:moveTo>
                  <a:lnTo>
                    <a:pt x="329183" y="557783"/>
                  </a:lnTo>
                </a:path>
                <a:path w="619125" h="707389">
                  <a:moveTo>
                    <a:pt x="213359" y="551687"/>
                  </a:moveTo>
                  <a:lnTo>
                    <a:pt x="176783" y="548639"/>
                  </a:lnTo>
                </a:path>
                <a:path w="619125" h="707389">
                  <a:moveTo>
                    <a:pt x="64007" y="539495"/>
                  </a:moveTo>
                  <a:lnTo>
                    <a:pt x="27431" y="536447"/>
                  </a:lnTo>
                </a:path>
                <a:path w="619125" h="707389">
                  <a:moveTo>
                    <a:pt x="512063" y="630935"/>
                  </a:moveTo>
                  <a:lnTo>
                    <a:pt x="475487" y="627887"/>
                  </a:lnTo>
                </a:path>
                <a:path w="619125" h="707389">
                  <a:moveTo>
                    <a:pt x="362711" y="618743"/>
                  </a:moveTo>
                  <a:lnTo>
                    <a:pt x="326135" y="615695"/>
                  </a:lnTo>
                </a:path>
                <a:path w="619125" h="707389">
                  <a:moveTo>
                    <a:pt x="210311" y="609599"/>
                  </a:moveTo>
                  <a:lnTo>
                    <a:pt x="173735" y="606551"/>
                  </a:lnTo>
                </a:path>
                <a:path w="619125" h="707389">
                  <a:moveTo>
                    <a:pt x="57911" y="597407"/>
                  </a:moveTo>
                  <a:lnTo>
                    <a:pt x="21335" y="594359"/>
                  </a:lnTo>
                </a:path>
                <a:path w="619125" h="707389">
                  <a:moveTo>
                    <a:pt x="509015" y="688847"/>
                  </a:moveTo>
                  <a:lnTo>
                    <a:pt x="472439" y="685799"/>
                  </a:lnTo>
                </a:path>
                <a:path w="619125" h="707389">
                  <a:moveTo>
                    <a:pt x="54863" y="655319"/>
                  </a:moveTo>
                  <a:lnTo>
                    <a:pt x="18287" y="655319"/>
                  </a:lnTo>
                </a:path>
                <a:path w="619125" h="707389">
                  <a:moveTo>
                    <a:pt x="380999" y="3047"/>
                  </a:moveTo>
                  <a:lnTo>
                    <a:pt x="347471" y="0"/>
                  </a:lnTo>
                </a:path>
                <a:path w="619125" h="707389">
                  <a:moveTo>
                    <a:pt x="374903" y="60959"/>
                  </a:moveTo>
                  <a:lnTo>
                    <a:pt x="341375" y="57911"/>
                  </a:lnTo>
                </a:path>
                <a:path w="619125" h="707389">
                  <a:moveTo>
                    <a:pt x="371855" y="118871"/>
                  </a:moveTo>
                  <a:lnTo>
                    <a:pt x="335279" y="115823"/>
                  </a:lnTo>
                </a:path>
                <a:path w="619125" h="707389">
                  <a:moveTo>
                    <a:pt x="368807" y="176783"/>
                  </a:moveTo>
                  <a:lnTo>
                    <a:pt x="332231" y="176783"/>
                  </a:lnTo>
                </a:path>
                <a:path w="619125" h="707389">
                  <a:moveTo>
                    <a:pt x="362711" y="237743"/>
                  </a:moveTo>
                  <a:lnTo>
                    <a:pt x="329183" y="234695"/>
                  </a:lnTo>
                </a:path>
                <a:path w="619125" h="707389">
                  <a:moveTo>
                    <a:pt x="359663" y="295655"/>
                  </a:moveTo>
                  <a:lnTo>
                    <a:pt x="323087" y="292607"/>
                  </a:lnTo>
                </a:path>
                <a:path w="619125" h="707389">
                  <a:moveTo>
                    <a:pt x="356615" y="353567"/>
                  </a:moveTo>
                  <a:lnTo>
                    <a:pt x="320039" y="350519"/>
                  </a:lnTo>
                </a:path>
                <a:path w="619125" h="707389">
                  <a:moveTo>
                    <a:pt x="350519" y="411479"/>
                  </a:moveTo>
                  <a:lnTo>
                    <a:pt x="316991" y="411479"/>
                  </a:lnTo>
                </a:path>
                <a:path w="619125" h="707389">
                  <a:moveTo>
                    <a:pt x="201167" y="402335"/>
                  </a:moveTo>
                  <a:lnTo>
                    <a:pt x="164591" y="399287"/>
                  </a:lnTo>
                </a:path>
                <a:path w="619125" h="707389">
                  <a:moveTo>
                    <a:pt x="48767" y="390143"/>
                  </a:moveTo>
                  <a:lnTo>
                    <a:pt x="12191" y="390143"/>
                  </a:lnTo>
                </a:path>
                <a:path w="619125" h="707389">
                  <a:moveTo>
                    <a:pt x="347471" y="472439"/>
                  </a:moveTo>
                  <a:lnTo>
                    <a:pt x="310895" y="469391"/>
                  </a:lnTo>
                </a:path>
                <a:path w="619125" h="707389">
                  <a:moveTo>
                    <a:pt x="195071" y="460247"/>
                  </a:moveTo>
                  <a:lnTo>
                    <a:pt x="161543" y="457199"/>
                  </a:lnTo>
                </a:path>
                <a:path w="619125" h="707389">
                  <a:moveTo>
                    <a:pt x="45719" y="451103"/>
                  </a:moveTo>
                  <a:lnTo>
                    <a:pt x="9143" y="448055"/>
                  </a:lnTo>
                </a:path>
                <a:path w="619125" h="707389">
                  <a:moveTo>
                    <a:pt x="344423" y="530351"/>
                  </a:moveTo>
                  <a:lnTo>
                    <a:pt x="307847" y="527303"/>
                  </a:lnTo>
                </a:path>
                <a:path w="619125" h="707389">
                  <a:moveTo>
                    <a:pt x="192023" y="518159"/>
                  </a:moveTo>
                  <a:lnTo>
                    <a:pt x="155447" y="518159"/>
                  </a:lnTo>
                </a:path>
                <a:path w="619125" h="707389">
                  <a:moveTo>
                    <a:pt x="39623" y="509015"/>
                  </a:moveTo>
                  <a:lnTo>
                    <a:pt x="6095" y="505967"/>
                  </a:lnTo>
                </a:path>
                <a:path w="619125" h="707389">
                  <a:moveTo>
                    <a:pt x="618743" y="606551"/>
                  </a:moveTo>
                  <a:lnTo>
                    <a:pt x="606551" y="606551"/>
                  </a:lnTo>
                </a:path>
                <a:path w="619125" h="707389">
                  <a:moveTo>
                    <a:pt x="490727" y="600455"/>
                  </a:moveTo>
                  <a:lnTo>
                    <a:pt x="454151" y="597407"/>
                  </a:lnTo>
                </a:path>
                <a:path w="619125" h="707389">
                  <a:moveTo>
                    <a:pt x="338327" y="588263"/>
                  </a:moveTo>
                  <a:lnTo>
                    <a:pt x="304799" y="585215"/>
                  </a:lnTo>
                </a:path>
                <a:path w="619125" h="707389">
                  <a:moveTo>
                    <a:pt x="188975" y="579119"/>
                  </a:moveTo>
                  <a:lnTo>
                    <a:pt x="152399" y="576071"/>
                  </a:lnTo>
                </a:path>
                <a:path w="619125" h="707389">
                  <a:moveTo>
                    <a:pt x="36575" y="566927"/>
                  </a:moveTo>
                  <a:lnTo>
                    <a:pt x="0" y="563879"/>
                  </a:lnTo>
                </a:path>
                <a:path w="619125" h="707389">
                  <a:moveTo>
                    <a:pt x="609599" y="667511"/>
                  </a:moveTo>
                  <a:lnTo>
                    <a:pt x="603503" y="664463"/>
                  </a:lnTo>
                </a:path>
                <a:path w="619125" h="707389">
                  <a:moveTo>
                    <a:pt x="487679" y="658367"/>
                  </a:moveTo>
                  <a:lnTo>
                    <a:pt x="451103" y="655319"/>
                  </a:lnTo>
                </a:path>
                <a:path w="619125" h="707389">
                  <a:moveTo>
                    <a:pt x="335279" y="646175"/>
                  </a:moveTo>
                  <a:lnTo>
                    <a:pt x="298703" y="643127"/>
                  </a:lnTo>
                </a:path>
                <a:path w="619125" h="707389">
                  <a:moveTo>
                    <a:pt x="182879" y="637031"/>
                  </a:moveTo>
                  <a:lnTo>
                    <a:pt x="149351" y="633983"/>
                  </a:lnTo>
                </a:path>
                <a:path w="619125" h="707389">
                  <a:moveTo>
                    <a:pt x="33527" y="624839"/>
                  </a:moveTo>
                  <a:lnTo>
                    <a:pt x="0" y="624839"/>
                  </a:lnTo>
                </a:path>
                <a:path w="619125" h="707389">
                  <a:moveTo>
                    <a:pt x="164591" y="694943"/>
                  </a:moveTo>
                  <a:lnTo>
                    <a:pt x="143255" y="691895"/>
                  </a:lnTo>
                </a:path>
                <a:path w="619125" h="707389">
                  <a:moveTo>
                    <a:pt x="27431" y="685799"/>
                  </a:moveTo>
                  <a:lnTo>
                    <a:pt x="0" y="682751"/>
                  </a:lnTo>
                </a:path>
                <a:path w="619125" h="707389">
                  <a:moveTo>
                    <a:pt x="509015" y="688847"/>
                  </a:moveTo>
                  <a:lnTo>
                    <a:pt x="509015" y="673607"/>
                  </a:lnTo>
                </a:path>
                <a:path w="619125" h="707389">
                  <a:moveTo>
                    <a:pt x="512063" y="630935"/>
                  </a:moveTo>
                  <a:lnTo>
                    <a:pt x="515111" y="615695"/>
                  </a:lnTo>
                </a:path>
                <a:path w="619125" h="707389">
                  <a:moveTo>
                    <a:pt x="518159" y="569975"/>
                  </a:moveTo>
                  <a:lnTo>
                    <a:pt x="518159" y="557783"/>
                  </a:lnTo>
                </a:path>
                <a:path w="619125" h="707389">
                  <a:moveTo>
                    <a:pt x="356615" y="673607"/>
                  </a:moveTo>
                  <a:lnTo>
                    <a:pt x="359663" y="664463"/>
                  </a:lnTo>
                </a:path>
                <a:path w="619125" h="707389">
                  <a:moveTo>
                    <a:pt x="362711" y="618743"/>
                  </a:moveTo>
                  <a:lnTo>
                    <a:pt x="362711" y="603503"/>
                  </a:lnTo>
                </a:path>
                <a:path w="619125" h="707389">
                  <a:moveTo>
                    <a:pt x="365759" y="560831"/>
                  </a:moveTo>
                  <a:lnTo>
                    <a:pt x="365759" y="545591"/>
                  </a:lnTo>
                </a:path>
                <a:path w="619125" h="707389">
                  <a:moveTo>
                    <a:pt x="368807" y="502919"/>
                  </a:moveTo>
                  <a:lnTo>
                    <a:pt x="371855" y="487679"/>
                  </a:lnTo>
                </a:path>
                <a:path w="619125" h="707389">
                  <a:moveTo>
                    <a:pt x="374903" y="445007"/>
                  </a:moveTo>
                  <a:lnTo>
                    <a:pt x="374903" y="429767"/>
                  </a:lnTo>
                </a:path>
                <a:path w="619125" h="707389">
                  <a:moveTo>
                    <a:pt x="377951" y="384047"/>
                  </a:moveTo>
                  <a:lnTo>
                    <a:pt x="377951" y="371855"/>
                  </a:lnTo>
                </a:path>
                <a:path w="619125" h="707389">
                  <a:moveTo>
                    <a:pt x="380999" y="326135"/>
                  </a:moveTo>
                  <a:lnTo>
                    <a:pt x="384047" y="310895"/>
                  </a:lnTo>
                </a:path>
                <a:path w="619125" h="707389">
                  <a:moveTo>
                    <a:pt x="387095" y="268223"/>
                  </a:moveTo>
                  <a:lnTo>
                    <a:pt x="387095" y="252983"/>
                  </a:lnTo>
                </a:path>
                <a:path w="619125" h="707389">
                  <a:moveTo>
                    <a:pt x="390143" y="210311"/>
                  </a:moveTo>
                  <a:lnTo>
                    <a:pt x="390143" y="195071"/>
                  </a:lnTo>
                </a:path>
                <a:path w="619125" h="707389">
                  <a:moveTo>
                    <a:pt x="393191" y="149351"/>
                  </a:moveTo>
                  <a:lnTo>
                    <a:pt x="396239" y="137159"/>
                  </a:lnTo>
                </a:path>
                <a:path w="619125" h="707389">
                  <a:moveTo>
                    <a:pt x="399287" y="91439"/>
                  </a:moveTo>
                  <a:lnTo>
                    <a:pt x="399287" y="76199"/>
                  </a:lnTo>
                </a:path>
                <a:path w="619125" h="707389">
                  <a:moveTo>
                    <a:pt x="402335" y="33527"/>
                  </a:moveTo>
                  <a:lnTo>
                    <a:pt x="402335" y="18287"/>
                  </a:lnTo>
                </a:path>
                <a:path w="619125" h="707389">
                  <a:moveTo>
                    <a:pt x="210311" y="609599"/>
                  </a:moveTo>
                  <a:lnTo>
                    <a:pt x="210311" y="594359"/>
                  </a:lnTo>
                </a:path>
                <a:path w="619125" h="707389">
                  <a:moveTo>
                    <a:pt x="213359" y="551687"/>
                  </a:moveTo>
                  <a:lnTo>
                    <a:pt x="216407" y="536447"/>
                  </a:lnTo>
                </a:path>
                <a:path w="619125" h="707389">
                  <a:moveTo>
                    <a:pt x="219455" y="490727"/>
                  </a:moveTo>
                  <a:lnTo>
                    <a:pt x="219455" y="478535"/>
                  </a:lnTo>
                </a:path>
                <a:path w="619125" h="707389">
                  <a:moveTo>
                    <a:pt x="222503" y="432815"/>
                  </a:moveTo>
                  <a:lnTo>
                    <a:pt x="222503" y="417575"/>
                  </a:lnTo>
                </a:path>
                <a:path w="619125" h="707389">
                  <a:moveTo>
                    <a:pt x="225551" y="374903"/>
                  </a:moveTo>
                  <a:lnTo>
                    <a:pt x="225551" y="368807"/>
                  </a:lnTo>
                </a:path>
                <a:path w="619125" h="707389">
                  <a:moveTo>
                    <a:pt x="51815" y="707135"/>
                  </a:moveTo>
                  <a:lnTo>
                    <a:pt x="51815" y="701039"/>
                  </a:lnTo>
                </a:path>
                <a:path w="619125" h="707389">
                  <a:moveTo>
                    <a:pt x="54863" y="655319"/>
                  </a:moveTo>
                  <a:lnTo>
                    <a:pt x="54863" y="643127"/>
                  </a:lnTo>
                </a:path>
                <a:path w="619125" h="707389">
                  <a:moveTo>
                    <a:pt x="57911" y="597407"/>
                  </a:moveTo>
                  <a:lnTo>
                    <a:pt x="60959" y="585215"/>
                  </a:lnTo>
                </a:path>
                <a:path w="619125" h="707389">
                  <a:moveTo>
                    <a:pt x="64007" y="539495"/>
                  </a:moveTo>
                  <a:lnTo>
                    <a:pt x="64007" y="524255"/>
                  </a:lnTo>
                </a:path>
                <a:path w="619125" h="707389">
                  <a:moveTo>
                    <a:pt x="67055" y="481583"/>
                  </a:moveTo>
                  <a:lnTo>
                    <a:pt x="67055" y="466343"/>
                  </a:lnTo>
                </a:path>
                <a:path w="619125" h="707389">
                  <a:moveTo>
                    <a:pt x="70103" y="423671"/>
                  </a:moveTo>
                  <a:lnTo>
                    <a:pt x="73151" y="408431"/>
                  </a:lnTo>
                </a:path>
                <a:path w="619125" h="707389">
                  <a:moveTo>
                    <a:pt x="76199" y="362711"/>
                  </a:moveTo>
                  <a:lnTo>
                    <a:pt x="76199" y="350519"/>
                  </a:lnTo>
                </a:path>
                <a:path w="619125" h="707389">
                  <a:moveTo>
                    <a:pt x="618743" y="612647"/>
                  </a:moveTo>
                  <a:lnTo>
                    <a:pt x="618743" y="609599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5" name="object 505"/>
            <p:cNvSpPr/>
            <p:nvPr/>
          </p:nvSpPr>
          <p:spPr>
            <a:xfrm>
              <a:off x="5223357" y="417789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6" name="object 506"/>
            <p:cNvSpPr/>
            <p:nvPr/>
          </p:nvSpPr>
          <p:spPr>
            <a:xfrm>
              <a:off x="4605527" y="3602735"/>
              <a:ext cx="579120" cy="728980"/>
            </a:xfrm>
            <a:custGeom>
              <a:avLst/>
              <a:gdLst/>
              <a:ahLst/>
              <a:cxnLst/>
              <a:rect l="l" t="t" r="r" b="b"/>
              <a:pathLst>
                <a:path w="579120" h="728979">
                  <a:moveTo>
                    <a:pt x="460247" y="682751"/>
                  </a:moveTo>
                  <a:lnTo>
                    <a:pt x="460247" y="667511"/>
                  </a:lnTo>
                </a:path>
                <a:path w="579120" h="728979">
                  <a:moveTo>
                    <a:pt x="463295" y="624839"/>
                  </a:moveTo>
                  <a:lnTo>
                    <a:pt x="463295" y="609599"/>
                  </a:lnTo>
                </a:path>
                <a:path w="579120" h="728979">
                  <a:moveTo>
                    <a:pt x="466343" y="566927"/>
                  </a:moveTo>
                  <a:lnTo>
                    <a:pt x="469391" y="554735"/>
                  </a:lnTo>
                </a:path>
                <a:path w="579120" h="728979">
                  <a:moveTo>
                    <a:pt x="307847" y="673607"/>
                  </a:moveTo>
                  <a:lnTo>
                    <a:pt x="307847" y="658367"/>
                  </a:lnTo>
                </a:path>
                <a:path w="579120" h="728979">
                  <a:moveTo>
                    <a:pt x="310895" y="612647"/>
                  </a:moveTo>
                  <a:lnTo>
                    <a:pt x="313943" y="600455"/>
                  </a:lnTo>
                </a:path>
                <a:path w="579120" h="728979">
                  <a:moveTo>
                    <a:pt x="316991" y="554735"/>
                  </a:moveTo>
                  <a:lnTo>
                    <a:pt x="316991" y="539495"/>
                  </a:lnTo>
                </a:path>
                <a:path w="579120" h="728979">
                  <a:moveTo>
                    <a:pt x="320039" y="496823"/>
                  </a:moveTo>
                  <a:lnTo>
                    <a:pt x="320039" y="481583"/>
                  </a:lnTo>
                </a:path>
                <a:path w="579120" h="728979">
                  <a:moveTo>
                    <a:pt x="323087" y="438911"/>
                  </a:moveTo>
                  <a:lnTo>
                    <a:pt x="326135" y="423671"/>
                  </a:lnTo>
                </a:path>
                <a:path w="579120" h="728979">
                  <a:moveTo>
                    <a:pt x="329183" y="377951"/>
                  </a:moveTo>
                  <a:lnTo>
                    <a:pt x="329183" y="365759"/>
                  </a:lnTo>
                </a:path>
                <a:path w="579120" h="728979">
                  <a:moveTo>
                    <a:pt x="332231" y="320039"/>
                  </a:moveTo>
                  <a:lnTo>
                    <a:pt x="332231" y="304799"/>
                  </a:lnTo>
                </a:path>
                <a:path w="579120" h="728979">
                  <a:moveTo>
                    <a:pt x="335279" y="262127"/>
                  </a:moveTo>
                  <a:lnTo>
                    <a:pt x="338327" y="246887"/>
                  </a:lnTo>
                </a:path>
                <a:path w="579120" h="728979">
                  <a:moveTo>
                    <a:pt x="341375" y="204215"/>
                  </a:moveTo>
                  <a:lnTo>
                    <a:pt x="341375" y="188975"/>
                  </a:lnTo>
                </a:path>
                <a:path w="579120" h="728979">
                  <a:moveTo>
                    <a:pt x="344423" y="143255"/>
                  </a:moveTo>
                  <a:lnTo>
                    <a:pt x="344423" y="131063"/>
                  </a:lnTo>
                </a:path>
                <a:path w="579120" h="728979">
                  <a:moveTo>
                    <a:pt x="347471" y="85343"/>
                  </a:moveTo>
                  <a:lnTo>
                    <a:pt x="350519" y="73151"/>
                  </a:lnTo>
                </a:path>
                <a:path w="579120" h="728979">
                  <a:moveTo>
                    <a:pt x="353567" y="27431"/>
                  </a:moveTo>
                  <a:lnTo>
                    <a:pt x="353567" y="12191"/>
                  </a:lnTo>
                </a:path>
                <a:path w="579120" h="728979">
                  <a:moveTo>
                    <a:pt x="152399" y="719327"/>
                  </a:moveTo>
                  <a:lnTo>
                    <a:pt x="152399" y="707135"/>
                  </a:lnTo>
                </a:path>
                <a:path w="579120" h="728979">
                  <a:moveTo>
                    <a:pt x="155447" y="661415"/>
                  </a:moveTo>
                  <a:lnTo>
                    <a:pt x="158495" y="646175"/>
                  </a:lnTo>
                </a:path>
                <a:path w="579120" h="728979">
                  <a:moveTo>
                    <a:pt x="161543" y="603503"/>
                  </a:moveTo>
                  <a:lnTo>
                    <a:pt x="161543" y="588263"/>
                  </a:lnTo>
                </a:path>
                <a:path w="579120" h="728979">
                  <a:moveTo>
                    <a:pt x="164591" y="545591"/>
                  </a:moveTo>
                  <a:lnTo>
                    <a:pt x="164591" y="530351"/>
                  </a:lnTo>
                </a:path>
                <a:path w="579120" h="728979">
                  <a:moveTo>
                    <a:pt x="167639" y="484631"/>
                  </a:moveTo>
                  <a:lnTo>
                    <a:pt x="170687" y="472439"/>
                  </a:lnTo>
                </a:path>
                <a:path w="579120" h="728979">
                  <a:moveTo>
                    <a:pt x="173735" y="426719"/>
                  </a:moveTo>
                  <a:lnTo>
                    <a:pt x="173735" y="411479"/>
                  </a:lnTo>
                </a:path>
                <a:path w="579120" h="728979">
                  <a:moveTo>
                    <a:pt x="0" y="710183"/>
                  </a:moveTo>
                  <a:lnTo>
                    <a:pt x="3047" y="694943"/>
                  </a:lnTo>
                </a:path>
                <a:path w="579120" h="728979">
                  <a:moveTo>
                    <a:pt x="6095" y="652271"/>
                  </a:moveTo>
                  <a:lnTo>
                    <a:pt x="6095" y="637031"/>
                  </a:lnTo>
                </a:path>
                <a:path w="579120" h="728979">
                  <a:moveTo>
                    <a:pt x="9143" y="591311"/>
                  </a:moveTo>
                  <a:lnTo>
                    <a:pt x="9143" y="579119"/>
                  </a:lnTo>
                </a:path>
                <a:path w="579120" h="728979">
                  <a:moveTo>
                    <a:pt x="12191" y="533399"/>
                  </a:moveTo>
                  <a:lnTo>
                    <a:pt x="15239" y="518159"/>
                  </a:lnTo>
                </a:path>
                <a:path w="579120" h="728979">
                  <a:moveTo>
                    <a:pt x="18287" y="475487"/>
                  </a:moveTo>
                  <a:lnTo>
                    <a:pt x="18287" y="460247"/>
                  </a:lnTo>
                </a:path>
                <a:path w="579120" h="728979">
                  <a:moveTo>
                    <a:pt x="21335" y="417575"/>
                  </a:moveTo>
                  <a:lnTo>
                    <a:pt x="21335" y="402335"/>
                  </a:lnTo>
                </a:path>
                <a:path w="579120" h="728979">
                  <a:moveTo>
                    <a:pt x="24383" y="356615"/>
                  </a:moveTo>
                  <a:lnTo>
                    <a:pt x="24383" y="353567"/>
                  </a:lnTo>
                </a:path>
                <a:path w="579120" h="728979">
                  <a:moveTo>
                    <a:pt x="484631" y="670559"/>
                  </a:moveTo>
                  <a:lnTo>
                    <a:pt x="484631" y="655319"/>
                  </a:lnTo>
                </a:path>
                <a:path w="579120" h="728979">
                  <a:moveTo>
                    <a:pt x="487679" y="612647"/>
                  </a:moveTo>
                  <a:lnTo>
                    <a:pt x="487679" y="597407"/>
                  </a:lnTo>
                </a:path>
                <a:path w="579120" h="728979">
                  <a:moveTo>
                    <a:pt x="332231" y="658367"/>
                  </a:moveTo>
                  <a:lnTo>
                    <a:pt x="332231" y="646175"/>
                  </a:lnTo>
                </a:path>
                <a:path w="579120" h="728979">
                  <a:moveTo>
                    <a:pt x="335279" y="600455"/>
                  </a:moveTo>
                  <a:lnTo>
                    <a:pt x="338327" y="585215"/>
                  </a:lnTo>
                </a:path>
                <a:path w="579120" h="728979">
                  <a:moveTo>
                    <a:pt x="341375" y="542543"/>
                  </a:moveTo>
                  <a:lnTo>
                    <a:pt x="341375" y="527303"/>
                  </a:lnTo>
                </a:path>
                <a:path w="579120" h="728979">
                  <a:moveTo>
                    <a:pt x="344423" y="484631"/>
                  </a:moveTo>
                  <a:lnTo>
                    <a:pt x="344423" y="469391"/>
                  </a:lnTo>
                </a:path>
                <a:path w="579120" h="728979">
                  <a:moveTo>
                    <a:pt x="347471" y="423671"/>
                  </a:moveTo>
                  <a:lnTo>
                    <a:pt x="350519" y="411479"/>
                  </a:lnTo>
                </a:path>
                <a:path w="579120" h="728979">
                  <a:moveTo>
                    <a:pt x="353567" y="365759"/>
                  </a:moveTo>
                  <a:lnTo>
                    <a:pt x="353567" y="350519"/>
                  </a:lnTo>
                </a:path>
                <a:path w="579120" h="728979">
                  <a:moveTo>
                    <a:pt x="356615" y="307847"/>
                  </a:moveTo>
                  <a:lnTo>
                    <a:pt x="359663" y="292607"/>
                  </a:lnTo>
                </a:path>
                <a:path w="579120" h="728979">
                  <a:moveTo>
                    <a:pt x="362711" y="249935"/>
                  </a:moveTo>
                  <a:lnTo>
                    <a:pt x="362711" y="234695"/>
                  </a:lnTo>
                </a:path>
                <a:path w="579120" h="728979">
                  <a:moveTo>
                    <a:pt x="365759" y="188975"/>
                  </a:moveTo>
                  <a:lnTo>
                    <a:pt x="365759" y="176783"/>
                  </a:lnTo>
                </a:path>
                <a:path w="579120" h="728979">
                  <a:moveTo>
                    <a:pt x="368807" y="131063"/>
                  </a:moveTo>
                  <a:lnTo>
                    <a:pt x="371855" y="118871"/>
                  </a:lnTo>
                </a:path>
                <a:path w="579120" h="728979">
                  <a:moveTo>
                    <a:pt x="374903" y="73151"/>
                  </a:moveTo>
                  <a:lnTo>
                    <a:pt x="374903" y="57911"/>
                  </a:lnTo>
                </a:path>
                <a:path w="579120" h="728979">
                  <a:moveTo>
                    <a:pt x="377951" y="15239"/>
                  </a:moveTo>
                  <a:lnTo>
                    <a:pt x="377951" y="0"/>
                  </a:lnTo>
                </a:path>
                <a:path w="579120" h="728979">
                  <a:moveTo>
                    <a:pt x="179831" y="649223"/>
                  </a:moveTo>
                  <a:lnTo>
                    <a:pt x="182879" y="633983"/>
                  </a:lnTo>
                </a:path>
                <a:path w="579120" h="728979">
                  <a:moveTo>
                    <a:pt x="185927" y="591311"/>
                  </a:moveTo>
                  <a:lnTo>
                    <a:pt x="185927" y="576071"/>
                  </a:lnTo>
                </a:path>
                <a:path w="579120" h="728979">
                  <a:moveTo>
                    <a:pt x="188975" y="530351"/>
                  </a:moveTo>
                  <a:lnTo>
                    <a:pt x="188975" y="518159"/>
                  </a:lnTo>
                </a:path>
                <a:path w="579120" h="728979">
                  <a:moveTo>
                    <a:pt x="192023" y="472439"/>
                  </a:moveTo>
                  <a:lnTo>
                    <a:pt x="195071" y="457199"/>
                  </a:lnTo>
                </a:path>
                <a:path w="579120" h="728979">
                  <a:moveTo>
                    <a:pt x="198119" y="414527"/>
                  </a:moveTo>
                  <a:lnTo>
                    <a:pt x="198119" y="399287"/>
                  </a:lnTo>
                </a:path>
                <a:path w="579120" h="728979">
                  <a:moveTo>
                    <a:pt x="24383" y="697991"/>
                  </a:moveTo>
                  <a:lnTo>
                    <a:pt x="27431" y="682751"/>
                  </a:lnTo>
                </a:path>
                <a:path w="579120" h="728979">
                  <a:moveTo>
                    <a:pt x="30479" y="637031"/>
                  </a:moveTo>
                  <a:lnTo>
                    <a:pt x="30479" y="624839"/>
                  </a:lnTo>
                </a:path>
                <a:path w="579120" h="728979">
                  <a:moveTo>
                    <a:pt x="33527" y="579119"/>
                  </a:moveTo>
                  <a:lnTo>
                    <a:pt x="33527" y="563879"/>
                  </a:lnTo>
                </a:path>
                <a:path w="579120" h="728979">
                  <a:moveTo>
                    <a:pt x="36575" y="521207"/>
                  </a:moveTo>
                  <a:lnTo>
                    <a:pt x="39623" y="505967"/>
                  </a:lnTo>
                </a:path>
                <a:path w="579120" h="728979">
                  <a:moveTo>
                    <a:pt x="42671" y="463295"/>
                  </a:moveTo>
                  <a:lnTo>
                    <a:pt x="42671" y="448055"/>
                  </a:lnTo>
                </a:path>
                <a:path w="579120" h="728979">
                  <a:moveTo>
                    <a:pt x="45719" y="402335"/>
                  </a:moveTo>
                  <a:lnTo>
                    <a:pt x="48767" y="390143"/>
                  </a:lnTo>
                </a:path>
                <a:path w="579120" h="728979">
                  <a:moveTo>
                    <a:pt x="499871" y="707135"/>
                  </a:moveTo>
                  <a:lnTo>
                    <a:pt x="499871" y="701039"/>
                  </a:lnTo>
                </a:path>
                <a:path w="579120" h="728979">
                  <a:moveTo>
                    <a:pt x="502919" y="655319"/>
                  </a:moveTo>
                  <a:lnTo>
                    <a:pt x="502919" y="643127"/>
                  </a:lnTo>
                </a:path>
                <a:path w="579120" h="728979">
                  <a:moveTo>
                    <a:pt x="505967" y="597407"/>
                  </a:moveTo>
                  <a:lnTo>
                    <a:pt x="509015" y="582167"/>
                  </a:lnTo>
                </a:path>
                <a:path w="579120" h="728979">
                  <a:moveTo>
                    <a:pt x="350519" y="646175"/>
                  </a:moveTo>
                  <a:lnTo>
                    <a:pt x="353567" y="630935"/>
                  </a:lnTo>
                </a:path>
                <a:path w="579120" h="728979">
                  <a:moveTo>
                    <a:pt x="356615" y="588263"/>
                  </a:moveTo>
                  <a:lnTo>
                    <a:pt x="356615" y="573023"/>
                  </a:lnTo>
                </a:path>
                <a:path w="579120" h="728979">
                  <a:moveTo>
                    <a:pt x="359663" y="527303"/>
                  </a:moveTo>
                  <a:lnTo>
                    <a:pt x="359663" y="515111"/>
                  </a:lnTo>
                </a:path>
                <a:path w="579120" h="728979">
                  <a:moveTo>
                    <a:pt x="362711" y="469391"/>
                  </a:moveTo>
                  <a:lnTo>
                    <a:pt x="365759" y="454151"/>
                  </a:lnTo>
                </a:path>
                <a:path w="579120" h="728979">
                  <a:moveTo>
                    <a:pt x="368807" y="411479"/>
                  </a:moveTo>
                  <a:lnTo>
                    <a:pt x="368807" y="396239"/>
                  </a:lnTo>
                </a:path>
                <a:path w="579120" h="728979">
                  <a:moveTo>
                    <a:pt x="371855" y="353567"/>
                  </a:moveTo>
                  <a:lnTo>
                    <a:pt x="371855" y="338327"/>
                  </a:lnTo>
                </a:path>
                <a:path w="579120" h="728979">
                  <a:moveTo>
                    <a:pt x="374903" y="295655"/>
                  </a:moveTo>
                  <a:lnTo>
                    <a:pt x="377951" y="280415"/>
                  </a:lnTo>
                </a:path>
                <a:path w="579120" h="728979">
                  <a:moveTo>
                    <a:pt x="380999" y="234695"/>
                  </a:moveTo>
                  <a:lnTo>
                    <a:pt x="380999" y="222503"/>
                  </a:lnTo>
                </a:path>
                <a:path w="579120" h="728979">
                  <a:moveTo>
                    <a:pt x="384047" y="176783"/>
                  </a:moveTo>
                  <a:lnTo>
                    <a:pt x="384047" y="161543"/>
                  </a:lnTo>
                </a:path>
                <a:path w="579120" h="728979">
                  <a:moveTo>
                    <a:pt x="387095" y="118871"/>
                  </a:moveTo>
                  <a:lnTo>
                    <a:pt x="390143" y="103631"/>
                  </a:lnTo>
                </a:path>
                <a:path w="579120" h="728979">
                  <a:moveTo>
                    <a:pt x="393191" y="60959"/>
                  </a:moveTo>
                  <a:lnTo>
                    <a:pt x="393191" y="45719"/>
                  </a:lnTo>
                </a:path>
                <a:path w="579120" h="728979">
                  <a:moveTo>
                    <a:pt x="201167" y="633983"/>
                  </a:moveTo>
                  <a:lnTo>
                    <a:pt x="201167" y="621791"/>
                  </a:lnTo>
                </a:path>
                <a:path w="579120" h="728979">
                  <a:moveTo>
                    <a:pt x="204215" y="576071"/>
                  </a:moveTo>
                  <a:lnTo>
                    <a:pt x="204215" y="560831"/>
                  </a:lnTo>
                </a:path>
                <a:path w="579120" h="728979">
                  <a:moveTo>
                    <a:pt x="207263" y="518159"/>
                  </a:moveTo>
                  <a:lnTo>
                    <a:pt x="210311" y="502919"/>
                  </a:lnTo>
                </a:path>
                <a:path w="579120" h="728979">
                  <a:moveTo>
                    <a:pt x="213359" y="460247"/>
                  </a:moveTo>
                  <a:lnTo>
                    <a:pt x="213359" y="445007"/>
                  </a:lnTo>
                </a:path>
                <a:path w="579120" h="728979">
                  <a:moveTo>
                    <a:pt x="216407" y="399287"/>
                  </a:moveTo>
                  <a:lnTo>
                    <a:pt x="216407" y="387095"/>
                  </a:lnTo>
                </a:path>
                <a:path w="579120" h="728979">
                  <a:moveTo>
                    <a:pt x="45719" y="682751"/>
                  </a:moveTo>
                  <a:lnTo>
                    <a:pt x="45719" y="667511"/>
                  </a:lnTo>
                </a:path>
                <a:path w="579120" h="728979">
                  <a:moveTo>
                    <a:pt x="48767" y="624839"/>
                  </a:moveTo>
                  <a:lnTo>
                    <a:pt x="48767" y="609599"/>
                  </a:lnTo>
                </a:path>
                <a:path w="579120" h="728979">
                  <a:moveTo>
                    <a:pt x="51815" y="566927"/>
                  </a:moveTo>
                  <a:lnTo>
                    <a:pt x="54863" y="551687"/>
                  </a:lnTo>
                </a:path>
                <a:path w="579120" h="728979">
                  <a:moveTo>
                    <a:pt x="57911" y="505967"/>
                  </a:moveTo>
                  <a:lnTo>
                    <a:pt x="57911" y="493775"/>
                  </a:lnTo>
                </a:path>
                <a:path w="579120" h="728979">
                  <a:moveTo>
                    <a:pt x="60959" y="448055"/>
                  </a:moveTo>
                  <a:lnTo>
                    <a:pt x="60959" y="435863"/>
                  </a:lnTo>
                </a:path>
                <a:path w="579120" h="728979">
                  <a:moveTo>
                    <a:pt x="64007" y="390143"/>
                  </a:moveTo>
                  <a:lnTo>
                    <a:pt x="67055" y="374903"/>
                  </a:lnTo>
                </a:path>
                <a:path w="579120" h="728979">
                  <a:moveTo>
                    <a:pt x="533399" y="673607"/>
                  </a:moveTo>
                  <a:lnTo>
                    <a:pt x="536447" y="658367"/>
                  </a:lnTo>
                </a:path>
                <a:path w="579120" h="728979">
                  <a:moveTo>
                    <a:pt x="539495" y="615695"/>
                  </a:moveTo>
                  <a:lnTo>
                    <a:pt x="539495" y="600455"/>
                  </a:lnTo>
                </a:path>
                <a:path w="579120" h="728979">
                  <a:moveTo>
                    <a:pt x="384047" y="661415"/>
                  </a:moveTo>
                  <a:lnTo>
                    <a:pt x="384047" y="649223"/>
                  </a:lnTo>
                </a:path>
                <a:path w="579120" h="728979">
                  <a:moveTo>
                    <a:pt x="387095" y="603503"/>
                  </a:moveTo>
                  <a:lnTo>
                    <a:pt x="387095" y="588263"/>
                  </a:lnTo>
                </a:path>
                <a:path w="579120" h="728979">
                  <a:moveTo>
                    <a:pt x="390143" y="545591"/>
                  </a:moveTo>
                  <a:lnTo>
                    <a:pt x="393191" y="530351"/>
                  </a:lnTo>
                </a:path>
                <a:path w="579120" h="728979">
                  <a:moveTo>
                    <a:pt x="396239" y="487679"/>
                  </a:moveTo>
                  <a:lnTo>
                    <a:pt x="396239" y="472439"/>
                  </a:lnTo>
                </a:path>
                <a:path w="579120" h="728979">
                  <a:moveTo>
                    <a:pt x="399287" y="429767"/>
                  </a:moveTo>
                  <a:lnTo>
                    <a:pt x="399287" y="414527"/>
                  </a:lnTo>
                </a:path>
                <a:path w="579120" h="728979">
                  <a:moveTo>
                    <a:pt x="402335" y="368807"/>
                  </a:moveTo>
                  <a:lnTo>
                    <a:pt x="405383" y="356615"/>
                  </a:lnTo>
                </a:path>
                <a:path w="579120" h="728979">
                  <a:moveTo>
                    <a:pt x="408431" y="310895"/>
                  </a:moveTo>
                  <a:lnTo>
                    <a:pt x="408431" y="295655"/>
                  </a:lnTo>
                </a:path>
                <a:path w="579120" h="728979">
                  <a:moveTo>
                    <a:pt x="411479" y="252983"/>
                  </a:moveTo>
                  <a:lnTo>
                    <a:pt x="411479" y="237743"/>
                  </a:lnTo>
                </a:path>
                <a:path w="579120" h="728979">
                  <a:moveTo>
                    <a:pt x="414527" y="195071"/>
                  </a:moveTo>
                  <a:lnTo>
                    <a:pt x="417575" y="179831"/>
                  </a:lnTo>
                </a:path>
                <a:path w="579120" h="728979">
                  <a:moveTo>
                    <a:pt x="420623" y="134111"/>
                  </a:moveTo>
                  <a:lnTo>
                    <a:pt x="420623" y="121919"/>
                  </a:lnTo>
                </a:path>
                <a:path w="579120" h="728979">
                  <a:moveTo>
                    <a:pt x="423671" y="76199"/>
                  </a:moveTo>
                  <a:lnTo>
                    <a:pt x="423671" y="60959"/>
                  </a:lnTo>
                </a:path>
                <a:path w="579120" h="728979">
                  <a:moveTo>
                    <a:pt x="426719" y="18287"/>
                  </a:moveTo>
                  <a:lnTo>
                    <a:pt x="429767" y="6095"/>
                  </a:lnTo>
                </a:path>
                <a:path w="579120" h="728979">
                  <a:moveTo>
                    <a:pt x="231647" y="652271"/>
                  </a:moveTo>
                  <a:lnTo>
                    <a:pt x="231647" y="637031"/>
                  </a:lnTo>
                </a:path>
                <a:path w="579120" h="728979">
                  <a:moveTo>
                    <a:pt x="234695" y="594359"/>
                  </a:moveTo>
                  <a:lnTo>
                    <a:pt x="237743" y="579119"/>
                  </a:lnTo>
                </a:path>
                <a:path w="579120" h="728979">
                  <a:moveTo>
                    <a:pt x="240791" y="533399"/>
                  </a:moveTo>
                  <a:lnTo>
                    <a:pt x="240791" y="521207"/>
                  </a:lnTo>
                </a:path>
                <a:path w="579120" h="728979">
                  <a:moveTo>
                    <a:pt x="243839" y="475487"/>
                  </a:moveTo>
                  <a:lnTo>
                    <a:pt x="243839" y="463295"/>
                  </a:lnTo>
                </a:path>
                <a:path w="579120" h="728979">
                  <a:moveTo>
                    <a:pt x="246887" y="417575"/>
                  </a:moveTo>
                  <a:lnTo>
                    <a:pt x="249935" y="402335"/>
                  </a:lnTo>
                </a:path>
                <a:path w="579120" h="728979">
                  <a:moveTo>
                    <a:pt x="76199" y="701039"/>
                  </a:moveTo>
                  <a:lnTo>
                    <a:pt x="76199" y="685799"/>
                  </a:lnTo>
                </a:path>
                <a:path w="579120" h="728979">
                  <a:moveTo>
                    <a:pt x="79247" y="640079"/>
                  </a:moveTo>
                  <a:lnTo>
                    <a:pt x="82295" y="627887"/>
                  </a:lnTo>
                </a:path>
                <a:path w="579120" h="728979">
                  <a:moveTo>
                    <a:pt x="85343" y="582167"/>
                  </a:moveTo>
                  <a:lnTo>
                    <a:pt x="85343" y="569975"/>
                  </a:lnTo>
                </a:path>
                <a:path w="579120" h="728979">
                  <a:moveTo>
                    <a:pt x="88391" y="524255"/>
                  </a:moveTo>
                  <a:lnTo>
                    <a:pt x="88391" y="509015"/>
                  </a:lnTo>
                </a:path>
                <a:path w="579120" h="728979">
                  <a:moveTo>
                    <a:pt x="91439" y="466343"/>
                  </a:moveTo>
                  <a:lnTo>
                    <a:pt x="94487" y="451103"/>
                  </a:lnTo>
                </a:path>
                <a:path w="579120" h="728979">
                  <a:moveTo>
                    <a:pt x="97535" y="408431"/>
                  </a:moveTo>
                  <a:lnTo>
                    <a:pt x="97535" y="393191"/>
                  </a:lnTo>
                </a:path>
                <a:path w="579120" h="728979">
                  <a:moveTo>
                    <a:pt x="548639" y="716279"/>
                  </a:moveTo>
                  <a:lnTo>
                    <a:pt x="551687" y="704087"/>
                  </a:lnTo>
                </a:path>
                <a:path w="579120" h="728979">
                  <a:moveTo>
                    <a:pt x="554735" y="658367"/>
                  </a:moveTo>
                  <a:lnTo>
                    <a:pt x="554735" y="646175"/>
                  </a:lnTo>
                </a:path>
                <a:path w="579120" h="728979">
                  <a:moveTo>
                    <a:pt x="557783" y="600455"/>
                  </a:moveTo>
                  <a:lnTo>
                    <a:pt x="557783" y="588263"/>
                  </a:lnTo>
                </a:path>
                <a:path w="579120" h="728979">
                  <a:moveTo>
                    <a:pt x="402335" y="649223"/>
                  </a:moveTo>
                  <a:lnTo>
                    <a:pt x="402335" y="633983"/>
                  </a:lnTo>
                </a:path>
                <a:path w="579120" h="728979">
                  <a:moveTo>
                    <a:pt x="405383" y="591311"/>
                  </a:moveTo>
                  <a:lnTo>
                    <a:pt x="408431" y="576071"/>
                  </a:lnTo>
                </a:path>
                <a:path w="579120" h="728979">
                  <a:moveTo>
                    <a:pt x="411479" y="533399"/>
                  </a:moveTo>
                  <a:lnTo>
                    <a:pt x="411479" y="518159"/>
                  </a:lnTo>
                </a:path>
                <a:path w="579120" h="728979">
                  <a:moveTo>
                    <a:pt x="414527" y="472439"/>
                  </a:moveTo>
                  <a:lnTo>
                    <a:pt x="414527" y="460247"/>
                  </a:lnTo>
                </a:path>
                <a:path w="579120" h="728979">
                  <a:moveTo>
                    <a:pt x="417575" y="414527"/>
                  </a:moveTo>
                  <a:lnTo>
                    <a:pt x="420623" y="399287"/>
                  </a:lnTo>
                </a:path>
                <a:path w="579120" h="728979">
                  <a:moveTo>
                    <a:pt x="423671" y="356615"/>
                  </a:moveTo>
                  <a:lnTo>
                    <a:pt x="423671" y="341375"/>
                  </a:lnTo>
                </a:path>
                <a:path w="579120" h="728979">
                  <a:moveTo>
                    <a:pt x="426719" y="298703"/>
                  </a:moveTo>
                  <a:lnTo>
                    <a:pt x="426719" y="283463"/>
                  </a:lnTo>
                </a:path>
                <a:path w="579120" h="728979">
                  <a:moveTo>
                    <a:pt x="429767" y="237743"/>
                  </a:moveTo>
                  <a:lnTo>
                    <a:pt x="432815" y="225551"/>
                  </a:lnTo>
                </a:path>
                <a:path w="579120" h="728979">
                  <a:moveTo>
                    <a:pt x="435863" y="179831"/>
                  </a:moveTo>
                  <a:lnTo>
                    <a:pt x="435863" y="167639"/>
                  </a:lnTo>
                </a:path>
                <a:path w="579120" h="728979">
                  <a:moveTo>
                    <a:pt x="438911" y="121919"/>
                  </a:moveTo>
                  <a:lnTo>
                    <a:pt x="438911" y="106679"/>
                  </a:lnTo>
                </a:path>
                <a:path w="579120" h="728979">
                  <a:moveTo>
                    <a:pt x="441959" y="64007"/>
                  </a:moveTo>
                  <a:lnTo>
                    <a:pt x="445007" y="48767"/>
                  </a:lnTo>
                </a:path>
                <a:path w="579120" h="728979">
                  <a:moveTo>
                    <a:pt x="249935" y="640079"/>
                  </a:moveTo>
                  <a:lnTo>
                    <a:pt x="252983" y="624839"/>
                  </a:lnTo>
                </a:path>
                <a:path w="579120" h="728979">
                  <a:moveTo>
                    <a:pt x="256031" y="579119"/>
                  </a:moveTo>
                  <a:lnTo>
                    <a:pt x="256031" y="566927"/>
                  </a:lnTo>
                </a:path>
                <a:path w="579120" h="728979">
                  <a:moveTo>
                    <a:pt x="259079" y="521207"/>
                  </a:moveTo>
                  <a:lnTo>
                    <a:pt x="259079" y="505967"/>
                  </a:lnTo>
                </a:path>
                <a:path w="579120" h="728979">
                  <a:moveTo>
                    <a:pt x="262127" y="463295"/>
                  </a:moveTo>
                  <a:lnTo>
                    <a:pt x="265175" y="448055"/>
                  </a:lnTo>
                </a:path>
                <a:path w="579120" h="728979">
                  <a:moveTo>
                    <a:pt x="268223" y="405383"/>
                  </a:moveTo>
                  <a:lnTo>
                    <a:pt x="268223" y="390143"/>
                  </a:lnTo>
                </a:path>
                <a:path w="579120" h="728979">
                  <a:moveTo>
                    <a:pt x="94487" y="685799"/>
                  </a:moveTo>
                  <a:lnTo>
                    <a:pt x="97535" y="673607"/>
                  </a:lnTo>
                </a:path>
                <a:path w="579120" h="728979">
                  <a:moveTo>
                    <a:pt x="100583" y="627887"/>
                  </a:moveTo>
                  <a:lnTo>
                    <a:pt x="100583" y="612647"/>
                  </a:lnTo>
                </a:path>
                <a:path w="579120" h="728979">
                  <a:moveTo>
                    <a:pt x="103631" y="569975"/>
                  </a:moveTo>
                  <a:lnTo>
                    <a:pt x="103631" y="554735"/>
                  </a:lnTo>
                </a:path>
                <a:path w="579120" h="728979">
                  <a:moveTo>
                    <a:pt x="106679" y="512063"/>
                  </a:moveTo>
                  <a:lnTo>
                    <a:pt x="109727" y="496823"/>
                  </a:lnTo>
                </a:path>
                <a:path w="579120" h="728979">
                  <a:moveTo>
                    <a:pt x="112775" y="451103"/>
                  </a:moveTo>
                  <a:lnTo>
                    <a:pt x="112775" y="438911"/>
                  </a:lnTo>
                </a:path>
                <a:path w="579120" h="728979">
                  <a:moveTo>
                    <a:pt x="115823" y="393191"/>
                  </a:moveTo>
                  <a:lnTo>
                    <a:pt x="115823" y="377951"/>
                  </a:lnTo>
                </a:path>
                <a:path w="579120" h="728979">
                  <a:moveTo>
                    <a:pt x="569975" y="704087"/>
                  </a:moveTo>
                  <a:lnTo>
                    <a:pt x="573023" y="691895"/>
                  </a:lnTo>
                </a:path>
                <a:path w="579120" h="728979">
                  <a:moveTo>
                    <a:pt x="576071" y="646175"/>
                  </a:moveTo>
                  <a:lnTo>
                    <a:pt x="576071" y="630935"/>
                  </a:lnTo>
                </a:path>
                <a:path w="579120" h="728979">
                  <a:moveTo>
                    <a:pt x="579119" y="588263"/>
                  </a:moveTo>
                  <a:lnTo>
                    <a:pt x="579119" y="573023"/>
                  </a:lnTo>
                </a:path>
                <a:path w="579120" h="728979">
                  <a:moveTo>
                    <a:pt x="420623" y="694943"/>
                  </a:moveTo>
                  <a:lnTo>
                    <a:pt x="420623" y="679703"/>
                  </a:lnTo>
                </a:path>
                <a:path w="579120" h="728979">
                  <a:moveTo>
                    <a:pt x="423671" y="637031"/>
                  </a:moveTo>
                  <a:lnTo>
                    <a:pt x="423671" y="621791"/>
                  </a:lnTo>
                </a:path>
                <a:path w="579120" h="728979">
                  <a:moveTo>
                    <a:pt x="426719" y="576071"/>
                  </a:moveTo>
                  <a:lnTo>
                    <a:pt x="429767" y="563879"/>
                  </a:lnTo>
                </a:path>
                <a:path w="579120" h="728979">
                  <a:moveTo>
                    <a:pt x="448055" y="283463"/>
                  </a:moveTo>
                  <a:lnTo>
                    <a:pt x="448055" y="271271"/>
                  </a:lnTo>
                </a:path>
                <a:path w="579120" h="728979">
                  <a:moveTo>
                    <a:pt x="451103" y="225551"/>
                  </a:moveTo>
                  <a:lnTo>
                    <a:pt x="454151" y="210311"/>
                  </a:lnTo>
                </a:path>
                <a:path w="579120" h="728979">
                  <a:moveTo>
                    <a:pt x="457199" y="167639"/>
                  </a:moveTo>
                  <a:lnTo>
                    <a:pt x="457199" y="152399"/>
                  </a:lnTo>
                </a:path>
                <a:path w="579120" h="728979">
                  <a:moveTo>
                    <a:pt x="460247" y="109727"/>
                  </a:moveTo>
                  <a:lnTo>
                    <a:pt x="460247" y="94487"/>
                  </a:lnTo>
                </a:path>
                <a:path w="579120" h="728979">
                  <a:moveTo>
                    <a:pt x="463295" y="48767"/>
                  </a:moveTo>
                  <a:lnTo>
                    <a:pt x="466343" y="36575"/>
                  </a:lnTo>
                </a:path>
                <a:path w="579120" h="728979">
                  <a:moveTo>
                    <a:pt x="268223" y="673607"/>
                  </a:moveTo>
                  <a:lnTo>
                    <a:pt x="268223" y="670559"/>
                  </a:lnTo>
                </a:path>
                <a:path w="579120" h="728979">
                  <a:moveTo>
                    <a:pt x="271271" y="624839"/>
                  </a:moveTo>
                  <a:lnTo>
                    <a:pt x="274319" y="612647"/>
                  </a:lnTo>
                </a:path>
                <a:path w="579120" h="728979">
                  <a:moveTo>
                    <a:pt x="277367" y="566927"/>
                  </a:moveTo>
                  <a:lnTo>
                    <a:pt x="277367" y="551687"/>
                  </a:lnTo>
                </a:path>
                <a:path w="579120" h="728979">
                  <a:moveTo>
                    <a:pt x="280415" y="509015"/>
                  </a:moveTo>
                  <a:lnTo>
                    <a:pt x="280415" y="493775"/>
                  </a:lnTo>
                </a:path>
                <a:path w="579120" h="728979">
                  <a:moveTo>
                    <a:pt x="283463" y="451103"/>
                  </a:moveTo>
                  <a:lnTo>
                    <a:pt x="286511" y="435863"/>
                  </a:lnTo>
                </a:path>
                <a:path w="579120" h="728979">
                  <a:moveTo>
                    <a:pt x="289559" y="390143"/>
                  </a:moveTo>
                  <a:lnTo>
                    <a:pt x="289559" y="377951"/>
                  </a:lnTo>
                </a:path>
                <a:path w="579120" h="728979">
                  <a:moveTo>
                    <a:pt x="112775" y="728471"/>
                  </a:moveTo>
                  <a:lnTo>
                    <a:pt x="112775" y="716279"/>
                  </a:lnTo>
                </a:path>
                <a:path w="579120" h="728979">
                  <a:moveTo>
                    <a:pt x="115823" y="673607"/>
                  </a:moveTo>
                  <a:lnTo>
                    <a:pt x="118871" y="658367"/>
                  </a:lnTo>
                </a:path>
                <a:path w="579120" h="728979">
                  <a:moveTo>
                    <a:pt x="121919" y="615695"/>
                  </a:moveTo>
                  <a:lnTo>
                    <a:pt x="121919" y="600455"/>
                  </a:lnTo>
                </a:path>
                <a:path w="579120" h="728979">
                  <a:moveTo>
                    <a:pt x="124967" y="557783"/>
                  </a:moveTo>
                  <a:lnTo>
                    <a:pt x="124967" y="542543"/>
                  </a:lnTo>
                </a:path>
                <a:path w="579120" h="728979">
                  <a:moveTo>
                    <a:pt x="128015" y="496823"/>
                  </a:moveTo>
                  <a:lnTo>
                    <a:pt x="131063" y="484631"/>
                  </a:lnTo>
                </a:path>
                <a:path w="579120" h="728979">
                  <a:moveTo>
                    <a:pt x="134111" y="438911"/>
                  </a:moveTo>
                  <a:lnTo>
                    <a:pt x="134111" y="423671"/>
                  </a:lnTo>
                </a:path>
                <a:path w="579120" h="728979">
                  <a:moveTo>
                    <a:pt x="137159" y="380999"/>
                  </a:moveTo>
                  <a:lnTo>
                    <a:pt x="137159" y="368807"/>
                  </a:lnTo>
                </a:path>
                <a:path w="579120" h="728979">
                  <a:moveTo>
                    <a:pt x="469391" y="697991"/>
                  </a:moveTo>
                  <a:lnTo>
                    <a:pt x="469391" y="682751"/>
                  </a:lnTo>
                </a:path>
                <a:path w="579120" h="728979">
                  <a:moveTo>
                    <a:pt x="472439" y="640079"/>
                  </a:moveTo>
                  <a:lnTo>
                    <a:pt x="475487" y="624839"/>
                  </a:lnTo>
                </a:path>
                <a:path w="579120" h="728979">
                  <a:moveTo>
                    <a:pt x="478535" y="582167"/>
                  </a:moveTo>
                  <a:lnTo>
                    <a:pt x="478535" y="566927"/>
                  </a:lnTo>
                </a:path>
                <a:path w="579120" h="728979">
                  <a:moveTo>
                    <a:pt x="320039" y="679703"/>
                  </a:moveTo>
                  <a:lnTo>
                    <a:pt x="320039" y="673607"/>
                  </a:lnTo>
                </a:path>
                <a:path w="579120" h="728979">
                  <a:moveTo>
                    <a:pt x="323087" y="627887"/>
                  </a:moveTo>
                  <a:lnTo>
                    <a:pt x="323087" y="615695"/>
                  </a:lnTo>
                </a:path>
                <a:path w="579120" h="728979">
                  <a:moveTo>
                    <a:pt x="326135" y="569975"/>
                  </a:moveTo>
                  <a:lnTo>
                    <a:pt x="326135" y="554735"/>
                  </a:lnTo>
                </a:path>
                <a:path w="579120" h="728979">
                  <a:moveTo>
                    <a:pt x="329183" y="512063"/>
                  </a:moveTo>
                  <a:lnTo>
                    <a:pt x="332231" y="496823"/>
                  </a:lnTo>
                </a:path>
                <a:path w="579120" h="728979">
                  <a:moveTo>
                    <a:pt x="335279" y="454151"/>
                  </a:moveTo>
                  <a:lnTo>
                    <a:pt x="335279" y="438911"/>
                  </a:lnTo>
                </a:path>
                <a:path w="579120" h="728979">
                  <a:moveTo>
                    <a:pt x="338327" y="393191"/>
                  </a:moveTo>
                  <a:lnTo>
                    <a:pt x="341375" y="380999"/>
                  </a:lnTo>
                </a:path>
                <a:path w="579120" h="728979">
                  <a:moveTo>
                    <a:pt x="344423" y="335279"/>
                  </a:moveTo>
                  <a:lnTo>
                    <a:pt x="344423" y="323087"/>
                  </a:lnTo>
                </a:path>
                <a:path w="579120" h="728979">
                  <a:moveTo>
                    <a:pt x="347471" y="277367"/>
                  </a:moveTo>
                  <a:lnTo>
                    <a:pt x="347471" y="262127"/>
                  </a:lnTo>
                </a:path>
                <a:path w="579120" h="728979">
                  <a:moveTo>
                    <a:pt x="350519" y="219455"/>
                  </a:moveTo>
                  <a:lnTo>
                    <a:pt x="353567" y="204215"/>
                  </a:lnTo>
                </a:path>
                <a:path w="579120" h="728979">
                  <a:moveTo>
                    <a:pt x="356615" y="161543"/>
                  </a:moveTo>
                  <a:lnTo>
                    <a:pt x="356615" y="146303"/>
                  </a:lnTo>
                </a:path>
                <a:path w="579120" h="728979">
                  <a:moveTo>
                    <a:pt x="359663" y="100583"/>
                  </a:moveTo>
                  <a:lnTo>
                    <a:pt x="359663" y="88391"/>
                  </a:lnTo>
                </a:path>
                <a:path w="579120" h="728979">
                  <a:moveTo>
                    <a:pt x="362711" y="42671"/>
                  </a:moveTo>
                  <a:lnTo>
                    <a:pt x="365759" y="27431"/>
                  </a:lnTo>
                </a:path>
                <a:path w="579120" h="728979">
                  <a:moveTo>
                    <a:pt x="167639" y="673607"/>
                  </a:moveTo>
                  <a:lnTo>
                    <a:pt x="167639" y="661415"/>
                  </a:lnTo>
                </a:path>
                <a:path w="579120" h="728979">
                  <a:moveTo>
                    <a:pt x="170687" y="618743"/>
                  </a:moveTo>
                  <a:lnTo>
                    <a:pt x="170687" y="603503"/>
                  </a:lnTo>
                </a:path>
                <a:path w="579120" h="728979">
                  <a:moveTo>
                    <a:pt x="173735" y="560831"/>
                  </a:moveTo>
                  <a:lnTo>
                    <a:pt x="176783" y="545591"/>
                  </a:lnTo>
                </a:path>
                <a:path w="579120" h="728979">
                  <a:moveTo>
                    <a:pt x="179831" y="499871"/>
                  </a:moveTo>
                  <a:lnTo>
                    <a:pt x="179831" y="487679"/>
                  </a:lnTo>
                </a:path>
                <a:path w="579120" h="728979">
                  <a:moveTo>
                    <a:pt x="182879" y="441959"/>
                  </a:moveTo>
                  <a:lnTo>
                    <a:pt x="182879" y="429767"/>
                  </a:lnTo>
                </a:path>
                <a:path w="579120" h="728979">
                  <a:moveTo>
                    <a:pt x="188975" y="384047"/>
                  </a:moveTo>
                  <a:lnTo>
                    <a:pt x="188975" y="377951"/>
                  </a:lnTo>
                </a:path>
                <a:path w="579120" h="728979">
                  <a:moveTo>
                    <a:pt x="12191" y="713231"/>
                  </a:moveTo>
                  <a:lnTo>
                    <a:pt x="12191" y="710183"/>
                  </a:lnTo>
                </a:path>
                <a:path w="579120" h="728979">
                  <a:moveTo>
                    <a:pt x="15239" y="667511"/>
                  </a:moveTo>
                  <a:lnTo>
                    <a:pt x="15239" y="652271"/>
                  </a:lnTo>
                </a:path>
                <a:path w="579120" h="728979">
                  <a:moveTo>
                    <a:pt x="18287" y="606551"/>
                  </a:moveTo>
                  <a:lnTo>
                    <a:pt x="21335" y="594359"/>
                  </a:lnTo>
                </a:path>
                <a:path w="579120" h="728979">
                  <a:moveTo>
                    <a:pt x="24383" y="548639"/>
                  </a:moveTo>
                  <a:lnTo>
                    <a:pt x="24383" y="533399"/>
                  </a:lnTo>
                </a:path>
                <a:path w="579120" h="728979">
                  <a:moveTo>
                    <a:pt x="27431" y="490727"/>
                  </a:moveTo>
                  <a:lnTo>
                    <a:pt x="27431" y="475487"/>
                  </a:lnTo>
                </a:path>
                <a:path w="579120" h="728979">
                  <a:moveTo>
                    <a:pt x="33527" y="432815"/>
                  </a:moveTo>
                  <a:lnTo>
                    <a:pt x="33527" y="417575"/>
                  </a:lnTo>
                </a:path>
                <a:path w="579120" h="728979">
                  <a:moveTo>
                    <a:pt x="36575" y="374903"/>
                  </a:moveTo>
                  <a:lnTo>
                    <a:pt x="36575" y="359663"/>
                  </a:lnTo>
                </a:path>
                <a:path w="579120" h="728979">
                  <a:moveTo>
                    <a:pt x="524255" y="685799"/>
                  </a:moveTo>
                  <a:lnTo>
                    <a:pt x="524255" y="673607"/>
                  </a:lnTo>
                </a:path>
                <a:path w="579120" h="728979">
                  <a:moveTo>
                    <a:pt x="527303" y="627887"/>
                  </a:moveTo>
                  <a:lnTo>
                    <a:pt x="530351" y="615695"/>
                  </a:lnTo>
                </a:path>
                <a:path w="579120" h="728979">
                  <a:moveTo>
                    <a:pt x="533399" y="569975"/>
                  </a:moveTo>
                  <a:lnTo>
                    <a:pt x="533399" y="563879"/>
                  </a:lnTo>
                </a:path>
                <a:path w="579120" h="728979">
                  <a:moveTo>
                    <a:pt x="371855" y="676655"/>
                  </a:moveTo>
                  <a:lnTo>
                    <a:pt x="374903" y="661415"/>
                  </a:lnTo>
                </a:path>
                <a:path w="579120" h="728979">
                  <a:moveTo>
                    <a:pt x="377951" y="618743"/>
                  </a:moveTo>
                  <a:lnTo>
                    <a:pt x="377951" y="603503"/>
                  </a:lnTo>
                </a:path>
                <a:path w="579120" h="728979">
                  <a:moveTo>
                    <a:pt x="380999" y="560831"/>
                  </a:moveTo>
                  <a:lnTo>
                    <a:pt x="380999" y="545591"/>
                  </a:lnTo>
                </a:path>
                <a:path w="579120" h="728979">
                  <a:moveTo>
                    <a:pt x="384047" y="499871"/>
                  </a:moveTo>
                  <a:lnTo>
                    <a:pt x="387095" y="487679"/>
                  </a:lnTo>
                </a:path>
                <a:path w="579120" h="728979">
                  <a:moveTo>
                    <a:pt x="390143" y="441959"/>
                  </a:moveTo>
                  <a:lnTo>
                    <a:pt x="390143" y="426719"/>
                  </a:lnTo>
                </a:path>
                <a:path w="579120" h="728979">
                  <a:moveTo>
                    <a:pt x="393191" y="384047"/>
                  </a:moveTo>
                  <a:lnTo>
                    <a:pt x="393191" y="368807"/>
                  </a:lnTo>
                </a:path>
                <a:path w="579120" h="728979">
                  <a:moveTo>
                    <a:pt x="396239" y="326135"/>
                  </a:moveTo>
                  <a:lnTo>
                    <a:pt x="399287" y="310895"/>
                  </a:lnTo>
                </a:path>
                <a:path w="579120" h="728979">
                  <a:moveTo>
                    <a:pt x="402335" y="265175"/>
                  </a:moveTo>
                  <a:lnTo>
                    <a:pt x="402335" y="252983"/>
                  </a:lnTo>
                </a:path>
                <a:path w="579120" h="728979">
                  <a:moveTo>
                    <a:pt x="405383" y="207263"/>
                  </a:moveTo>
                  <a:lnTo>
                    <a:pt x="405383" y="192023"/>
                  </a:lnTo>
                </a:path>
                <a:path w="579120" h="728979">
                  <a:moveTo>
                    <a:pt x="408431" y="149351"/>
                  </a:moveTo>
                  <a:lnTo>
                    <a:pt x="411479" y="134111"/>
                  </a:lnTo>
                </a:path>
                <a:path w="579120" h="728979">
                  <a:moveTo>
                    <a:pt x="414527" y="91439"/>
                  </a:moveTo>
                  <a:lnTo>
                    <a:pt x="414527" y="76199"/>
                  </a:lnTo>
                </a:path>
                <a:path w="579120" h="728979">
                  <a:moveTo>
                    <a:pt x="417575" y="33527"/>
                  </a:moveTo>
                  <a:lnTo>
                    <a:pt x="417575" y="18287"/>
                  </a:lnTo>
                </a:path>
                <a:path w="579120" h="728979">
                  <a:moveTo>
                    <a:pt x="222503" y="664463"/>
                  </a:moveTo>
                  <a:lnTo>
                    <a:pt x="222503" y="652271"/>
                  </a:lnTo>
                </a:path>
                <a:path w="579120" h="728979">
                  <a:moveTo>
                    <a:pt x="225551" y="606551"/>
                  </a:moveTo>
                  <a:lnTo>
                    <a:pt x="225551" y="594359"/>
                  </a:lnTo>
                </a:path>
                <a:path w="579120" h="728979">
                  <a:moveTo>
                    <a:pt x="228599" y="548639"/>
                  </a:moveTo>
                  <a:lnTo>
                    <a:pt x="231647" y="533399"/>
                  </a:lnTo>
                </a:path>
                <a:path w="579120" h="728979">
                  <a:moveTo>
                    <a:pt x="234695" y="490727"/>
                  </a:moveTo>
                  <a:lnTo>
                    <a:pt x="234695" y="475487"/>
                  </a:lnTo>
                </a:path>
                <a:path w="579120" h="728979">
                  <a:moveTo>
                    <a:pt x="237743" y="432815"/>
                  </a:moveTo>
                  <a:lnTo>
                    <a:pt x="237743" y="417575"/>
                  </a:lnTo>
                </a:path>
                <a:path w="579120" h="728979">
                  <a:moveTo>
                    <a:pt x="67055" y="713231"/>
                  </a:moveTo>
                  <a:lnTo>
                    <a:pt x="67055" y="701039"/>
                  </a:lnTo>
                </a:path>
                <a:path w="579120" h="728979">
                  <a:moveTo>
                    <a:pt x="70103" y="655319"/>
                  </a:moveTo>
                  <a:lnTo>
                    <a:pt x="70103" y="640079"/>
                  </a:lnTo>
                </a:path>
                <a:path w="579120" h="728979">
                  <a:moveTo>
                    <a:pt x="73151" y="597407"/>
                  </a:moveTo>
                  <a:lnTo>
                    <a:pt x="76199" y="582167"/>
                  </a:lnTo>
                </a:path>
                <a:path w="579120" h="728979">
                  <a:moveTo>
                    <a:pt x="79247" y="539495"/>
                  </a:moveTo>
                  <a:lnTo>
                    <a:pt x="79247" y="524255"/>
                  </a:lnTo>
                </a:path>
                <a:path w="579120" h="728979">
                  <a:moveTo>
                    <a:pt x="82295" y="478535"/>
                  </a:moveTo>
                  <a:lnTo>
                    <a:pt x="82295" y="466343"/>
                  </a:lnTo>
                </a:path>
                <a:path w="579120" h="728979">
                  <a:moveTo>
                    <a:pt x="85343" y="420623"/>
                  </a:moveTo>
                  <a:lnTo>
                    <a:pt x="88391" y="405383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7" name="object 507"/>
            <p:cNvSpPr/>
            <p:nvPr/>
          </p:nvSpPr>
          <p:spPr>
            <a:xfrm>
              <a:off x="4696053" y="396453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8" name="object 508"/>
            <p:cNvSpPr/>
            <p:nvPr/>
          </p:nvSpPr>
          <p:spPr>
            <a:xfrm>
              <a:off x="4602479" y="3602735"/>
              <a:ext cx="607060" cy="719455"/>
            </a:xfrm>
            <a:custGeom>
              <a:avLst/>
              <a:gdLst/>
              <a:ahLst/>
              <a:cxnLst/>
              <a:rect l="l" t="t" r="r" b="b"/>
              <a:pathLst>
                <a:path w="607060" h="719454">
                  <a:moveTo>
                    <a:pt x="588263" y="719327"/>
                  </a:moveTo>
                  <a:lnTo>
                    <a:pt x="588263" y="707135"/>
                  </a:lnTo>
                </a:path>
                <a:path w="607060" h="719454">
                  <a:moveTo>
                    <a:pt x="591311" y="661415"/>
                  </a:moveTo>
                  <a:lnTo>
                    <a:pt x="594359" y="649223"/>
                  </a:lnTo>
                </a:path>
                <a:path w="607060" h="719454">
                  <a:moveTo>
                    <a:pt x="597407" y="603503"/>
                  </a:moveTo>
                  <a:lnTo>
                    <a:pt x="597407" y="588263"/>
                  </a:lnTo>
                </a:path>
                <a:path w="607060" h="719454">
                  <a:moveTo>
                    <a:pt x="438911" y="697991"/>
                  </a:moveTo>
                  <a:lnTo>
                    <a:pt x="438911" y="694943"/>
                  </a:lnTo>
                </a:path>
                <a:path w="607060" h="719454">
                  <a:moveTo>
                    <a:pt x="441959" y="652271"/>
                  </a:moveTo>
                  <a:lnTo>
                    <a:pt x="441959" y="637031"/>
                  </a:lnTo>
                </a:path>
                <a:path w="607060" h="719454">
                  <a:moveTo>
                    <a:pt x="445007" y="594359"/>
                  </a:moveTo>
                  <a:lnTo>
                    <a:pt x="445007" y="579119"/>
                  </a:lnTo>
                </a:path>
                <a:path w="607060" h="719454">
                  <a:moveTo>
                    <a:pt x="478535" y="124967"/>
                  </a:moveTo>
                  <a:lnTo>
                    <a:pt x="478535" y="109727"/>
                  </a:lnTo>
                </a:path>
                <a:path w="607060" h="719454">
                  <a:moveTo>
                    <a:pt x="481583" y="67055"/>
                  </a:moveTo>
                  <a:lnTo>
                    <a:pt x="484631" y="51815"/>
                  </a:lnTo>
                </a:path>
                <a:path w="607060" h="719454">
                  <a:moveTo>
                    <a:pt x="289559" y="640079"/>
                  </a:moveTo>
                  <a:lnTo>
                    <a:pt x="289559" y="627887"/>
                  </a:lnTo>
                </a:path>
                <a:path w="607060" h="719454">
                  <a:moveTo>
                    <a:pt x="292607" y="582167"/>
                  </a:moveTo>
                  <a:lnTo>
                    <a:pt x="295655" y="566927"/>
                  </a:lnTo>
                </a:path>
                <a:path w="607060" h="719454">
                  <a:moveTo>
                    <a:pt x="298703" y="524255"/>
                  </a:moveTo>
                  <a:lnTo>
                    <a:pt x="298703" y="509015"/>
                  </a:lnTo>
                </a:path>
                <a:path w="607060" h="719454">
                  <a:moveTo>
                    <a:pt x="301751" y="466343"/>
                  </a:moveTo>
                  <a:lnTo>
                    <a:pt x="301751" y="451103"/>
                  </a:lnTo>
                </a:path>
                <a:path w="607060" h="719454">
                  <a:moveTo>
                    <a:pt x="304799" y="405383"/>
                  </a:moveTo>
                  <a:lnTo>
                    <a:pt x="307847" y="393191"/>
                  </a:lnTo>
                </a:path>
                <a:path w="607060" h="719454">
                  <a:moveTo>
                    <a:pt x="310895" y="347471"/>
                  </a:moveTo>
                  <a:lnTo>
                    <a:pt x="310895" y="335279"/>
                  </a:lnTo>
                </a:path>
                <a:path w="607060" h="719454">
                  <a:moveTo>
                    <a:pt x="313943" y="289559"/>
                  </a:moveTo>
                  <a:lnTo>
                    <a:pt x="313943" y="274319"/>
                  </a:lnTo>
                </a:path>
                <a:path w="607060" h="719454">
                  <a:moveTo>
                    <a:pt x="320039" y="231647"/>
                  </a:moveTo>
                  <a:lnTo>
                    <a:pt x="320039" y="216407"/>
                  </a:lnTo>
                </a:path>
                <a:path w="607060" h="719454">
                  <a:moveTo>
                    <a:pt x="323087" y="173735"/>
                  </a:moveTo>
                  <a:lnTo>
                    <a:pt x="323087" y="158495"/>
                  </a:lnTo>
                </a:path>
                <a:path w="607060" h="719454">
                  <a:moveTo>
                    <a:pt x="134111" y="688847"/>
                  </a:moveTo>
                  <a:lnTo>
                    <a:pt x="134111" y="673607"/>
                  </a:lnTo>
                </a:path>
                <a:path w="607060" h="719454">
                  <a:moveTo>
                    <a:pt x="137159" y="630935"/>
                  </a:moveTo>
                  <a:lnTo>
                    <a:pt x="140207" y="615695"/>
                  </a:lnTo>
                </a:path>
                <a:path w="607060" h="719454">
                  <a:moveTo>
                    <a:pt x="143255" y="573023"/>
                  </a:moveTo>
                  <a:lnTo>
                    <a:pt x="143255" y="557783"/>
                  </a:lnTo>
                </a:path>
                <a:path w="607060" h="719454">
                  <a:moveTo>
                    <a:pt x="146303" y="512063"/>
                  </a:moveTo>
                  <a:lnTo>
                    <a:pt x="146303" y="499871"/>
                  </a:lnTo>
                </a:path>
                <a:path w="607060" h="719454">
                  <a:moveTo>
                    <a:pt x="149351" y="454151"/>
                  </a:moveTo>
                  <a:lnTo>
                    <a:pt x="152399" y="441959"/>
                  </a:lnTo>
                </a:path>
                <a:path w="607060" h="719454">
                  <a:moveTo>
                    <a:pt x="155447" y="396239"/>
                  </a:moveTo>
                  <a:lnTo>
                    <a:pt x="155447" y="380999"/>
                  </a:lnTo>
                </a:path>
                <a:path w="607060" h="719454">
                  <a:moveTo>
                    <a:pt x="0" y="445007"/>
                  </a:moveTo>
                  <a:lnTo>
                    <a:pt x="0" y="429767"/>
                  </a:lnTo>
                </a:path>
                <a:path w="607060" h="719454">
                  <a:moveTo>
                    <a:pt x="3047" y="387095"/>
                  </a:moveTo>
                  <a:lnTo>
                    <a:pt x="3047" y="371855"/>
                  </a:lnTo>
                </a:path>
                <a:path w="607060" h="719454">
                  <a:moveTo>
                    <a:pt x="563879" y="688847"/>
                  </a:moveTo>
                  <a:lnTo>
                    <a:pt x="563879" y="676655"/>
                  </a:lnTo>
                </a:path>
                <a:path w="607060" h="719454">
                  <a:moveTo>
                    <a:pt x="566927" y="630935"/>
                  </a:moveTo>
                  <a:lnTo>
                    <a:pt x="566927" y="615695"/>
                  </a:lnTo>
                </a:path>
                <a:path w="607060" h="719454">
                  <a:moveTo>
                    <a:pt x="569975" y="573023"/>
                  </a:moveTo>
                  <a:lnTo>
                    <a:pt x="569975" y="569975"/>
                  </a:lnTo>
                </a:path>
                <a:path w="607060" h="719454">
                  <a:moveTo>
                    <a:pt x="411479" y="679703"/>
                  </a:moveTo>
                  <a:lnTo>
                    <a:pt x="411479" y="664463"/>
                  </a:lnTo>
                </a:path>
                <a:path w="607060" h="719454">
                  <a:moveTo>
                    <a:pt x="414527" y="621791"/>
                  </a:moveTo>
                  <a:lnTo>
                    <a:pt x="417575" y="606551"/>
                  </a:lnTo>
                </a:path>
                <a:path w="607060" h="719454">
                  <a:moveTo>
                    <a:pt x="420623" y="560831"/>
                  </a:moveTo>
                  <a:lnTo>
                    <a:pt x="420623" y="548639"/>
                  </a:lnTo>
                </a:path>
                <a:path w="607060" h="719454">
                  <a:moveTo>
                    <a:pt x="426719" y="445007"/>
                  </a:moveTo>
                  <a:lnTo>
                    <a:pt x="429767" y="429767"/>
                  </a:lnTo>
                </a:path>
                <a:path w="607060" h="719454">
                  <a:moveTo>
                    <a:pt x="432815" y="387095"/>
                  </a:moveTo>
                  <a:lnTo>
                    <a:pt x="432815" y="371855"/>
                  </a:lnTo>
                </a:path>
                <a:path w="607060" h="719454">
                  <a:moveTo>
                    <a:pt x="435863" y="326135"/>
                  </a:moveTo>
                  <a:lnTo>
                    <a:pt x="435863" y="313943"/>
                  </a:lnTo>
                </a:path>
                <a:path w="607060" h="719454">
                  <a:moveTo>
                    <a:pt x="438911" y="268223"/>
                  </a:moveTo>
                  <a:lnTo>
                    <a:pt x="441959" y="256031"/>
                  </a:lnTo>
                </a:path>
                <a:path w="607060" h="719454">
                  <a:moveTo>
                    <a:pt x="445007" y="210311"/>
                  </a:moveTo>
                  <a:lnTo>
                    <a:pt x="445007" y="195071"/>
                  </a:lnTo>
                </a:path>
                <a:path w="607060" h="719454">
                  <a:moveTo>
                    <a:pt x="448055" y="152399"/>
                  </a:moveTo>
                  <a:lnTo>
                    <a:pt x="448055" y="137159"/>
                  </a:lnTo>
                </a:path>
                <a:path w="607060" h="719454">
                  <a:moveTo>
                    <a:pt x="451103" y="94487"/>
                  </a:moveTo>
                  <a:lnTo>
                    <a:pt x="454151" y="79247"/>
                  </a:lnTo>
                </a:path>
                <a:path w="607060" h="719454">
                  <a:moveTo>
                    <a:pt x="457199" y="33527"/>
                  </a:moveTo>
                  <a:lnTo>
                    <a:pt x="457199" y="21335"/>
                  </a:lnTo>
                </a:path>
                <a:path w="607060" h="719454">
                  <a:moveTo>
                    <a:pt x="259079" y="667511"/>
                  </a:moveTo>
                  <a:lnTo>
                    <a:pt x="262127" y="655319"/>
                  </a:lnTo>
                </a:path>
                <a:path w="607060" h="719454">
                  <a:moveTo>
                    <a:pt x="265175" y="609599"/>
                  </a:moveTo>
                  <a:lnTo>
                    <a:pt x="265175" y="594359"/>
                  </a:lnTo>
                </a:path>
                <a:path w="607060" h="719454">
                  <a:moveTo>
                    <a:pt x="268223" y="551687"/>
                  </a:moveTo>
                  <a:lnTo>
                    <a:pt x="268223" y="536447"/>
                  </a:lnTo>
                </a:path>
                <a:path w="607060" h="719454">
                  <a:moveTo>
                    <a:pt x="271271" y="493775"/>
                  </a:moveTo>
                  <a:lnTo>
                    <a:pt x="274319" y="478535"/>
                  </a:lnTo>
                </a:path>
                <a:path w="607060" h="719454">
                  <a:moveTo>
                    <a:pt x="277367" y="432815"/>
                  </a:moveTo>
                  <a:lnTo>
                    <a:pt x="277367" y="420623"/>
                  </a:lnTo>
                </a:path>
                <a:path w="607060" h="719454">
                  <a:moveTo>
                    <a:pt x="103631" y="716279"/>
                  </a:moveTo>
                  <a:lnTo>
                    <a:pt x="106679" y="701039"/>
                  </a:lnTo>
                </a:path>
                <a:path w="607060" h="719454">
                  <a:moveTo>
                    <a:pt x="109727" y="658367"/>
                  </a:moveTo>
                  <a:lnTo>
                    <a:pt x="109727" y="643127"/>
                  </a:lnTo>
                </a:path>
                <a:path w="607060" h="719454">
                  <a:moveTo>
                    <a:pt x="112775" y="600455"/>
                  </a:moveTo>
                  <a:lnTo>
                    <a:pt x="112775" y="585215"/>
                  </a:lnTo>
                </a:path>
                <a:path w="607060" h="719454">
                  <a:moveTo>
                    <a:pt x="115823" y="539495"/>
                  </a:moveTo>
                  <a:lnTo>
                    <a:pt x="118871" y="527303"/>
                  </a:lnTo>
                </a:path>
                <a:path w="607060" h="719454">
                  <a:moveTo>
                    <a:pt x="121919" y="481583"/>
                  </a:moveTo>
                  <a:lnTo>
                    <a:pt x="121919" y="469391"/>
                  </a:lnTo>
                </a:path>
                <a:path w="607060" h="719454">
                  <a:moveTo>
                    <a:pt x="124967" y="423671"/>
                  </a:moveTo>
                  <a:lnTo>
                    <a:pt x="124967" y="408431"/>
                  </a:lnTo>
                </a:path>
                <a:path w="607060" h="719454">
                  <a:moveTo>
                    <a:pt x="603503" y="676655"/>
                  </a:moveTo>
                  <a:lnTo>
                    <a:pt x="603503" y="664463"/>
                  </a:lnTo>
                </a:path>
                <a:path w="607060" h="719454">
                  <a:moveTo>
                    <a:pt x="606551" y="618743"/>
                  </a:moveTo>
                  <a:lnTo>
                    <a:pt x="606551" y="603503"/>
                  </a:lnTo>
                </a:path>
                <a:path w="607060" h="719454">
                  <a:moveTo>
                    <a:pt x="451103" y="667511"/>
                  </a:moveTo>
                  <a:lnTo>
                    <a:pt x="451103" y="652271"/>
                  </a:lnTo>
                </a:path>
                <a:path w="607060" h="719454">
                  <a:moveTo>
                    <a:pt x="454151" y="609599"/>
                  </a:moveTo>
                  <a:lnTo>
                    <a:pt x="457199" y="594359"/>
                  </a:lnTo>
                </a:path>
                <a:path w="607060" h="719454">
                  <a:moveTo>
                    <a:pt x="298703" y="655319"/>
                  </a:moveTo>
                  <a:lnTo>
                    <a:pt x="301751" y="643127"/>
                  </a:lnTo>
                </a:path>
                <a:path w="607060" h="719454">
                  <a:moveTo>
                    <a:pt x="304799" y="597407"/>
                  </a:moveTo>
                  <a:lnTo>
                    <a:pt x="304799" y="582167"/>
                  </a:lnTo>
                </a:path>
                <a:path w="607060" h="719454">
                  <a:moveTo>
                    <a:pt x="307847" y="539495"/>
                  </a:moveTo>
                  <a:lnTo>
                    <a:pt x="307847" y="524255"/>
                  </a:lnTo>
                </a:path>
                <a:path w="607060" h="719454">
                  <a:moveTo>
                    <a:pt x="310895" y="481583"/>
                  </a:moveTo>
                  <a:lnTo>
                    <a:pt x="313943" y="466343"/>
                  </a:lnTo>
                </a:path>
                <a:path w="607060" h="719454">
                  <a:moveTo>
                    <a:pt x="316991" y="423671"/>
                  </a:moveTo>
                  <a:lnTo>
                    <a:pt x="316991" y="408431"/>
                  </a:lnTo>
                </a:path>
                <a:path w="607060" h="719454">
                  <a:moveTo>
                    <a:pt x="320039" y="362711"/>
                  </a:moveTo>
                  <a:lnTo>
                    <a:pt x="320039" y="350519"/>
                  </a:lnTo>
                </a:path>
                <a:path w="607060" h="719454">
                  <a:moveTo>
                    <a:pt x="323087" y="304799"/>
                  </a:moveTo>
                  <a:lnTo>
                    <a:pt x="326135" y="289559"/>
                  </a:lnTo>
                </a:path>
                <a:path w="607060" h="719454">
                  <a:moveTo>
                    <a:pt x="329183" y="246887"/>
                  </a:moveTo>
                  <a:lnTo>
                    <a:pt x="329183" y="231647"/>
                  </a:lnTo>
                </a:path>
                <a:path w="607060" h="719454">
                  <a:moveTo>
                    <a:pt x="332231" y="188975"/>
                  </a:moveTo>
                  <a:lnTo>
                    <a:pt x="332231" y="173735"/>
                  </a:lnTo>
                </a:path>
                <a:path w="607060" h="719454">
                  <a:moveTo>
                    <a:pt x="335279" y="128015"/>
                  </a:moveTo>
                  <a:lnTo>
                    <a:pt x="338327" y="115823"/>
                  </a:lnTo>
                </a:path>
                <a:path w="607060" h="719454">
                  <a:moveTo>
                    <a:pt x="341375" y="70103"/>
                  </a:moveTo>
                  <a:lnTo>
                    <a:pt x="341375" y="54863"/>
                  </a:lnTo>
                </a:path>
                <a:path w="607060" h="719454">
                  <a:moveTo>
                    <a:pt x="143255" y="704087"/>
                  </a:moveTo>
                  <a:lnTo>
                    <a:pt x="146303" y="688847"/>
                  </a:lnTo>
                </a:path>
                <a:path w="607060" h="719454">
                  <a:moveTo>
                    <a:pt x="149351" y="646175"/>
                  </a:moveTo>
                  <a:lnTo>
                    <a:pt x="149351" y="630935"/>
                  </a:lnTo>
                </a:path>
                <a:path w="607060" h="719454">
                  <a:moveTo>
                    <a:pt x="152399" y="588263"/>
                  </a:moveTo>
                  <a:lnTo>
                    <a:pt x="152399" y="573023"/>
                  </a:lnTo>
                </a:path>
                <a:path w="607060" h="719454">
                  <a:moveTo>
                    <a:pt x="155447" y="530351"/>
                  </a:moveTo>
                  <a:lnTo>
                    <a:pt x="158495" y="515111"/>
                  </a:lnTo>
                </a:path>
                <a:path w="607060" h="719454">
                  <a:moveTo>
                    <a:pt x="161543" y="469391"/>
                  </a:moveTo>
                  <a:lnTo>
                    <a:pt x="161543" y="457199"/>
                  </a:lnTo>
                </a:path>
                <a:path w="607060" h="719454">
                  <a:moveTo>
                    <a:pt x="164591" y="411479"/>
                  </a:moveTo>
                  <a:lnTo>
                    <a:pt x="164591" y="396239"/>
                  </a:lnTo>
                </a:path>
                <a:path w="607060" h="719454">
                  <a:moveTo>
                    <a:pt x="0" y="576071"/>
                  </a:moveTo>
                  <a:lnTo>
                    <a:pt x="3047" y="563879"/>
                  </a:lnTo>
                </a:path>
                <a:path w="607060" h="719454">
                  <a:moveTo>
                    <a:pt x="6095" y="518159"/>
                  </a:moveTo>
                  <a:lnTo>
                    <a:pt x="6095" y="502919"/>
                  </a:lnTo>
                </a:path>
                <a:path w="607060" h="719454">
                  <a:moveTo>
                    <a:pt x="9143" y="460247"/>
                  </a:moveTo>
                  <a:lnTo>
                    <a:pt x="9143" y="445007"/>
                  </a:lnTo>
                </a:path>
                <a:path w="607060" h="719454">
                  <a:moveTo>
                    <a:pt x="12191" y="402335"/>
                  </a:moveTo>
                  <a:lnTo>
                    <a:pt x="15239" y="387095"/>
                  </a:lnTo>
                </a:path>
                <a:path w="607060" h="719454">
                  <a:moveTo>
                    <a:pt x="70103" y="374903"/>
                  </a:moveTo>
                  <a:lnTo>
                    <a:pt x="67055" y="390143"/>
                  </a:lnTo>
                </a:path>
                <a:path w="607060" h="719454">
                  <a:moveTo>
                    <a:pt x="64007" y="435863"/>
                  </a:moveTo>
                  <a:lnTo>
                    <a:pt x="64007" y="448055"/>
                  </a:lnTo>
                </a:path>
                <a:path w="607060" h="719454">
                  <a:moveTo>
                    <a:pt x="60959" y="493775"/>
                  </a:moveTo>
                  <a:lnTo>
                    <a:pt x="60959" y="505967"/>
                  </a:lnTo>
                </a:path>
                <a:path w="607060" h="719454">
                  <a:moveTo>
                    <a:pt x="57911" y="551687"/>
                  </a:moveTo>
                  <a:lnTo>
                    <a:pt x="54863" y="566927"/>
                  </a:lnTo>
                </a:path>
                <a:path w="607060" h="719454">
                  <a:moveTo>
                    <a:pt x="51815" y="609599"/>
                  </a:moveTo>
                  <a:lnTo>
                    <a:pt x="51815" y="624839"/>
                  </a:lnTo>
                </a:path>
                <a:path w="607060" h="719454">
                  <a:moveTo>
                    <a:pt x="48767" y="667511"/>
                  </a:moveTo>
                  <a:lnTo>
                    <a:pt x="48767" y="682751"/>
                  </a:lnTo>
                </a:path>
                <a:path w="607060" h="719454">
                  <a:moveTo>
                    <a:pt x="219455" y="387095"/>
                  </a:moveTo>
                  <a:lnTo>
                    <a:pt x="219455" y="399287"/>
                  </a:lnTo>
                </a:path>
                <a:path w="607060" h="719454">
                  <a:moveTo>
                    <a:pt x="216407" y="445007"/>
                  </a:moveTo>
                  <a:lnTo>
                    <a:pt x="216407" y="460247"/>
                  </a:lnTo>
                </a:path>
                <a:path w="607060" h="719454">
                  <a:moveTo>
                    <a:pt x="213359" y="502919"/>
                  </a:moveTo>
                  <a:lnTo>
                    <a:pt x="210311" y="518159"/>
                  </a:lnTo>
                </a:path>
                <a:path w="607060" h="719454">
                  <a:moveTo>
                    <a:pt x="207263" y="560831"/>
                  </a:moveTo>
                  <a:lnTo>
                    <a:pt x="207263" y="576071"/>
                  </a:lnTo>
                </a:path>
                <a:path w="607060" h="719454">
                  <a:moveTo>
                    <a:pt x="204215" y="621791"/>
                  </a:moveTo>
                  <a:lnTo>
                    <a:pt x="204215" y="633983"/>
                  </a:lnTo>
                </a:path>
                <a:path w="607060" h="719454">
                  <a:moveTo>
                    <a:pt x="396239" y="45719"/>
                  </a:moveTo>
                  <a:lnTo>
                    <a:pt x="396239" y="60959"/>
                  </a:lnTo>
                </a:path>
                <a:path w="607060" h="719454">
                  <a:moveTo>
                    <a:pt x="393191" y="103631"/>
                  </a:moveTo>
                  <a:lnTo>
                    <a:pt x="390143" y="118871"/>
                  </a:lnTo>
                </a:path>
                <a:path w="607060" h="719454">
                  <a:moveTo>
                    <a:pt x="387095" y="161543"/>
                  </a:moveTo>
                  <a:lnTo>
                    <a:pt x="387095" y="176783"/>
                  </a:lnTo>
                </a:path>
                <a:path w="607060" h="719454">
                  <a:moveTo>
                    <a:pt x="384047" y="222503"/>
                  </a:moveTo>
                  <a:lnTo>
                    <a:pt x="384047" y="234695"/>
                  </a:lnTo>
                </a:path>
                <a:path w="607060" h="719454">
                  <a:moveTo>
                    <a:pt x="380999" y="280415"/>
                  </a:moveTo>
                  <a:lnTo>
                    <a:pt x="377951" y="295655"/>
                  </a:lnTo>
                </a:path>
                <a:path w="607060" h="719454">
                  <a:moveTo>
                    <a:pt x="374903" y="338327"/>
                  </a:moveTo>
                  <a:lnTo>
                    <a:pt x="374903" y="353567"/>
                  </a:lnTo>
                </a:path>
                <a:path w="607060" h="719454">
                  <a:moveTo>
                    <a:pt x="371855" y="396239"/>
                  </a:moveTo>
                  <a:lnTo>
                    <a:pt x="371855" y="411479"/>
                  </a:lnTo>
                </a:path>
                <a:path w="607060" h="719454">
                  <a:moveTo>
                    <a:pt x="368807" y="454151"/>
                  </a:moveTo>
                  <a:lnTo>
                    <a:pt x="365759" y="469391"/>
                  </a:lnTo>
                </a:path>
                <a:path w="607060" h="719454">
                  <a:moveTo>
                    <a:pt x="362711" y="515111"/>
                  </a:moveTo>
                  <a:lnTo>
                    <a:pt x="362711" y="527303"/>
                  </a:lnTo>
                </a:path>
                <a:path w="607060" h="719454">
                  <a:moveTo>
                    <a:pt x="359663" y="573023"/>
                  </a:moveTo>
                  <a:lnTo>
                    <a:pt x="359663" y="588263"/>
                  </a:lnTo>
                </a:path>
                <a:path w="607060" h="719454">
                  <a:moveTo>
                    <a:pt x="356615" y="630935"/>
                  </a:moveTo>
                  <a:lnTo>
                    <a:pt x="353567" y="646175"/>
                  </a:lnTo>
                </a:path>
                <a:path w="607060" h="719454">
                  <a:moveTo>
                    <a:pt x="512063" y="582167"/>
                  </a:moveTo>
                  <a:lnTo>
                    <a:pt x="509015" y="597407"/>
                  </a:lnTo>
                </a:path>
                <a:path w="607060" h="719454">
                  <a:moveTo>
                    <a:pt x="505967" y="643127"/>
                  </a:moveTo>
                  <a:lnTo>
                    <a:pt x="505967" y="655319"/>
                  </a:lnTo>
                </a:path>
                <a:path w="607060" h="719454">
                  <a:moveTo>
                    <a:pt x="502919" y="701039"/>
                  </a:moveTo>
                  <a:lnTo>
                    <a:pt x="502919" y="707135"/>
                  </a:lnTo>
                </a:path>
                <a:path w="607060" h="719454">
                  <a:moveTo>
                    <a:pt x="118871" y="377951"/>
                  </a:moveTo>
                  <a:lnTo>
                    <a:pt x="118871" y="393191"/>
                  </a:lnTo>
                </a:path>
                <a:path w="607060" h="719454">
                  <a:moveTo>
                    <a:pt x="115823" y="438911"/>
                  </a:moveTo>
                  <a:lnTo>
                    <a:pt x="115823" y="451103"/>
                  </a:lnTo>
                </a:path>
                <a:path w="607060" h="719454">
                  <a:moveTo>
                    <a:pt x="112775" y="496823"/>
                  </a:moveTo>
                  <a:lnTo>
                    <a:pt x="109727" y="512063"/>
                  </a:lnTo>
                </a:path>
                <a:path w="607060" h="719454">
                  <a:moveTo>
                    <a:pt x="106679" y="554735"/>
                  </a:moveTo>
                  <a:lnTo>
                    <a:pt x="106679" y="569975"/>
                  </a:lnTo>
                </a:path>
                <a:path w="607060" h="719454">
                  <a:moveTo>
                    <a:pt x="103631" y="612647"/>
                  </a:moveTo>
                  <a:lnTo>
                    <a:pt x="100583" y="627887"/>
                  </a:lnTo>
                </a:path>
                <a:path w="607060" h="719454">
                  <a:moveTo>
                    <a:pt x="97535" y="673607"/>
                  </a:moveTo>
                  <a:lnTo>
                    <a:pt x="97535" y="685799"/>
                  </a:lnTo>
                </a:path>
                <a:path w="607060" h="719454">
                  <a:moveTo>
                    <a:pt x="271271" y="390143"/>
                  </a:moveTo>
                  <a:lnTo>
                    <a:pt x="271271" y="405383"/>
                  </a:lnTo>
                </a:path>
                <a:path w="607060" h="719454">
                  <a:moveTo>
                    <a:pt x="268223" y="448055"/>
                  </a:moveTo>
                  <a:lnTo>
                    <a:pt x="265175" y="463295"/>
                  </a:lnTo>
                </a:path>
                <a:path w="607060" h="719454">
                  <a:moveTo>
                    <a:pt x="262127" y="505967"/>
                  </a:moveTo>
                  <a:lnTo>
                    <a:pt x="262127" y="521207"/>
                  </a:lnTo>
                </a:path>
                <a:path w="607060" h="719454">
                  <a:moveTo>
                    <a:pt x="259079" y="566927"/>
                  </a:moveTo>
                  <a:lnTo>
                    <a:pt x="259079" y="579119"/>
                  </a:lnTo>
                </a:path>
                <a:path w="607060" h="719454">
                  <a:moveTo>
                    <a:pt x="252983" y="624839"/>
                  </a:moveTo>
                  <a:lnTo>
                    <a:pt x="252983" y="640079"/>
                  </a:lnTo>
                </a:path>
                <a:path w="607060" h="719454">
                  <a:moveTo>
                    <a:pt x="448055" y="48767"/>
                  </a:moveTo>
                  <a:lnTo>
                    <a:pt x="445007" y="64007"/>
                  </a:lnTo>
                </a:path>
                <a:path w="607060" h="719454">
                  <a:moveTo>
                    <a:pt x="441959" y="106679"/>
                  </a:moveTo>
                  <a:lnTo>
                    <a:pt x="441959" y="121919"/>
                  </a:lnTo>
                </a:path>
                <a:path w="607060" h="719454">
                  <a:moveTo>
                    <a:pt x="438911" y="167639"/>
                  </a:moveTo>
                  <a:lnTo>
                    <a:pt x="438911" y="179831"/>
                  </a:lnTo>
                </a:path>
                <a:path w="607060" h="719454">
                  <a:moveTo>
                    <a:pt x="435863" y="225551"/>
                  </a:moveTo>
                  <a:lnTo>
                    <a:pt x="432815" y="237743"/>
                  </a:lnTo>
                </a:path>
                <a:path w="607060" h="719454">
                  <a:moveTo>
                    <a:pt x="429767" y="283463"/>
                  </a:moveTo>
                  <a:lnTo>
                    <a:pt x="429767" y="298703"/>
                  </a:lnTo>
                </a:path>
                <a:path w="607060" h="719454">
                  <a:moveTo>
                    <a:pt x="426719" y="341375"/>
                  </a:moveTo>
                  <a:lnTo>
                    <a:pt x="426719" y="356615"/>
                  </a:lnTo>
                </a:path>
                <a:path w="607060" h="719454">
                  <a:moveTo>
                    <a:pt x="423671" y="399287"/>
                  </a:moveTo>
                  <a:lnTo>
                    <a:pt x="420623" y="414527"/>
                  </a:lnTo>
                </a:path>
                <a:path w="607060" h="719454">
                  <a:moveTo>
                    <a:pt x="417575" y="460247"/>
                  </a:moveTo>
                  <a:lnTo>
                    <a:pt x="417575" y="472439"/>
                  </a:lnTo>
                </a:path>
                <a:path w="607060" h="719454">
                  <a:moveTo>
                    <a:pt x="414527" y="518159"/>
                  </a:moveTo>
                  <a:lnTo>
                    <a:pt x="414527" y="533399"/>
                  </a:lnTo>
                </a:path>
                <a:path w="607060" h="719454">
                  <a:moveTo>
                    <a:pt x="408431" y="576071"/>
                  </a:moveTo>
                  <a:lnTo>
                    <a:pt x="408431" y="591311"/>
                  </a:lnTo>
                </a:path>
                <a:path w="607060" h="719454">
                  <a:moveTo>
                    <a:pt x="405383" y="633983"/>
                  </a:moveTo>
                  <a:lnTo>
                    <a:pt x="405383" y="649223"/>
                  </a:lnTo>
                </a:path>
                <a:path w="607060" h="719454">
                  <a:moveTo>
                    <a:pt x="560831" y="588263"/>
                  </a:moveTo>
                  <a:lnTo>
                    <a:pt x="560831" y="600455"/>
                  </a:lnTo>
                </a:path>
                <a:path w="607060" h="719454">
                  <a:moveTo>
                    <a:pt x="557783" y="646175"/>
                  </a:moveTo>
                  <a:lnTo>
                    <a:pt x="554735" y="658367"/>
                  </a:lnTo>
                </a:path>
                <a:path w="607060" h="719454">
                  <a:moveTo>
                    <a:pt x="551687" y="704087"/>
                  </a:moveTo>
                  <a:lnTo>
                    <a:pt x="551687" y="716279"/>
                  </a:lnTo>
                </a:path>
                <a:path w="607060" h="719454">
                  <a:moveTo>
                    <a:pt x="48767" y="390143"/>
                  </a:moveTo>
                  <a:lnTo>
                    <a:pt x="48767" y="402335"/>
                  </a:lnTo>
                </a:path>
                <a:path w="607060" h="719454">
                  <a:moveTo>
                    <a:pt x="45719" y="448055"/>
                  </a:moveTo>
                  <a:lnTo>
                    <a:pt x="45719" y="463295"/>
                  </a:lnTo>
                </a:path>
                <a:path w="607060" h="719454">
                  <a:moveTo>
                    <a:pt x="42671" y="505967"/>
                  </a:moveTo>
                  <a:lnTo>
                    <a:pt x="39623" y="521207"/>
                  </a:lnTo>
                </a:path>
                <a:path w="607060" h="719454">
                  <a:moveTo>
                    <a:pt x="36575" y="563879"/>
                  </a:moveTo>
                  <a:lnTo>
                    <a:pt x="36575" y="579119"/>
                  </a:lnTo>
                </a:path>
                <a:path w="607060" h="719454">
                  <a:moveTo>
                    <a:pt x="33527" y="624839"/>
                  </a:moveTo>
                  <a:lnTo>
                    <a:pt x="33527" y="637031"/>
                  </a:lnTo>
                </a:path>
                <a:path w="607060" h="719454">
                  <a:moveTo>
                    <a:pt x="30479" y="682751"/>
                  </a:moveTo>
                  <a:lnTo>
                    <a:pt x="27431" y="697991"/>
                  </a:lnTo>
                </a:path>
                <a:path w="607060" h="719454">
                  <a:moveTo>
                    <a:pt x="201167" y="399287"/>
                  </a:moveTo>
                  <a:lnTo>
                    <a:pt x="201167" y="414527"/>
                  </a:lnTo>
                </a:path>
                <a:path w="607060" h="719454">
                  <a:moveTo>
                    <a:pt x="198119" y="457199"/>
                  </a:moveTo>
                  <a:lnTo>
                    <a:pt x="195071" y="472439"/>
                  </a:lnTo>
                </a:path>
                <a:path w="607060" h="719454">
                  <a:moveTo>
                    <a:pt x="192023" y="518159"/>
                  </a:moveTo>
                  <a:lnTo>
                    <a:pt x="192023" y="530351"/>
                  </a:lnTo>
                </a:path>
                <a:path w="607060" h="719454">
                  <a:moveTo>
                    <a:pt x="188975" y="576071"/>
                  </a:moveTo>
                  <a:lnTo>
                    <a:pt x="188975" y="591311"/>
                  </a:lnTo>
                </a:path>
                <a:path w="607060" h="719454">
                  <a:moveTo>
                    <a:pt x="185927" y="633983"/>
                  </a:moveTo>
                  <a:lnTo>
                    <a:pt x="182879" y="649223"/>
                  </a:lnTo>
                </a:path>
                <a:path w="607060" h="719454">
                  <a:moveTo>
                    <a:pt x="380999" y="0"/>
                  </a:moveTo>
                  <a:lnTo>
                    <a:pt x="380999" y="15239"/>
                  </a:lnTo>
                </a:path>
                <a:path w="607060" h="719454">
                  <a:moveTo>
                    <a:pt x="377951" y="57911"/>
                  </a:moveTo>
                  <a:lnTo>
                    <a:pt x="374903" y="73151"/>
                  </a:lnTo>
                </a:path>
                <a:path w="607060" h="719454">
                  <a:moveTo>
                    <a:pt x="371855" y="118871"/>
                  </a:moveTo>
                  <a:lnTo>
                    <a:pt x="371855" y="131063"/>
                  </a:lnTo>
                </a:path>
                <a:path w="607060" h="719454">
                  <a:moveTo>
                    <a:pt x="368807" y="176783"/>
                  </a:moveTo>
                  <a:lnTo>
                    <a:pt x="368807" y="188975"/>
                  </a:lnTo>
                </a:path>
                <a:path w="607060" h="719454">
                  <a:moveTo>
                    <a:pt x="365759" y="234695"/>
                  </a:moveTo>
                  <a:lnTo>
                    <a:pt x="362711" y="249935"/>
                  </a:lnTo>
                </a:path>
                <a:path w="607060" h="719454">
                  <a:moveTo>
                    <a:pt x="359663" y="292607"/>
                  </a:moveTo>
                  <a:lnTo>
                    <a:pt x="359663" y="307847"/>
                  </a:lnTo>
                </a:path>
                <a:path w="607060" h="719454">
                  <a:moveTo>
                    <a:pt x="356615" y="350519"/>
                  </a:moveTo>
                  <a:lnTo>
                    <a:pt x="356615" y="365759"/>
                  </a:lnTo>
                </a:path>
                <a:path w="607060" h="719454">
                  <a:moveTo>
                    <a:pt x="353567" y="411479"/>
                  </a:moveTo>
                  <a:lnTo>
                    <a:pt x="350519" y="423671"/>
                  </a:lnTo>
                </a:path>
                <a:path w="607060" h="719454">
                  <a:moveTo>
                    <a:pt x="347471" y="469391"/>
                  </a:moveTo>
                  <a:lnTo>
                    <a:pt x="347471" y="484631"/>
                  </a:lnTo>
                </a:path>
                <a:path w="607060" h="719454">
                  <a:moveTo>
                    <a:pt x="344423" y="527303"/>
                  </a:moveTo>
                  <a:lnTo>
                    <a:pt x="344423" y="542543"/>
                  </a:lnTo>
                </a:path>
                <a:path w="607060" h="719454">
                  <a:moveTo>
                    <a:pt x="341375" y="585215"/>
                  </a:moveTo>
                  <a:lnTo>
                    <a:pt x="338327" y="600455"/>
                  </a:lnTo>
                </a:path>
                <a:path w="607060" h="719454">
                  <a:moveTo>
                    <a:pt x="335279" y="646175"/>
                  </a:moveTo>
                  <a:lnTo>
                    <a:pt x="335279" y="658367"/>
                  </a:lnTo>
                </a:path>
                <a:path w="607060" h="719454">
                  <a:moveTo>
                    <a:pt x="490727" y="597407"/>
                  </a:moveTo>
                  <a:lnTo>
                    <a:pt x="490727" y="612647"/>
                  </a:lnTo>
                </a:path>
                <a:path w="607060" h="719454">
                  <a:moveTo>
                    <a:pt x="487679" y="655319"/>
                  </a:moveTo>
                  <a:lnTo>
                    <a:pt x="487679" y="670559"/>
                  </a:lnTo>
                </a:path>
                <a:path w="607060" h="719454">
                  <a:moveTo>
                    <a:pt x="100583" y="393191"/>
                  </a:moveTo>
                  <a:lnTo>
                    <a:pt x="100583" y="408431"/>
                  </a:lnTo>
                </a:path>
                <a:path w="607060" h="719454">
                  <a:moveTo>
                    <a:pt x="97535" y="451103"/>
                  </a:moveTo>
                  <a:lnTo>
                    <a:pt x="94487" y="466343"/>
                  </a:lnTo>
                </a:path>
                <a:path w="607060" h="719454">
                  <a:moveTo>
                    <a:pt x="91439" y="509015"/>
                  </a:moveTo>
                  <a:lnTo>
                    <a:pt x="91439" y="524255"/>
                  </a:lnTo>
                </a:path>
                <a:path w="607060" h="719454">
                  <a:moveTo>
                    <a:pt x="88391" y="569975"/>
                  </a:moveTo>
                  <a:lnTo>
                    <a:pt x="88391" y="582167"/>
                  </a:lnTo>
                </a:path>
                <a:path w="607060" h="719454">
                  <a:moveTo>
                    <a:pt x="85343" y="627887"/>
                  </a:moveTo>
                  <a:lnTo>
                    <a:pt x="82295" y="640079"/>
                  </a:lnTo>
                </a:path>
                <a:path w="607060" h="719454">
                  <a:moveTo>
                    <a:pt x="79247" y="685799"/>
                  </a:moveTo>
                  <a:lnTo>
                    <a:pt x="79247" y="701039"/>
                  </a:lnTo>
                </a:path>
                <a:path w="607060" h="719454">
                  <a:moveTo>
                    <a:pt x="252983" y="402335"/>
                  </a:moveTo>
                  <a:lnTo>
                    <a:pt x="249935" y="417575"/>
                  </a:lnTo>
                </a:path>
                <a:path w="607060" h="719454">
                  <a:moveTo>
                    <a:pt x="246887" y="463295"/>
                  </a:moveTo>
                  <a:lnTo>
                    <a:pt x="246887" y="475487"/>
                  </a:lnTo>
                </a:path>
                <a:path w="607060" h="719454">
                  <a:moveTo>
                    <a:pt x="243839" y="521207"/>
                  </a:moveTo>
                  <a:lnTo>
                    <a:pt x="243839" y="533399"/>
                  </a:lnTo>
                </a:path>
                <a:path w="607060" h="719454">
                  <a:moveTo>
                    <a:pt x="240791" y="579119"/>
                  </a:moveTo>
                  <a:lnTo>
                    <a:pt x="237743" y="594359"/>
                  </a:lnTo>
                </a:path>
                <a:path w="607060" h="719454">
                  <a:moveTo>
                    <a:pt x="234695" y="637031"/>
                  </a:moveTo>
                  <a:lnTo>
                    <a:pt x="234695" y="652271"/>
                  </a:lnTo>
                </a:path>
                <a:path w="607060" h="719454">
                  <a:moveTo>
                    <a:pt x="432815" y="6095"/>
                  </a:moveTo>
                  <a:lnTo>
                    <a:pt x="429767" y="18287"/>
                  </a:lnTo>
                </a:path>
                <a:path w="607060" h="719454">
                  <a:moveTo>
                    <a:pt x="426719" y="60959"/>
                  </a:moveTo>
                  <a:lnTo>
                    <a:pt x="426719" y="76199"/>
                  </a:lnTo>
                </a:path>
                <a:path w="607060" h="719454">
                  <a:moveTo>
                    <a:pt x="423671" y="121919"/>
                  </a:moveTo>
                  <a:lnTo>
                    <a:pt x="423671" y="134111"/>
                  </a:lnTo>
                </a:path>
                <a:path w="607060" h="719454">
                  <a:moveTo>
                    <a:pt x="420623" y="179831"/>
                  </a:moveTo>
                  <a:lnTo>
                    <a:pt x="417575" y="195071"/>
                  </a:lnTo>
                </a:path>
                <a:path w="607060" h="719454">
                  <a:moveTo>
                    <a:pt x="414527" y="237743"/>
                  </a:moveTo>
                  <a:lnTo>
                    <a:pt x="414527" y="252983"/>
                  </a:lnTo>
                </a:path>
                <a:path w="607060" h="719454">
                  <a:moveTo>
                    <a:pt x="411479" y="295655"/>
                  </a:moveTo>
                  <a:lnTo>
                    <a:pt x="411479" y="310895"/>
                  </a:lnTo>
                </a:path>
                <a:path w="607060" h="719454">
                  <a:moveTo>
                    <a:pt x="408431" y="356615"/>
                  </a:moveTo>
                  <a:lnTo>
                    <a:pt x="405383" y="368807"/>
                  </a:lnTo>
                </a:path>
                <a:path w="607060" h="719454">
                  <a:moveTo>
                    <a:pt x="402335" y="414527"/>
                  </a:moveTo>
                  <a:lnTo>
                    <a:pt x="402335" y="429767"/>
                  </a:lnTo>
                </a:path>
                <a:path w="607060" h="719454">
                  <a:moveTo>
                    <a:pt x="399287" y="472439"/>
                  </a:moveTo>
                  <a:lnTo>
                    <a:pt x="399287" y="487679"/>
                  </a:lnTo>
                </a:path>
                <a:path w="607060" h="719454">
                  <a:moveTo>
                    <a:pt x="396239" y="530351"/>
                  </a:moveTo>
                  <a:lnTo>
                    <a:pt x="393191" y="545591"/>
                  </a:lnTo>
                </a:path>
                <a:path w="607060" h="719454">
                  <a:moveTo>
                    <a:pt x="390143" y="588263"/>
                  </a:moveTo>
                  <a:lnTo>
                    <a:pt x="390143" y="603503"/>
                  </a:lnTo>
                </a:path>
                <a:path w="607060" h="719454">
                  <a:moveTo>
                    <a:pt x="387095" y="649223"/>
                  </a:moveTo>
                  <a:lnTo>
                    <a:pt x="387095" y="661415"/>
                  </a:lnTo>
                </a:path>
                <a:path w="607060" h="719454">
                  <a:moveTo>
                    <a:pt x="542543" y="600455"/>
                  </a:moveTo>
                  <a:lnTo>
                    <a:pt x="542543" y="615695"/>
                  </a:lnTo>
                </a:path>
                <a:path w="607060" h="719454">
                  <a:moveTo>
                    <a:pt x="539495" y="658367"/>
                  </a:moveTo>
                  <a:lnTo>
                    <a:pt x="536447" y="673607"/>
                  </a:lnTo>
                </a:path>
                <a:path w="607060" h="719454">
                  <a:moveTo>
                    <a:pt x="27431" y="353567"/>
                  </a:moveTo>
                  <a:lnTo>
                    <a:pt x="27431" y="356615"/>
                  </a:lnTo>
                </a:path>
                <a:path w="607060" h="719454">
                  <a:moveTo>
                    <a:pt x="24383" y="402335"/>
                  </a:moveTo>
                  <a:lnTo>
                    <a:pt x="24383" y="417575"/>
                  </a:lnTo>
                </a:path>
                <a:path w="607060" h="719454">
                  <a:moveTo>
                    <a:pt x="21335" y="460247"/>
                  </a:moveTo>
                  <a:lnTo>
                    <a:pt x="21335" y="475487"/>
                  </a:lnTo>
                </a:path>
                <a:path w="607060" h="719454">
                  <a:moveTo>
                    <a:pt x="18287" y="518159"/>
                  </a:moveTo>
                  <a:lnTo>
                    <a:pt x="15239" y="533399"/>
                  </a:lnTo>
                </a:path>
                <a:path w="607060" h="719454">
                  <a:moveTo>
                    <a:pt x="12191" y="579119"/>
                  </a:moveTo>
                  <a:lnTo>
                    <a:pt x="12191" y="591311"/>
                  </a:lnTo>
                </a:path>
                <a:path w="607060" h="719454">
                  <a:moveTo>
                    <a:pt x="9143" y="637031"/>
                  </a:moveTo>
                  <a:lnTo>
                    <a:pt x="9143" y="652271"/>
                  </a:lnTo>
                </a:path>
                <a:path w="607060" h="719454">
                  <a:moveTo>
                    <a:pt x="6095" y="694943"/>
                  </a:moveTo>
                  <a:lnTo>
                    <a:pt x="3047" y="710183"/>
                  </a:lnTo>
                </a:path>
                <a:path w="607060" h="719454">
                  <a:moveTo>
                    <a:pt x="176783" y="411479"/>
                  </a:moveTo>
                  <a:lnTo>
                    <a:pt x="176783" y="426719"/>
                  </a:lnTo>
                </a:path>
                <a:path w="607060" h="719454">
                  <a:moveTo>
                    <a:pt x="173735" y="472439"/>
                  </a:moveTo>
                  <a:lnTo>
                    <a:pt x="170687" y="484631"/>
                  </a:lnTo>
                </a:path>
                <a:path w="607060" h="719454">
                  <a:moveTo>
                    <a:pt x="167639" y="530351"/>
                  </a:moveTo>
                  <a:lnTo>
                    <a:pt x="167639" y="545591"/>
                  </a:lnTo>
                </a:path>
                <a:path w="607060" h="719454">
                  <a:moveTo>
                    <a:pt x="164591" y="588263"/>
                  </a:moveTo>
                  <a:lnTo>
                    <a:pt x="164591" y="603503"/>
                  </a:lnTo>
                </a:path>
                <a:path w="607060" h="719454">
                  <a:moveTo>
                    <a:pt x="161543" y="646175"/>
                  </a:moveTo>
                  <a:lnTo>
                    <a:pt x="158495" y="661415"/>
                  </a:lnTo>
                </a:path>
                <a:path w="607060" h="719454">
                  <a:moveTo>
                    <a:pt x="155447" y="707135"/>
                  </a:moveTo>
                  <a:lnTo>
                    <a:pt x="155447" y="719327"/>
                  </a:lnTo>
                </a:path>
                <a:path w="607060" h="719454">
                  <a:moveTo>
                    <a:pt x="356615" y="12191"/>
                  </a:moveTo>
                  <a:lnTo>
                    <a:pt x="356615" y="27431"/>
                  </a:lnTo>
                </a:path>
                <a:path w="607060" h="719454">
                  <a:moveTo>
                    <a:pt x="353567" y="73151"/>
                  </a:moveTo>
                  <a:lnTo>
                    <a:pt x="350519" y="85343"/>
                  </a:lnTo>
                </a:path>
                <a:path w="607060" h="719454">
                  <a:moveTo>
                    <a:pt x="347471" y="131063"/>
                  </a:moveTo>
                  <a:lnTo>
                    <a:pt x="347471" y="143255"/>
                  </a:lnTo>
                </a:path>
                <a:path w="607060" h="719454">
                  <a:moveTo>
                    <a:pt x="344423" y="188975"/>
                  </a:moveTo>
                  <a:lnTo>
                    <a:pt x="344423" y="204215"/>
                  </a:lnTo>
                </a:path>
                <a:path w="607060" h="719454">
                  <a:moveTo>
                    <a:pt x="341375" y="246887"/>
                  </a:moveTo>
                  <a:lnTo>
                    <a:pt x="338327" y="262127"/>
                  </a:lnTo>
                </a:path>
                <a:path w="607060" h="719454">
                  <a:moveTo>
                    <a:pt x="335279" y="304799"/>
                  </a:moveTo>
                  <a:lnTo>
                    <a:pt x="335279" y="320039"/>
                  </a:lnTo>
                </a:path>
                <a:path w="607060" h="719454">
                  <a:moveTo>
                    <a:pt x="332231" y="365759"/>
                  </a:moveTo>
                  <a:lnTo>
                    <a:pt x="332231" y="377951"/>
                  </a:lnTo>
                </a:path>
                <a:path w="607060" h="719454">
                  <a:moveTo>
                    <a:pt x="329183" y="423671"/>
                  </a:moveTo>
                  <a:lnTo>
                    <a:pt x="326135" y="438911"/>
                  </a:lnTo>
                </a:path>
                <a:path w="607060" h="719454">
                  <a:moveTo>
                    <a:pt x="323087" y="481583"/>
                  </a:moveTo>
                  <a:lnTo>
                    <a:pt x="323087" y="496823"/>
                  </a:lnTo>
                </a:path>
                <a:path w="607060" h="719454">
                  <a:moveTo>
                    <a:pt x="320039" y="539495"/>
                  </a:moveTo>
                  <a:lnTo>
                    <a:pt x="320039" y="554735"/>
                  </a:lnTo>
                </a:path>
                <a:path w="607060" h="719454">
                  <a:moveTo>
                    <a:pt x="316991" y="600455"/>
                  </a:moveTo>
                  <a:lnTo>
                    <a:pt x="313943" y="612647"/>
                  </a:lnTo>
                </a:path>
                <a:path w="607060" h="719454">
                  <a:moveTo>
                    <a:pt x="310895" y="658367"/>
                  </a:moveTo>
                  <a:lnTo>
                    <a:pt x="310895" y="673607"/>
                  </a:lnTo>
                </a:path>
                <a:path w="607060" h="719454">
                  <a:moveTo>
                    <a:pt x="469391" y="554735"/>
                  </a:moveTo>
                  <a:lnTo>
                    <a:pt x="469391" y="566927"/>
                  </a:lnTo>
                </a:path>
                <a:path w="607060" h="719454">
                  <a:moveTo>
                    <a:pt x="466343" y="609599"/>
                  </a:moveTo>
                  <a:lnTo>
                    <a:pt x="466343" y="624839"/>
                  </a:lnTo>
                </a:path>
                <a:path w="607060" h="719454">
                  <a:moveTo>
                    <a:pt x="463295" y="667511"/>
                  </a:moveTo>
                  <a:lnTo>
                    <a:pt x="460247" y="682751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09" name="object 509"/>
            <p:cNvSpPr/>
            <p:nvPr/>
          </p:nvSpPr>
          <p:spPr>
            <a:xfrm>
              <a:off x="5223357" y="417789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0" name="object 510"/>
            <p:cNvSpPr/>
            <p:nvPr/>
          </p:nvSpPr>
          <p:spPr>
            <a:xfrm>
              <a:off x="4602479" y="3624071"/>
              <a:ext cx="619125" cy="698500"/>
            </a:xfrm>
            <a:custGeom>
              <a:avLst/>
              <a:gdLst/>
              <a:ahLst/>
              <a:cxnLst/>
              <a:rect l="l" t="t" r="r" b="b"/>
              <a:pathLst>
                <a:path w="619125" h="698500">
                  <a:moveTo>
                    <a:pt x="618743" y="600455"/>
                  </a:moveTo>
                  <a:lnTo>
                    <a:pt x="618743" y="609599"/>
                  </a:lnTo>
                </a:path>
                <a:path w="619125" h="698500">
                  <a:moveTo>
                    <a:pt x="39623" y="338327"/>
                  </a:moveTo>
                  <a:lnTo>
                    <a:pt x="39623" y="353567"/>
                  </a:lnTo>
                </a:path>
                <a:path w="619125" h="698500">
                  <a:moveTo>
                    <a:pt x="36575" y="396239"/>
                  </a:moveTo>
                  <a:lnTo>
                    <a:pt x="33527" y="411479"/>
                  </a:lnTo>
                </a:path>
                <a:path w="619125" h="698500">
                  <a:moveTo>
                    <a:pt x="30479" y="454151"/>
                  </a:moveTo>
                  <a:lnTo>
                    <a:pt x="30479" y="469391"/>
                  </a:lnTo>
                </a:path>
                <a:path w="619125" h="698500">
                  <a:moveTo>
                    <a:pt x="27431" y="512063"/>
                  </a:moveTo>
                  <a:lnTo>
                    <a:pt x="27431" y="527303"/>
                  </a:lnTo>
                </a:path>
                <a:path w="619125" h="698500">
                  <a:moveTo>
                    <a:pt x="24383" y="573023"/>
                  </a:moveTo>
                  <a:lnTo>
                    <a:pt x="21335" y="585215"/>
                  </a:lnTo>
                </a:path>
                <a:path w="619125" h="698500">
                  <a:moveTo>
                    <a:pt x="18287" y="630935"/>
                  </a:moveTo>
                  <a:lnTo>
                    <a:pt x="18287" y="646175"/>
                  </a:lnTo>
                </a:path>
                <a:path w="619125" h="698500">
                  <a:moveTo>
                    <a:pt x="15239" y="688847"/>
                  </a:moveTo>
                  <a:lnTo>
                    <a:pt x="15239" y="691895"/>
                  </a:lnTo>
                </a:path>
                <a:path w="619125" h="698500">
                  <a:moveTo>
                    <a:pt x="192023" y="356615"/>
                  </a:moveTo>
                  <a:lnTo>
                    <a:pt x="188975" y="362711"/>
                  </a:lnTo>
                </a:path>
                <a:path w="619125" h="698500">
                  <a:moveTo>
                    <a:pt x="185927" y="408431"/>
                  </a:moveTo>
                  <a:lnTo>
                    <a:pt x="185927" y="420623"/>
                  </a:lnTo>
                </a:path>
                <a:path w="619125" h="698500">
                  <a:moveTo>
                    <a:pt x="182879" y="466343"/>
                  </a:moveTo>
                  <a:lnTo>
                    <a:pt x="182879" y="478535"/>
                  </a:lnTo>
                </a:path>
                <a:path w="619125" h="698500">
                  <a:moveTo>
                    <a:pt x="179831" y="524255"/>
                  </a:moveTo>
                  <a:lnTo>
                    <a:pt x="176783" y="539495"/>
                  </a:lnTo>
                </a:path>
                <a:path w="619125" h="698500">
                  <a:moveTo>
                    <a:pt x="173735" y="582167"/>
                  </a:moveTo>
                  <a:lnTo>
                    <a:pt x="173735" y="597407"/>
                  </a:lnTo>
                </a:path>
                <a:path w="619125" h="698500">
                  <a:moveTo>
                    <a:pt x="170687" y="640079"/>
                  </a:moveTo>
                  <a:lnTo>
                    <a:pt x="170687" y="655319"/>
                  </a:lnTo>
                </a:path>
                <a:path w="619125" h="698500">
                  <a:moveTo>
                    <a:pt x="365759" y="6095"/>
                  </a:moveTo>
                  <a:lnTo>
                    <a:pt x="365759" y="21335"/>
                  </a:lnTo>
                </a:path>
                <a:path w="619125" h="698500">
                  <a:moveTo>
                    <a:pt x="362711" y="67055"/>
                  </a:moveTo>
                  <a:lnTo>
                    <a:pt x="362711" y="79247"/>
                  </a:lnTo>
                </a:path>
                <a:path w="619125" h="698500">
                  <a:moveTo>
                    <a:pt x="359663" y="124967"/>
                  </a:moveTo>
                  <a:lnTo>
                    <a:pt x="356615" y="140207"/>
                  </a:lnTo>
                </a:path>
                <a:path w="619125" h="698500">
                  <a:moveTo>
                    <a:pt x="353567" y="182879"/>
                  </a:moveTo>
                  <a:lnTo>
                    <a:pt x="353567" y="198119"/>
                  </a:lnTo>
                </a:path>
                <a:path w="619125" h="698500">
                  <a:moveTo>
                    <a:pt x="350519" y="240791"/>
                  </a:moveTo>
                  <a:lnTo>
                    <a:pt x="350519" y="256031"/>
                  </a:lnTo>
                </a:path>
                <a:path w="619125" h="698500">
                  <a:moveTo>
                    <a:pt x="347471" y="301751"/>
                  </a:moveTo>
                  <a:lnTo>
                    <a:pt x="344423" y="313943"/>
                  </a:lnTo>
                </a:path>
                <a:path w="619125" h="698500">
                  <a:moveTo>
                    <a:pt x="341375" y="359663"/>
                  </a:moveTo>
                  <a:lnTo>
                    <a:pt x="341375" y="371855"/>
                  </a:lnTo>
                </a:path>
                <a:path w="619125" h="698500">
                  <a:moveTo>
                    <a:pt x="338327" y="417575"/>
                  </a:moveTo>
                  <a:lnTo>
                    <a:pt x="338327" y="432815"/>
                  </a:lnTo>
                </a:path>
                <a:path w="619125" h="698500">
                  <a:moveTo>
                    <a:pt x="335279" y="475487"/>
                  </a:moveTo>
                  <a:lnTo>
                    <a:pt x="332231" y="490727"/>
                  </a:lnTo>
                </a:path>
                <a:path w="619125" h="698500">
                  <a:moveTo>
                    <a:pt x="329183" y="533399"/>
                  </a:moveTo>
                  <a:lnTo>
                    <a:pt x="329183" y="548639"/>
                  </a:lnTo>
                </a:path>
                <a:path w="619125" h="698500">
                  <a:moveTo>
                    <a:pt x="326135" y="594359"/>
                  </a:moveTo>
                  <a:lnTo>
                    <a:pt x="326135" y="606551"/>
                  </a:lnTo>
                </a:path>
                <a:path w="619125" h="698500">
                  <a:moveTo>
                    <a:pt x="323087" y="652271"/>
                  </a:moveTo>
                  <a:lnTo>
                    <a:pt x="323087" y="658367"/>
                  </a:lnTo>
                </a:path>
                <a:path w="619125" h="698500">
                  <a:moveTo>
                    <a:pt x="481583" y="545591"/>
                  </a:moveTo>
                  <a:lnTo>
                    <a:pt x="481583" y="560831"/>
                  </a:lnTo>
                </a:path>
                <a:path w="619125" h="698500">
                  <a:moveTo>
                    <a:pt x="478535" y="603503"/>
                  </a:moveTo>
                  <a:lnTo>
                    <a:pt x="475487" y="618743"/>
                  </a:lnTo>
                </a:path>
                <a:path w="619125" h="698500">
                  <a:moveTo>
                    <a:pt x="472439" y="661415"/>
                  </a:moveTo>
                  <a:lnTo>
                    <a:pt x="472439" y="676655"/>
                  </a:lnTo>
                </a:path>
                <a:path w="619125" h="698500">
                  <a:moveTo>
                    <a:pt x="124967" y="387095"/>
                  </a:moveTo>
                  <a:lnTo>
                    <a:pt x="124967" y="402335"/>
                  </a:lnTo>
                </a:path>
                <a:path w="619125" h="698500">
                  <a:moveTo>
                    <a:pt x="121919" y="445007"/>
                  </a:moveTo>
                  <a:lnTo>
                    <a:pt x="121919" y="460247"/>
                  </a:lnTo>
                </a:path>
                <a:path w="619125" h="698500">
                  <a:moveTo>
                    <a:pt x="118871" y="505967"/>
                  </a:moveTo>
                  <a:lnTo>
                    <a:pt x="115823" y="518159"/>
                  </a:lnTo>
                </a:path>
                <a:path w="619125" h="698500">
                  <a:moveTo>
                    <a:pt x="112775" y="563879"/>
                  </a:moveTo>
                  <a:lnTo>
                    <a:pt x="112775" y="579119"/>
                  </a:lnTo>
                </a:path>
                <a:path w="619125" h="698500">
                  <a:moveTo>
                    <a:pt x="109727" y="621791"/>
                  </a:moveTo>
                  <a:lnTo>
                    <a:pt x="109727" y="637031"/>
                  </a:lnTo>
                </a:path>
                <a:path w="619125" h="698500">
                  <a:moveTo>
                    <a:pt x="106679" y="679703"/>
                  </a:moveTo>
                  <a:lnTo>
                    <a:pt x="103631" y="694943"/>
                  </a:lnTo>
                </a:path>
                <a:path w="619125" h="698500">
                  <a:moveTo>
                    <a:pt x="277367" y="399287"/>
                  </a:moveTo>
                  <a:lnTo>
                    <a:pt x="277367" y="411479"/>
                  </a:lnTo>
                </a:path>
                <a:path w="619125" h="698500">
                  <a:moveTo>
                    <a:pt x="274319" y="457199"/>
                  </a:moveTo>
                  <a:lnTo>
                    <a:pt x="271271" y="472439"/>
                  </a:lnTo>
                </a:path>
                <a:path w="619125" h="698500">
                  <a:moveTo>
                    <a:pt x="268223" y="515111"/>
                  </a:moveTo>
                  <a:lnTo>
                    <a:pt x="268223" y="530351"/>
                  </a:lnTo>
                </a:path>
                <a:path w="619125" h="698500">
                  <a:moveTo>
                    <a:pt x="265175" y="573023"/>
                  </a:moveTo>
                  <a:lnTo>
                    <a:pt x="265175" y="588263"/>
                  </a:lnTo>
                </a:path>
                <a:path w="619125" h="698500">
                  <a:moveTo>
                    <a:pt x="262127" y="633983"/>
                  </a:moveTo>
                  <a:lnTo>
                    <a:pt x="259079" y="646175"/>
                  </a:lnTo>
                </a:path>
                <a:path w="619125" h="698500">
                  <a:moveTo>
                    <a:pt x="457199" y="0"/>
                  </a:moveTo>
                  <a:lnTo>
                    <a:pt x="457199" y="12191"/>
                  </a:lnTo>
                </a:path>
                <a:path w="619125" h="698500">
                  <a:moveTo>
                    <a:pt x="454151" y="57911"/>
                  </a:moveTo>
                  <a:lnTo>
                    <a:pt x="451103" y="73151"/>
                  </a:lnTo>
                </a:path>
                <a:path w="619125" h="698500">
                  <a:moveTo>
                    <a:pt x="448055" y="115823"/>
                  </a:moveTo>
                  <a:lnTo>
                    <a:pt x="448055" y="131063"/>
                  </a:lnTo>
                </a:path>
                <a:path w="619125" h="698500">
                  <a:moveTo>
                    <a:pt x="445007" y="173735"/>
                  </a:moveTo>
                  <a:lnTo>
                    <a:pt x="445007" y="188975"/>
                  </a:lnTo>
                </a:path>
                <a:path w="619125" h="698500">
                  <a:moveTo>
                    <a:pt x="441959" y="234695"/>
                  </a:moveTo>
                  <a:lnTo>
                    <a:pt x="438911" y="246887"/>
                  </a:lnTo>
                </a:path>
                <a:path w="619125" h="698500">
                  <a:moveTo>
                    <a:pt x="435863" y="292607"/>
                  </a:moveTo>
                  <a:lnTo>
                    <a:pt x="435863" y="304799"/>
                  </a:lnTo>
                </a:path>
                <a:path w="619125" h="698500">
                  <a:moveTo>
                    <a:pt x="432815" y="350519"/>
                  </a:moveTo>
                  <a:lnTo>
                    <a:pt x="432815" y="365759"/>
                  </a:lnTo>
                </a:path>
                <a:path w="619125" h="698500">
                  <a:moveTo>
                    <a:pt x="429767" y="408431"/>
                  </a:moveTo>
                  <a:lnTo>
                    <a:pt x="426719" y="423671"/>
                  </a:lnTo>
                </a:path>
                <a:path w="619125" h="698500">
                  <a:moveTo>
                    <a:pt x="420623" y="527303"/>
                  </a:moveTo>
                  <a:lnTo>
                    <a:pt x="420623" y="539495"/>
                  </a:lnTo>
                </a:path>
                <a:path w="619125" h="698500">
                  <a:moveTo>
                    <a:pt x="417575" y="585215"/>
                  </a:moveTo>
                  <a:lnTo>
                    <a:pt x="414527" y="600455"/>
                  </a:lnTo>
                </a:path>
                <a:path w="619125" h="698500">
                  <a:moveTo>
                    <a:pt x="411479" y="643127"/>
                  </a:moveTo>
                  <a:lnTo>
                    <a:pt x="411479" y="658367"/>
                  </a:lnTo>
                </a:path>
                <a:path w="619125" h="698500">
                  <a:moveTo>
                    <a:pt x="569975" y="548639"/>
                  </a:moveTo>
                  <a:lnTo>
                    <a:pt x="569975" y="551687"/>
                  </a:lnTo>
                </a:path>
                <a:path w="619125" h="698500">
                  <a:moveTo>
                    <a:pt x="566927" y="594359"/>
                  </a:moveTo>
                  <a:lnTo>
                    <a:pt x="566927" y="609599"/>
                  </a:lnTo>
                </a:path>
                <a:path w="619125" h="698500">
                  <a:moveTo>
                    <a:pt x="563879" y="655319"/>
                  </a:moveTo>
                  <a:lnTo>
                    <a:pt x="563879" y="667511"/>
                  </a:lnTo>
                </a:path>
                <a:path w="619125" h="698500">
                  <a:moveTo>
                    <a:pt x="76199" y="341375"/>
                  </a:moveTo>
                  <a:lnTo>
                    <a:pt x="76199" y="353567"/>
                  </a:lnTo>
                </a:path>
                <a:path w="619125" h="698500">
                  <a:moveTo>
                    <a:pt x="73151" y="399287"/>
                  </a:moveTo>
                  <a:lnTo>
                    <a:pt x="70103" y="414527"/>
                  </a:lnTo>
                </a:path>
                <a:path w="619125" h="698500">
                  <a:moveTo>
                    <a:pt x="67055" y="457199"/>
                  </a:moveTo>
                  <a:lnTo>
                    <a:pt x="67055" y="472439"/>
                  </a:lnTo>
                </a:path>
                <a:path w="619125" h="698500">
                  <a:moveTo>
                    <a:pt x="64007" y="515111"/>
                  </a:moveTo>
                  <a:lnTo>
                    <a:pt x="64007" y="530351"/>
                  </a:lnTo>
                </a:path>
                <a:path w="619125" h="698500">
                  <a:moveTo>
                    <a:pt x="60959" y="576071"/>
                  </a:moveTo>
                  <a:lnTo>
                    <a:pt x="57911" y="588263"/>
                  </a:lnTo>
                </a:path>
                <a:path w="619125" h="698500">
                  <a:moveTo>
                    <a:pt x="54863" y="633983"/>
                  </a:moveTo>
                  <a:lnTo>
                    <a:pt x="54863" y="646175"/>
                  </a:lnTo>
                </a:path>
                <a:path w="619125" h="698500">
                  <a:moveTo>
                    <a:pt x="51815" y="691895"/>
                  </a:moveTo>
                  <a:lnTo>
                    <a:pt x="51815" y="697991"/>
                  </a:lnTo>
                </a:path>
                <a:path w="619125" h="698500">
                  <a:moveTo>
                    <a:pt x="225551" y="359663"/>
                  </a:moveTo>
                  <a:lnTo>
                    <a:pt x="225551" y="365759"/>
                  </a:lnTo>
                </a:path>
                <a:path w="619125" h="698500">
                  <a:moveTo>
                    <a:pt x="222503" y="408431"/>
                  </a:moveTo>
                  <a:lnTo>
                    <a:pt x="222503" y="423671"/>
                  </a:lnTo>
                </a:path>
                <a:path w="619125" h="698500">
                  <a:moveTo>
                    <a:pt x="219455" y="469391"/>
                  </a:moveTo>
                  <a:lnTo>
                    <a:pt x="219455" y="481583"/>
                  </a:lnTo>
                </a:path>
                <a:path w="619125" h="698500">
                  <a:moveTo>
                    <a:pt x="216407" y="527303"/>
                  </a:moveTo>
                  <a:lnTo>
                    <a:pt x="213359" y="542543"/>
                  </a:lnTo>
                </a:path>
                <a:path w="619125" h="698500">
                  <a:moveTo>
                    <a:pt x="210311" y="585215"/>
                  </a:moveTo>
                  <a:lnTo>
                    <a:pt x="210311" y="600455"/>
                  </a:lnTo>
                </a:path>
                <a:path w="619125" h="698500">
                  <a:moveTo>
                    <a:pt x="402335" y="9143"/>
                  </a:moveTo>
                  <a:lnTo>
                    <a:pt x="402335" y="24383"/>
                  </a:lnTo>
                </a:path>
                <a:path w="619125" h="698500">
                  <a:moveTo>
                    <a:pt x="399287" y="67055"/>
                  </a:moveTo>
                  <a:lnTo>
                    <a:pt x="399287" y="82295"/>
                  </a:lnTo>
                </a:path>
                <a:path w="619125" h="698500">
                  <a:moveTo>
                    <a:pt x="396239" y="128015"/>
                  </a:moveTo>
                  <a:lnTo>
                    <a:pt x="393191" y="140207"/>
                  </a:lnTo>
                </a:path>
                <a:path w="619125" h="698500">
                  <a:moveTo>
                    <a:pt x="390143" y="185927"/>
                  </a:moveTo>
                  <a:lnTo>
                    <a:pt x="390143" y="201167"/>
                  </a:lnTo>
                </a:path>
                <a:path w="619125" h="698500">
                  <a:moveTo>
                    <a:pt x="387095" y="243839"/>
                  </a:moveTo>
                  <a:lnTo>
                    <a:pt x="387095" y="259079"/>
                  </a:lnTo>
                </a:path>
                <a:path w="619125" h="698500">
                  <a:moveTo>
                    <a:pt x="384047" y="301751"/>
                  </a:moveTo>
                  <a:lnTo>
                    <a:pt x="380999" y="316991"/>
                  </a:lnTo>
                </a:path>
                <a:path w="619125" h="698500">
                  <a:moveTo>
                    <a:pt x="377951" y="362711"/>
                  </a:moveTo>
                  <a:lnTo>
                    <a:pt x="377951" y="374903"/>
                  </a:lnTo>
                </a:path>
                <a:path w="619125" h="698500">
                  <a:moveTo>
                    <a:pt x="374903" y="420623"/>
                  </a:moveTo>
                  <a:lnTo>
                    <a:pt x="374903" y="435863"/>
                  </a:lnTo>
                </a:path>
                <a:path w="619125" h="698500">
                  <a:moveTo>
                    <a:pt x="371855" y="478535"/>
                  </a:moveTo>
                  <a:lnTo>
                    <a:pt x="368807" y="493775"/>
                  </a:lnTo>
                </a:path>
                <a:path w="619125" h="698500">
                  <a:moveTo>
                    <a:pt x="365759" y="536447"/>
                  </a:moveTo>
                  <a:lnTo>
                    <a:pt x="365759" y="551687"/>
                  </a:lnTo>
                </a:path>
                <a:path w="619125" h="698500">
                  <a:moveTo>
                    <a:pt x="362711" y="594359"/>
                  </a:moveTo>
                  <a:lnTo>
                    <a:pt x="362711" y="609599"/>
                  </a:lnTo>
                </a:path>
                <a:path w="619125" h="698500">
                  <a:moveTo>
                    <a:pt x="359663" y="655319"/>
                  </a:moveTo>
                  <a:lnTo>
                    <a:pt x="356615" y="664463"/>
                  </a:lnTo>
                </a:path>
                <a:path w="619125" h="698500">
                  <a:moveTo>
                    <a:pt x="518159" y="548639"/>
                  </a:moveTo>
                  <a:lnTo>
                    <a:pt x="518159" y="560831"/>
                  </a:lnTo>
                </a:path>
                <a:path w="619125" h="698500">
                  <a:moveTo>
                    <a:pt x="515111" y="606551"/>
                  </a:moveTo>
                  <a:lnTo>
                    <a:pt x="512063" y="621791"/>
                  </a:lnTo>
                </a:path>
                <a:path w="619125" h="698500">
                  <a:moveTo>
                    <a:pt x="509015" y="664463"/>
                  </a:moveTo>
                  <a:lnTo>
                    <a:pt x="509015" y="679703"/>
                  </a:lnTo>
                </a:path>
                <a:path w="619125" h="698500">
                  <a:moveTo>
                    <a:pt x="15239" y="365759"/>
                  </a:moveTo>
                  <a:lnTo>
                    <a:pt x="12191" y="380999"/>
                  </a:lnTo>
                </a:path>
                <a:path w="619125" h="698500">
                  <a:moveTo>
                    <a:pt x="9143" y="423671"/>
                  </a:moveTo>
                  <a:lnTo>
                    <a:pt x="9143" y="438911"/>
                  </a:lnTo>
                </a:path>
                <a:path w="619125" h="698500">
                  <a:moveTo>
                    <a:pt x="6095" y="481583"/>
                  </a:moveTo>
                  <a:lnTo>
                    <a:pt x="6095" y="496823"/>
                  </a:lnTo>
                </a:path>
                <a:path w="619125" h="698500">
                  <a:moveTo>
                    <a:pt x="3047" y="542543"/>
                  </a:moveTo>
                  <a:lnTo>
                    <a:pt x="0" y="554735"/>
                  </a:lnTo>
                </a:path>
                <a:path w="619125" h="698500">
                  <a:moveTo>
                    <a:pt x="164591" y="374903"/>
                  </a:moveTo>
                  <a:lnTo>
                    <a:pt x="164591" y="390143"/>
                  </a:lnTo>
                </a:path>
                <a:path w="619125" h="698500">
                  <a:moveTo>
                    <a:pt x="161543" y="435863"/>
                  </a:moveTo>
                  <a:lnTo>
                    <a:pt x="161543" y="448055"/>
                  </a:lnTo>
                </a:path>
                <a:path w="619125" h="698500">
                  <a:moveTo>
                    <a:pt x="158495" y="493775"/>
                  </a:moveTo>
                  <a:lnTo>
                    <a:pt x="155447" y="509015"/>
                  </a:lnTo>
                </a:path>
                <a:path w="619125" h="698500">
                  <a:moveTo>
                    <a:pt x="152399" y="551687"/>
                  </a:moveTo>
                  <a:lnTo>
                    <a:pt x="152399" y="566927"/>
                  </a:lnTo>
                </a:path>
                <a:path w="619125" h="698500">
                  <a:moveTo>
                    <a:pt x="149351" y="609599"/>
                  </a:moveTo>
                  <a:lnTo>
                    <a:pt x="149351" y="624839"/>
                  </a:lnTo>
                </a:path>
                <a:path w="619125" h="698500">
                  <a:moveTo>
                    <a:pt x="146303" y="667511"/>
                  </a:moveTo>
                  <a:lnTo>
                    <a:pt x="143255" y="682751"/>
                  </a:lnTo>
                </a:path>
                <a:path w="619125" h="698500">
                  <a:moveTo>
                    <a:pt x="341375" y="33527"/>
                  </a:moveTo>
                  <a:lnTo>
                    <a:pt x="341375" y="48767"/>
                  </a:lnTo>
                </a:path>
                <a:path w="619125" h="698500">
                  <a:moveTo>
                    <a:pt x="338327" y="94487"/>
                  </a:moveTo>
                  <a:lnTo>
                    <a:pt x="335279" y="106679"/>
                  </a:lnTo>
                </a:path>
                <a:path w="619125" h="698500">
                  <a:moveTo>
                    <a:pt x="332231" y="152399"/>
                  </a:moveTo>
                  <a:lnTo>
                    <a:pt x="332231" y="167639"/>
                  </a:lnTo>
                </a:path>
                <a:path w="619125" h="698500">
                  <a:moveTo>
                    <a:pt x="329183" y="210311"/>
                  </a:moveTo>
                  <a:lnTo>
                    <a:pt x="329183" y="225551"/>
                  </a:lnTo>
                </a:path>
                <a:path w="619125" h="698500">
                  <a:moveTo>
                    <a:pt x="326135" y="268223"/>
                  </a:moveTo>
                  <a:lnTo>
                    <a:pt x="323087" y="283463"/>
                  </a:lnTo>
                </a:path>
                <a:path w="619125" h="698500">
                  <a:moveTo>
                    <a:pt x="320039" y="329183"/>
                  </a:moveTo>
                  <a:lnTo>
                    <a:pt x="320039" y="341375"/>
                  </a:lnTo>
                </a:path>
                <a:path w="619125" h="698500">
                  <a:moveTo>
                    <a:pt x="316991" y="387095"/>
                  </a:moveTo>
                  <a:lnTo>
                    <a:pt x="316991" y="402335"/>
                  </a:lnTo>
                </a:path>
                <a:path w="619125" h="698500">
                  <a:moveTo>
                    <a:pt x="313943" y="445007"/>
                  </a:moveTo>
                  <a:lnTo>
                    <a:pt x="310895" y="460247"/>
                  </a:lnTo>
                </a:path>
                <a:path w="619125" h="698500">
                  <a:moveTo>
                    <a:pt x="307847" y="502919"/>
                  </a:moveTo>
                  <a:lnTo>
                    <a:pt x="307847" y="518159"/>
                  </a:lnTo>
                </a:path>
                <a:path w="619125" h="698500">
                  <a:moveTo>
                    <a:pt x="304799" y="560831"/>
                  </a:moveTo>
                  <a:lnTo>
                    <a:pt x="304799" y="576071"/>
                  </a:lnTo>
                </a:path>
                <a:path w="619125" h="698500">
                  <a:moveTo>
                    <a:pt x="301751" y="621791"/>
                  </a:moveTo>
                  <a:lnTo>
                    <a:pt x="298703" y="633983"/>
                  </a:lnTo>
                </a:path>
                <a:path w="619125" h="698500">
                  <a:moveTo>
                    <a:pt x="457199" y="573023"/>
                  </a:moveTo>
                  <a:lnTo>
                    <a:pt x="454151" y="588263"/>
                  </a:lnTo>
                </a:path>
                <a:path w="619125" h="698500">
                  <a:moveTo>
                    <a:pt x="451103" y="630935"/>
                  </a:moveTo>
                  <a:lnTo>
                    <a:pt x="451103" y="646175"/>
                  </a:lnTo>
                </a:path>
                <a:path w="619125" h="698500">
                  <a:moveTo>
                    <a:pt x="606551" y="582167"/>
                  </a:moveTo>
                  <a:lnTo>
                    <a:pt x="606551" y="597407"/>
                  </a:lnTo>
                </a:path>
                <a:path w="619125" h="698500">
                  <a:moveTo>
                    <a:pt x="603503" y="643127"/>
                  </a:moveTo>
                  <a:lnTo>
                    <a:pt x="603503" y="655319"/>
                  </a:lnTo>
                </a:path>
                <a:path w="619125" h="698500">
                  <a:moveTo>
                    <a:pt x="3047" y="350519"/>
                  </a:moveTo>
                  <a:lnTo>
                    <a:pt x="3047" y="365759"/>
                  </a:lnTo>
                </a:path>
                <a:path w="619125" h="698500">
                  <a:moveTo>
                    <a:pt x="0" y="408431"/>
                  </a:moveTo>
                  <a:lnTo>
                    <a:pt x="0" y="423671"/>
                  </a:lnTo>
                </a:path>
                <a:path w="619125" h="698500">
                  <a:moveTo>
                    <a:pt x="155447" y="359663"/>
                  </a:moveTo>
                  <a:lnTo>
                    <a:pt x="155447" y="374903"/>
                  </a:lnTo>
                </a:path>
                <a:path w="619125" h="698500">
                  <a:moveTo>
                    <a:pt x="152399" y="420623"/>
                  </a:moveTo>
                  <a:lnTo>
                    <a:pt x="149351" y="432815"/>
                  </a:lnTo>
                </a:path>
                <a:path w="619125" h="698500">
                  <a:moveTo>
                    <a:pt x="146303" y="478535"/>
                  </a:moveTo>
                  <a:lnTo>
                    <a:pt x="146303" y="490727"/>
                  </a:lnTo>
                </a:path>
                <a:path w="619125" h="698500">
                  <a:moveTo>
                    <a:pt x="143255" y="536447"/>
                  </a:moveTo>
                  <a:lnTo>
                    <a:pt x="143255" y="551687"/>
                  </a:lnTo>
                </a:path>
                <a:path w="619125" h="698500">
                  <a:moveTo>
                    <a:pt x="140207" y="594359"/>
                  </a:moveTo>
                  <a:lnTo>
                    <a:pt x="137159" y="609599"/>
                  </a:lnTo>
                </a:path>
                <a:path w="619125" h="698500">
                  <a:moveTo>
                    <a:pt x="134111" y="652271"/>
                  </a:moveTo>
                  <a:lnTo>
                    <a:pt x="134111" y="667511"/>
                  </a:lnTo>
                </a:path>
                <a:path w="619125" h="698500">
                  <a:moveTo>
                    <a:pt x="323087" y="140207"/>
                  </a:moveTo>
                  <a:lnTo>
                    <a:pt x="323087" y="152399"/>
                  </a:lnTo>
                </a:path>
                <a:path w="619125" h="698500">
                  <a:moveTo>
                    <a:pt x="320039" y="195071"/>
                  </a:moveTo>
                  <a:lnTo>
                    <a:pt x="316991" y="210311"/>
                  </a:lnTo>
                </a:path>
                <a:path w="619125" h="698500">
                  <a:moveTo>
                    <a:pt x="313943" y="252983"/>
                  </a:moveTo>
                  <a:lnTo>
                    <a:pt x="313943" y="268223"/>
                  </a:lnTo>
                </a:path>
                <a:path w="619125" h="698500">
                  <a:moveTo>
                    <a:pt x="310895" y="313943"/>
                  </a:moveTo>
                  <a:lnTo>
                    <a:pt x="310895" y="326135"/>
                  </a:lnTo>
                </a:path>
                <a:path w="619125" h="698500">
                  <a:moveTo>
                    <a:pt x="307847" y="371855"/>
                  </a:moveTo>
                  <a:lnTo>
                    <a:pt x="304799" y="384047"/>
                  </a:lnTo>
                </a:path>
                <a:path w="619125" h="698500">
                  <a:moveTo>
                    <a:pt x="301751" y="429767"/>
                  </a:moveTo>
                  <a:lnTo>
                    <a:pt x="301751" y="445007"/>
                  </a:lnTo>
                </a:path>
                <a:path w="619125" h="698500">
                  <a:moveTo>
                    <a:pt x="298703" y="487679"/>
                  </a:moveTo>
                  <a:lnTo>
                    <a:pt x="298703" y="502919"/>
                  </a:lnTo>
                </a:path>
                <a:path w="619125" h="698500">
                  <a:moveTo>
                    <a:pt x="295655" y="545591"/>
                  </a:moveTo>
                  <a:lnTo>
                    <a:pt x="292607" y="560831"/>
                  </a:lnTo>
                </a:path>
                <a:path w="619125" h="698500">
                  <a:moveTo>
                    <a:pt x="289559" y="606551"/>
                  </a:moveTo>
                  <a:lnTo>
                    <a:pt x="289559" y="618743"/>
                  </a:lnTo>
                </a:path>
                <a:path w="619125" h="698500">
                  <a:moveTo>
                    <a:pt x="481583" y="30479"/>
                  </a:moveTo>
                  <a:lnTo>
                    <a:pt x="481583" y="45719"/>
                  </a:lnTo>
                </a:path>
                <a:path w="619125" h="698500">
                  <a:moveTo>
                    <a:pt x="478535" y="88391"/>
                  </a:moveTo>
                  <a:lnTo>
                    <a:pt x="478535" y="103631"/>
                  </a:lnTo>
                </a:path>
                <a:path w="619125" h="698500">
                  <a:moveTo>
                    <a:pt x="445007" y="557783"/>
                  </a:moveTo>
                  <a:lnTo>
                    <a:pt x="445007" y="573023"/>
                  </a:lnTo>
                </a:path>
                <a:path w="619125" h="698500">
                  <a:moveTo>
                    <a:pt x="441959" y="615695"/>
                  </a:moveTo>
                  <a:lnTo>
                    <a:pt x="441959" y="630935"/>
                  </a:lnTo>
                </a:path>
                <a:path w="619125" h="698500">
                  <a:moveTo>
                    <a:pt x="438911" y="673607"/>
                  </a:moveTo>
                  <a:lnTo>
                    <a:pt x="438911" y="676655"/>
                  </a:lnTo>
                </a:path>
                <a:path w="619125" h="698500">
                  <a:moveTo>
                    <a:pt x="597407" y="566927"/>
                  </a:moveTo>
                  <a:lnTo>
                    <a:pt x="597407" y="582167"/>
                  </a:lnTo>
                </a:path>
                <a:path w="619125" h="698500">
                  <a:moveTo>
                    <a:pt x="594359" y="627887"/>
                  </a:moveTo>
                  <a:lnTo>
                    <a:pt x="591311" y="640079"/>
                  </a:lnTo>
                </a:path>
                <a:path w="619125" h="698500">
                  <a:moveTo>
                    <a:pt x="588263" y="685799"/>
                  </a:moveTo>
                  <a:lnTo>
                    <a:pt x="588263" y="697991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1" name="object 511"/>
            <p:cNvSpPr/>
            <p:nvPr/>
          </p:nvSpPr>
          <p:spPr>
            <a:xfrm>
              <a:off x="4696053" y="396453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2" name="object 512"/>
            <p:cNvSpPr/>
            <p:nvPr/>
          </p:nvSpPr>
          <p:spPr>
            <a:xfrm>
              <a:off x="4669536" y="3621023"/>
              <a:ext cx="515620" cy="710565"/>
            </a:xfrm>
            <a:custGeom>
              <a:avLst/>
              <a:gdLst/>
              <a:ahLst/>
              <a:cxnLst/>
              <a:rect l="l" t="t" r="r" b="b"/>
              <a:pathLst>
                <a:path w="515620" h="710564">
                  <a:moveTo>
                    <a:pt x="21335" y="387095"/>
                  </a:moveTo>
                  <a:lnTo>
                    <a:pt x="21335" y="402335"/>
                  </a:lnTo>
                </a:path>
                <a:path w="515620" h="710564">
                  <a:moveTo>
                    <a:pt x="18287" y="448055"/>
                  </a:moveTo>
                  <a:lnTo>
                    <a:pt x="18287" y="460247"/>
                  </a:lnTo>
                </a:path>
                <a:path w="515620" h="710564">
                  <a:moveTo>
                    <a:pt x="15239" y="505967"/>
                  </a:moveTo>
                  <a:lnTo>
                    <a:pt x="12191" y="521207"/>
                  </a:lnTo>
                </a:path>
                <a:path w="515620" h="710564">
                  <a:moveTo>
                    <a:pt x="9143" y="563879"/>
                  </a:moveTo>
                  <a:lnTo>
                    <a:pt x="9143" y="579119"/>
                  </a:lnTo>
                </a:path>
                <a:path w="515620" h="710564">
                  <a:moveTo>
                    <a:pt x="6095" y="621791"/>
                  </a:moveTo>
                  <a:lnTo>
                    <a:pt x="6095" y="637031"/>
                  </a:lnTo>
                </a:path>
                <a:path w="515620" h="710564">
                  <a:moveTo>
                    <a:pt x="3047" y="682751"/>
                  </a:moveTo>
                  <a:lnTo>
                    <a:pt x="0" y="694943"/>
                  </a:lnTo>
                </a:path>
                <a:path w="515620" h="710564">
                  <a:moveTo>
                    <a:pt x="173735" y="399287"/>
                  </a:moveTo>
                  <a:lnTo>
                    <a:pt x="173735" y="414527"/>
                  </a:lnTo>
                </a:path>
                <a:path w="515620" h="710564">
                  <a:moveTo>
                    <a:pt x="170687" y="457199"/>
                  </a:moveTo>
                  <a:lnTo>
                    <a:pt x="167639" y="472439"/>
                  </a:lnTo>
                </a:path>
                <a:path w="515620" h="710564">
                  <a:moveTo>
                    <a:pt x="164591" y="515111"/>
                  </a:moveTo>
                  <a:lnTo>
                    <a:pt x="164591" y="530351"/>
                  </a:lnTo>
                </a:path>
                <a:path w="515620" h="710564">
                  <a:moveTo>
                    <a:pt x="161543" y="576071"/>
                  </a:moveTo>
                  <a:lnTo>
                    <a:pt x="161543" y="588263"/>
                  </a:lnTo>
                </a:path>
                <a:path w="515620" h="710564">
                  <a:moveTo>
                    <a:pt x="158495" y="633983"/>
                  </a:moveTo>
                  <a:lnTo>
                    <a:pt x="155447" y="646175"/>
                  </a:lnTo>
                </a:path>
                <a:path w="515620" h="710564">
                  <a:moveTo>
                    <a:pt x="353567" y="0"/>
                  </a:moveTo>
                  <a:lnTo>
                    <a:pt x="353567" y="15239"/>
                  </a:lnTo>
                </a:path>
                <a:path w="515620" h="710564">
                  <a:moveTo>
                    <a:pt x="350519" y="57911"/>
                  </a:moveTo>
                  <a:lnTo>
                    <a:pt x="350519" y="73151"/>
                  </a:lnTo>
                </a:path>
                <a:path w="515620" h="710564">
                  <a:moveTo>
                    <a:pt x="347471" y="115823"/>
                  </a:moveTo>
                  <a:lnTo>
                    <a:pt x="344423" y="131063"/>
                  </a:lnTo>
                </a:path>
                <a:path w="515620" h="710564">
                  <a:moveTo>
                    <a:pt x="341375" y="173735"/>
                  </a:moveTo>
                  <a:lnTo>
                    <a:pt x="341375" y="188975"/>
                  </a:lnTo>
                </a:path>
                <a:path w="515620" h="710564">
                  <a:moveTo>
                    <a:pt x="338327" y="234695"/>
                  </a:moveTo>
                  <a:lnTo>
                    <a:pt x="338327" y="246887"/>
                  </a:lnTo>
                </a:path>
                <a:path w="515620" h="710564">
                  <a:moveTo>
                    <a:pt x="335279" y="292607"/>
                  </a:moveTo>
                  <a:lnTo>
                    <a:pt x="332231" y="307847"/>
                  </a:lnTo>
                </a:path>
                <a:path w="515620" h="710564">
                  <a:moveTo>
                    <a:pt x="329183" y="350519"/>
                  </a:moveTo>
                  <a:lnTo>
                    <a:pt x="329183" y="365759"/>
                  </a:lnTo>
                </a:path>
                <a:path w="515620" h="710564">
                  <a:moveTo>
                    <a:pt x="326135" y="408431"/>
                  </a:moveTo>
                  <a:lnTo>
                    <a:pt x="323087" y="423671"/>
                  </a:lnTo>
                </a:path>
                <a:path w="515620" h="710564">
                  <a:moveTo>
                    <a:pt x="320039" y="469391"/>
                  </a:moveTo>
                  <a:lnTo>
                    <a:pt x="320039" y="481583"/>
                  </a:lnTo>
                </a:path>
                <a:path w="515620" h="710564">
                  <a:moveTo>
                    <a:pt x="316991" y="527303"/>
                  </a:moveTo>
                  <a:lnTo>
                    <a:pt x="316991" y="542543"/>
                  </a:lnTo>
                </a:path>
                <a:path w="515620" h="710564">
                  <a:moveTo>
                    <a:pt x="313943" y="585215"/>
                  </a:moveTo>
                  <a:lnTo>
                    <a:pt x="310895" y="600455"/>
                  </a:lnTo>
                </a:path>
                <a:path w="515620" h="710564">
                  <a:moveTo>
                    <a:pt x="307847" y="643127"/>
                  </a:moveTo>
                  <a:lnTo>
                    <a:pt x="307847" y="658367"/>
                  </a:lnTo>
                </a:path>
                <a:path w="515620" h="710564">
                  <a:moveTo>
                    <a:pt x="469391" y="545591"/>
                  </a:moveTo>
                  <a:lnTo>
                    <a:pt x="466343" y="551687"/>
                  </a:lnTo>
                </a:path>
                <a:path w="515620" h="710564">
                  <a:moveTo>
                    <a:pt x="463295" y="597407"/>
                  </a:moveTo>
                  <a:lnTo>
                    <a:pt x="463295" y="609599"/>
                  </a:lnTo>
                </a:path>
                <a:path w="515620" h="710564">
                  <a:moveTo>
                    <a:pt x="460247" y="655319"/>
                  </a:moveTo>
                  <a:lnTo>
                    <a:pt x="460247" y="667511"/>
                  </a:lnTo>
                </a:path>
                <a:path w="515620" h="710564">
                  <a:moveTo>
                    <a:pt x="73151" y="350519"/>
                  </a:moveTo>
                  <a:lnTo>
                    <a:pt x="73151" y="362711"/>
                  </a:lnTo>
                </a:path>
                <a:path w="515620" h="710564">
                  <a:moveTo>
                    <a:pt x="70103" y="405383"/>
                  </a:moveTo>
                  <a:lnTo>
                    <a:pt x="70103" y="420623"/>
                  </a:lnTo>
                </a:path>
                <a:path w="515620" h="710564">
                  <a:moveTo>
                    <a:pt x="67055" y="466343"/>
                  </a:moveTo>
                  <a:lnTo>
                    <a:pt x="64007" y="478535"/>
                  </a:lnTo>
                </a:path>
                <a:path w="515620" h="710564">
                  <a:moveTo>
                    <a:pt x="60959" y="524255"/>
                  </a:moveTo>
                  <a:lnTo>
                    <a:pt x="60959" y="539495"/>
                  </a:lnTo>
                </a:path>
                <a:path w="515620" h="710564">
                  <a:moveTo>
                    <a:pt x="57911" y="582167"/>
                  </a:moveTo>
                  <a:lnTo>
                    <a:pt x="54863" y="597407"/>
                  </a:lnTo>
                </a:path>
                <a:path w="515620" h="710564">
                  <a:moveTo>
                    <a:pt x="51815" y="640079"/>
                  </a:moveTo>
                  <a:lnTo>
                    <a:pt x="51815" y="655319"/>
                  </a:lnTo>
                </a:path>
                <a:path w="515620" h="710564">
                  <a:moveTo>
                    <a:pt x="48767" y="697991"/>
                  </a:moveTo>
                  <a:lnTo>
                    <a:pt x="48767" y="710183"/>
                  </a:lnTo>
                </a:path>
                <a:path w="515620" h="710564">
                  <a:moveTo>
                    <a:pt x="225551" y="359663"/>
                  </a:moveTo>
                  <a:lnTo>
                    <a:pt x="225551" y="371855"/>
                  </a:lnTo>
                </a:path>
                <a:path w="515620" h="710564">
                  <a:moveTo>
                    <a:pt x="222503" y="417575"/>
                  </a:moveTo>
                  <a:lnTo>
                    <a:pt x="219455" y="432815"/>
                  </a:lnTo>
                </a:path>
                <a:path w="515620" h="710564">
                  <a:moveTo>
                    <a:pt x="216407" y="475487"/>
                  </a:moveTo>
                  <a:lnTo>
                    <a:pt x="216407" y="490727"/>
                  </a:lnTo>
                </a:path>
                <a:path w="515620" h="710564">
                  <a:moveTo>
                    <a:pt x="213359" y="533399"/>
                  </a:moveTo>
                  <a:lnTo>
                    <a:pt x="210311" y="548639"/>
                  </a:lnTo>
                </a:path>
                <a:path w="515620" h="710564">
                  <a:moveTo>
                    <a:pt x="207263" y="594359"/>
                  </a:moveTo>
                  <a:lnTo>
                    <a:pt x="207263" y="606551"/>
                  </a:lnTo>
                </a:path>
                <a:path w="515620" h="710564">
                  <a:moveTo>
                    <a:pt x="204215" y="652271"/>
                  </a:moveTo>
                  <a:lnTo>
                    <a:pt x="204215" y="655319"/>
                  </a:lnTo>
                </a:path>
                <a:path w="515620" h="710564">
                  <a:moveTo>
                    <a:pt x="402335" y="18287"/>
                  </a:moveTo>
                  <a:lnTo>
                    <a:pt x="399287" y="30479"/>
                  </a:lnTo>
                </a:path>
                <a:path w="515620" h="710564">
                  <a:moveTo>
                    <a:pt x="396239" y="76199"/>
                  </a:moveTo>
                  <a:lnTo>
                    <a:pt x="396239" y="91439"/>
                  </a:lnTo>
                </a:path>
                <a:path w="515620" h="710564">
                  <a:moveTo>
                    <a:pt x="393191" y="134111"/>
                  </a:moveTo>
                  <a:lnTo>
                    <a:pt x="393191" y="149351"/>
                  </a:lnTo>
                </a:path>
                <a:path w="515620" h="710564">
                  <a:moveTo>
                    <a:pt x="390143" y="192023"/>
                  </a:moveTo>
                  <a:lnTo>
                    <a:pt x="387095" y="207263"/>
                  </a:lnTo>
                </a:path>
                <a:path w="515620" h="710564">
                  <a:moveTo>
                    <a:pt x="384047" y="252983"/>
                  </a:moveTo>
                  <a:lnTo>
                    <a:pt x="384047" y="265175"/>
                  </a:lnTo>
                </a:path>
                <a:path w="515620" h="710564">
                  <a:moveTo>
                    <a:pt x="362711" y="545591"/>
                  </a:moveTo>
                  <a:lnTo>
                    <a:pt x="362711" y="557783"/>
                  </a:lnTo>
                </a:path>
                <a:path w="515620" h="710564">
                  <a:moveTo>
                    <a:pt x="359663" y="603503"/>
                  </a:moveTo>
                  <a:lnTo>
                    <a:pt x="359663" y="618743"/>
                  </a:lnTo>
                </a:path>
                <a:path w="515620" h="710564">
                  <a:moveTo>
                    <a:pt x="356615" y="661415"/>
                  </a:moveTo>
                  <a:lnTo>
                    <a:pt x="353567" y="676655"/>
                  </a:lnTo>
                </a:path>
                <a:path w="515620" h="710564">
                  <a:moveTo>
                    <a:pt x="515111" y="554735"/>
                  </a:moveTo>
                  <a:lnTo>
                    <a:pt x="515111" y="569975"/>
                  </a:lnTo>
                </a:path>
                <a:path w="515620" h="710564">
                  <a:moveTo>
                    <a:pt x="512063" y="612647"/>
                  </a:moveTo>
                  <a:lnTo>
                    <a:pt x="509015" y="627887"/>
                  </a:lnTo>
                </a:path>
                <a:path w="515620" h="710564">
                  <a:moveTo>
                    <a:pt x="505967" y="673607"/>
                  </a:moveTo>
                  <a:lnTo>
                    <a:pt x="505967" y="685799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13" name="object 513"/>
            <p:cNvSpPr/>
            <p:nvPr/>
          </p:nvSpPr>
          <p:spPr>
            <a:xfrm>
              <a:off x="4600102" y="3596426"/>
              <a:ext cx="628015" cy="742315"/>
            </a:xfrm>
            <a:custGeom>
              <a:avLst/>
              <a:gdLst/>
              <a:ahLst/>
              <a:cxnLst/>
              <a:rect l="l" t="t" r="r" b="b"/>
              <a:pathLst>
                <a:path w="628014" h="742314">
                  <a:moveTo>
                    <a:pt x="628009" y="582655"/>
                  </a:moveTo>
                  <a:lnTo>
                    <a:pt x="605881" y="728837"/>
                  </a:lnTo>
                  <a:lnTo>
                    <a:pt x="175199" y="663610"/>
                  </a:lnTo>
                  <a:lnTo>
                    <a:pt x="163342" y="741944"/>
                  </a:lnTo>
                  <a:lnTo>
                    <a:pt x="2895" y="717651"/>
                  </a:lnTo>
                  <a:lnTo>
                    <a:pt x="0" y="597865"/>
                  </a:lnTo>
                  <a:lnTo>
                    <a:pt x="0" y="353994"/>
                  </a:lnTo>
                  <a:lnTo>
                    <a:pt x="69006" y="364418"/>
                  </a:lnTo>
                  <a:lnTo>
                    <a:pt x="289651" y="397733"/>
                  </a:lnTo>
                  <a:lnTo>
                    <a:pt x="351464" y="0"/>
                  </a:lnTo>
                  <a:lnTo>
                    <a:pt x="497128" y="22433"/>
                  </a:lnTo>
                  <a:lnTo>
                    <a:pt x="435681" y="421050"/>
                  </a:lnTo>
                  <a:lnTo>
                    <a:pt x="415229" y="551809"/>
                  </a:lnTo>
                  <a:lnTo>
                    <a:pt x="628009" y="582655"/>
                  </a:lnTo>
                  <a:close/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514" name="object 51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936004" y="2677899"/>
              <a:ext cx="9263146" cy="2405981"/>
            </a:xfrm>
            <a:prstGeom prst="rect">
              <a:avLst/>
            </a:prstGeom>
          </p:spPr>
        </p:pic>
      </p:grpSp>
      <p:sp>
        <p:nvSpPr>
          <p:cNvPr id="515" name="object 515"/>
          <p:cNvSpPr txBox="1"/>
          <p:nvPr/>
        </p:nvSpPr>
        <p:spPr>
          <a:xfrm>
            <a:off x="3935737" y="2064824"/>
            <a:ext cx="29874" cy="34030"/>
          </a:xfrm>
          <a:prstGeom prst="rect">
            <a:avLst/>
          </a:prstGeom>
        </p:spPr>
        <p:txBody>
          <a:bodyPr vert="horz" wrap="square" lIns="0" tIns="7793" rIns="0" bIns="0" rtlCol="0">
            <a:spAutoFit/>
          </a:bodyPr>
          <a:lstStyle/>
          <a:p>
            <a:pPr marL="8659">
              <a:spcBef>
                <a:spcPts val="61"/>
              </a:spcBef>
            </a:pPr>
            <a:r>
              <a:rPr sz="170" spc="3" dirty="0">
                <a:latin typeface="Arial"/>
                <a:cs typeface="Arial"/>
              </a:rPr>
              <a:t>1</a:t>
            </a:r>
            <a:endParaRPr sz="170">
              <a:latin typeface="Arial"/>
              <a:cs typeface="Arial"/>
            </a:endParaRPr>
          </a:p>
        </p:txBody>
      </p:sp>
      <p:sp>
        <p:nvSpPr>
          <p:cNvPr id="516" name="object 516"/>
          <p:cNvSpPr txBox="1"/>
          <p:nvPr/>
        </p:nvSpPr>
        <p:spPr>
          <a:xfrm>
            <a:off x="3543106" y="2350846"/>
            <a:ext cx="29874" cy="34030"/>
          </a:xfrm>
          <a:prstGeom prst="rect">
            <a:avLst/>
          </a:prstGeom>
        </p:spPr>
        <p:txBody>
          <a:bodyPr vert="horz" wrap="square" lIns="0" tIns="7793" rIns="0" bIns="0" rtlCol="0">
            <a:spAutoFit/>
          </a:bodyPr>
          <a:lstStyle/>
          <a:p>
            <a:pPr marL="8659">
              <a:spcBef>
                <a:spcPts val="61"/>
              </a:spcBef>
            </a:pPr>
            <a:r>
              <a:rPr sz="170" spc="3" dirty="0">
                <a:latin typeface="Arial"/>
                <a:cs typeface="Arial"/>
              </a:rPr>
              <a:t>5</a:t>
            </a:r>
            <a:endParaRPr sz="170">
              <a:latin typeface="Arial"/>
              <a:cs typeface="Arial"/>
            </a:endParaRPr>
          </a:p>
        </p:txBody>
      </p:sp>
      <p:sp>
        <p:nvSpPr>
          <p:cNvPr id="517" name="object 517"/>
          <p:cNvSpPr txBox="1"/>
          <p:nvPr/>
        </p:nvSpPr>
        <p:spPr>
          <a:xfrm>
            <a:off x="4287781" y="2465665"/>
            <a:ext cx="29874" cy="34030"/>
          </a:xfrm>
          <a:prstGeom prst="rect">
            <a:avLst/>
          </a:prstGeom>
        </p:spPr>
        <p:txBody>
          <a:bodyPr vert="horz" wrap="square" lIns="0" tIns="7793" rIns="0" bIns="0" rtlCol="0">
            <a:spAutoFit/>
          </a:bodyPr>
          <a:lstStyle/>
          <a:p>
            <a:pPr marL="8659">
              <a:spcBef>
                <a:spcPts val="61"/>
              </a:spcBef>
            </a:pPr>
            <a:r>
              <a:rPr sz="170" spc="3" dirty="0">
                <a:latin typeface="Arial"/>
                <a:cs typeface="Arial"/>
              </a:rPr>
              <a:t>5</a:t>
            </a:r>
            <a:endParaRPr sz="170">
              <a:latin typeface="Arial"/>
              <a:cs typeface="Arial"/>
            </a:endParaRPr>
          </a:p>
        </p:txBody>
      </p:sp>
      <p:sp>
        <p:nvSpPr>
          <p:cNvPr id="518" name="object 518"/>
          <p:cNvSpPr txBox="1"/>
          <p:nvPr/>
        </p:nvSpPr>
        <p:spPr>
          <a:xfrm>
            <a:off x="5050661" y="2583312"/>
            <a:ext cx="29874" cy="34030"/>
          </a:xfrm>
          <a:prstGeom prst="rect">
            <a:avLst/>
          </a:prstGeom>
        </p:spPr>
        <p:txBody>
          <a:bodyPr vert="horz" wrap="square" lIns="0" tIns="7793" rIns="0" bIns="0" rtlCol="0">
            <a:spAutoFit/>
          </a:bodyPr>
          <a:lstStyle/>
          <a:p>
            <a:pPr marL="8659">
              <a:spcBef>
                <a:spcPts val="61"/>
              </a:spcBef>
            </a:pPr>
            <a:r>
              <a:rPr sz="170" spc="3" dirty="0">
                <a:latin typeface="Arial"/>
                <a:cs typeface="Arial"/>
              </a:rPr>
              <a:t>4</a:t>
            </a:r>
            <a:endParaRPr sz="170">
              <a:latin typeface="Arial"/>
              <a:cs typeface="Arial"/>
            </a:endParaRPr>
          </a:p>
        </p:txBody>
      </p:sp>
      <p:sp>
        <p:nvSpPr>
          <p:cNvPr id="519" name="object 519"/>
          <p:cNvSpPr txBox="1"/>
          <p:nvPr/>
        </p:nvSpPr>
        <p:spPr>
          <a:xfrm>
            <a:off x="4194782" y="2105733"/>
            <a:ext cx="40698" cy="34030"/>
          </a:xfrm>
          <a:prstGeom prst="rect">
            <a:avLst/>
          </a:prstGeom>
        </p:spPr>
        <p:txBody>
          <a:bodyPr vert="horz" wrap="square" lIns="0" tIns="7793" rIns="0" bIns="0" rtlCol="0">
            <a:spAutoFit/>
          </a:bodyPr>
          <a:lstStyle/>
          <a:p>
            <a:pPr marL="8659">
              <a:spcBef>
                <a:spcPts val="61"/>
              </a:spcBef>
            </a:pPr>
            <a:r>
              <a:rPr sz="170" spc="-17" dirty="0">
                <a:latin typeface="Arial"/>
                <a:cs typeface="Arial"/>
              </a:rPr>
              <a:t>15</a:t>
            </a:r>
            <a:endParaRPr sz="170">
              <a:latin typeface="Arial"/>
              <a:cs typeface="Arial"/>
            </a:endParaRPr>
          </a:p>
        </p:txBody>
      </p:sp>
      <p:sp>
        <p:nvSpPr>
          <p:cNvPr id="520" name="object 520"/>
          <p:cNvSpPr txBox="1"/>
          <p:nvPr/>
        </p:nvSpPr>
        <p:spPr>
          <a:xfrm>
            <a:off x="6114606" y="2403548"/>
            <a:ext cx="40698" cy="34030"/>
          </a:xfrm>
          <a:prstGeom prst="rect">
            <a:avLst/>
          </a:prstGeom>
        </p:spPr>
        <p:txBody>
          <a:bodyPr vert="horz" wrap="square" lIns="0" tIns="7793" rIns="0" bIns="0" rtlCol="0">
            <a:spAutoFit/>
          </a:bodyPr>
          <a:lstStyle/>
          <a:p>
            <a:pPr marL="8659">
              <a:spcBef>
                <a:spcPts val="61"/>
              </a:spcBef>
            </a:pPr>
            <a:r>
              <a:rPr sz="170" spc="-17" dirty="0">
                <a:latin typeface="Arial"/>
                <a:cs typeface="Arial"/>
              </a:rPr>
              <a:t>29</a:t>
            </a:r>
            <a:endParaRPr sz="170">
              <a:latin typeface="Arial"/>
              <a:cs typeface="Arial"/>
            </a:endParaRPr>
          </a:p>
        </p:txBody>
      </p:sp>
      <p:sp>
        <p:nvSpPr>
          <p:cNvPr id="521" name="object 521"/>
          <p:cNvSpPr txBox="1"/>
          <p:nvPr/>
        </p:nvSpPr>
        <p:spPr>
          <a:xfrm>
            <a:off x="5807680" y="2700438"/>
            <a:ext cx="29874" cy="34030"/>
          </a:xfrm>
          <a:prstGeom prst="rect">
            <a:avLst/>
          </a:prstGeom>
        </p:spPr>
        <p:txBody>
          <a:bodyPr vert="horz" wrap="square" lIns="0" tIns="7793" rIns="0" bIns="0" rtlCol="0">
            <a:spAutoFit/>
          </a:bodyPr>
          <a:lstStyle/>
          <a:p>
            <a:pPr marL="8659">
              <a:spcBef>
                <a:spcPts val="61"/>
              </a:spcBef>
            </a:pPr>
            <a:r>
              <a:rPr sz="170" spc="3" dirty="0">
                <a:latin typeface="Arial"/>
                <a:cs typeface="Arial"/>
              </a:rPr>
              <a:t>3</a:t>
            </a:r>
            <a:endParaRPr sz="170">
              <a:latin typeface="Arial"/>
              <a:cs typeface="Arial"/>
            </a:endParaRPr>
          </a:p>
        </p:txBody>
      </p:sp>
      <p:sp>
        <p:nvSpPr>
          <p:cNvPr id="522" name="object 522"/>
          <p:cNvSpPr txBox="1"/>
          <p:nvPr/>
        </p:nvSpPr>
        <p:spPr>
          <a:xfrm>
            <a:off x="6565385" y="2843479"/>
            <a:ext cx="29874" cy="34030"/>
          </a:xfrm>
          <a:prstGeom prst="rect">
            <a:avLst/>
          </a:prstGeom>
        </p:spPr>
        <p:txBody>
          <a:bodyPr vert="horz" wrap="square" lIns="0" tIns="7793" rIns="0" bIns="0" rtlCol="0">
            <a:spAutoFit/>
          </a:bodyPr>
          <a:lstStyle/>
          <a:p>
            <a:pPr marL="8659">
              <a:spcBef>
                <a:spcPts val="61"/>
              </a:spcBef>
            </a:pPr>
            <a:r>
              <a:rPr sz="170" spc="3" dirty="0">
                <a:latin typeface="Arial"/>
                <a:cs typeface="Arial"/>
              </a:rPr>
              <a:t>2</a:t>
            </a:r>
            <a:endParaRPr sz="170">
              <a:latin typeface="Arial"/>
              <a:cs typeface="Arial"/>
            </a:endParaRPr>
          </a:p>
        </p:txBody>
      </p:sp>
      <p:sp>
        <p:nvSpPr>
          <p:cNvPr id="523" name="object 523"/>
          <p:cNvSpPr txBox="1"/>
          <p:nvPr/>
        </p:nvSpPr>
        <p:spPr>
          <a:xfrm>
            <a:off x="7348174" y="2998553"/>
            <a:ext cx="29874" cy="34030"/>
          </a:xfrm>
          <a:prstGeom prst="rect">
            <a:avLst/>
          </a:prstGeom>
        </p:spPr>
        <p:txBody>
          <a:bodyPr vert="horz" wrap="square" lIns="0" tIns="7793" rIns="0" bIns="0" rtlCol="0">
            <a:spAutoFit/>
          </a:bodyPr>
          <a:lstStyle/>
          <a:p>
            <a:pPr marL="8659">
              <a:spcBef>
                <a:spcPts val="61"/>
              </a:spcBef>
            </a:pPr>
            <a:r>
              <a:rPr sz="170" spc="3" dirty="0">
                <a:latin typeface="Arial"/>
                <a:cs typeface="Arial"/>
              </a:rPr>
              <a:t>2</a:t>
            </a:r>
            <a:endParaRPr sz="170">
              <a:latin typeface="Arial"/>
              <a:cs typeface="Arial"/>
            </a:endParaRPr>
          </a:p>
        </p:txBody>
      </p:sp>
      <p:sp>
        <p:nvSpPr>
          <p:cNvPr id="524" name="object 524"/>
          <p:cNvSpPr txBox="1"/>
          <p:nvPr/>
        </p:nvSpPr>
        <p:spPr>
          <a:xfrm>
            <a:off x="8129549" y="3153668"/>
            <a:ext cx="29874" cy="34030"/>
          </a:xfrm>
          <a:prstGeom prst="rect">
            <a:avLst/>
          </a:prstGeom>
        </p:spPr>
        <p:txBody>
          <a:bodyPr vert="horz" wrap="square" lIns="0" tIns="7793" rIns="0" bIns="0" rtlCol="0">
            <a:spAutoFit/>
          </a:bodyPr>
          <a:lstStyle/>
          <a:p>
            <a:pPr marL="8659">
              <a:spcBef>
                <a:spcPts val="61"/>
              </a:spcBef>
            </a:pPr>
            <a:r>
              <a:rPr sz="170" spc="3" dirty="0">
                <a:latin typeface="Arial"/>
                <a:cs typeface="Arial"/>
              </a:rPr>
              <a:t>1</a:t>
            </a:r>
            <a:endParaRPr sz="170">
              <a:latin typeface="Arial"/>
              <a:cs typeface="Arial"/>
            </a:endParaRPr>
          </a:p>
        </p:txBody>
      </p:sp>
      <p:grpSp>
        <p:nvGrpSpPr>
          <p:cNvPr id="525" name="object 525"/>
          <p:cNvGrpSpPr/>
          <p:nvPr/>
        </p:nvGrpSpPr>
        <p:grpSpPr>
          <a:xfrm>
            <a:off x="3331041" y="2564859"/>
            <a:ext cx="1706274" cy="1439141"/>
            <a:chOff x="3717127" y="3761793"/>
            <a:chExt cx="2502535" cy="2110740"/>
          </a:xfrm>
        </p:grpSpPr>
        <p:sp>
          <p:nvSpPr>
            <p:cNvPr id="526" name="object 526"/>
            <p:cNvSpPr/>
            <p:nvPr/>
          </p:nvSpPr>
          <p:spPr>
            <a:xfrm>
              <a:off x="5795192" y="3765285"/>
              <a:ext cx="421005" cy="2103755"/>
            </a:xfrm>
            <a:custGeom>
              <a:avLst/>
              <a:gdLst/>
              <a:ahLst/>
              <a:cxnLst/>
              <a:rect l="l" t="t" r="r" b="b"/>
              <a:pathLst>
                <a:path w="421004" h="2103754">
                  <a:moveTo>
                    <a:pt x="251033" y="0"/>
                  </a:moveTo>
                  <a:lnTo>
                    <a:pt x="190073" y="398099"/>
                  </a:lnTo>
                  <a:lnTo>
                    <a:pt x="208452" y="400872"/>
                  </a:lnTo>
                  <a:lnTo>
                    <a:pt x="169133" y="674827"/>
                  </a:lnTo>
                  <a:lnTo>
                    <a:pt x="172516" y="675345"/>
                  </a:lnTo>
                  <a:lnTo>
                    <a:pt x="0" y="1814352"/>
                  </a:lnTo>
                  <a:lnTo>
                    <a:pt x="90769" y="1819991"/>
                  </a:lnTo>
                  <a:lnTo>
                    <a:pt x="70225" y="2095804"/>
                  </a:lnTo>
                  <a:lnTo>
                    <a:pt x="129265" y="2103577"/>
                  </a:lnTo>
                  <a:lnTo>
                    <a:pt x="144261" y="1898416"/>
                  </a:lnTo>
                  <a:lnTo>
                    <a:pt x="235762" y="1906889"/>
                  </a:lnTo>
                  <a:lnTo>
                    <a:pt x="288554" y="1140561"/>
                  </a:lnTo>
                  <a:lnTo>
                    <a:pt x="195193" y="1134618"/>
                  </a:lnTo>
                  <a:lnTo>
                    <a:pt x="228904" y="683453"/>
                  </a:lnTo>
                  <a:lnTo>
                    <a:pt x="267614" y="410626"/>
                  </a:lnTo>
                  <a:lnTo>
                    <a:pt x="359694" y="424769"/>
                  </a:lnTo>
                  <a:lnTo>
                    <a:pt x="420959" y="26121"/>
                  </a:lnTo>
                  <a:lnTo>
                    <a:pt x="2510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7" name="object 527"/>
            <p:cNvSpPr/>
            <p:nvPr/>
          </p:nvSpPr>
          <p:spPr>
            <a:xfrm>
              <a:off x="5800343" y="3806951"/>
              <a:ext cx="411480" cy="2051685"/>
            </a:xfrm>
            <a:custGeom>
              <a:avLst/>
              <a:gdLst/>
              <a:ahLst/>
              <a:cxnLst/>
              <a:rect l="l" t="t" r="r" b="b"/>
              <a:pathLst>
                <a:path w="411479" h="2051685">
                  <a:moveTo>
                    <a:pt x="70103" y="2002535"/>
                  </a:moveTo>
                  <a:lnTo>
                    <a:pt x="112775" y="2005583"/>
                  </a:lnTo>
                </a:path>
                <a:path w="411479" h="2051685">
                  <a:moveTo>
                    <a:pt x="73151" y="1944623"/>
                  </a:moveTo>
                  <a:lnTo>
                    <a:pt x="115823" y="1947671"/>
                  </a:lnTo>
                </a:path>
                <a:path w="411479" h="2051685">
                  <a:moveTo>
                    <a:pt x="76199" y="1886711"/>
                  </a:moveTo>
                  <a:lnTo>
                    <a:pt x="118871" y="1889759"/>
                  </a:lnTo>
                </a:path>
                <a:path w="411479" h="2051685">
                  <a:moveTo>
                    <a:pt x="82295" y="1825751"/>
                  </a:moveTo>
                  <a:lnTo>
                    <a:pt x="124967" y="1828799"/>
                  </a:lnTo>
                </a:path>
                <a:path w="411479" h="2051685">
                  <a:moveTo>
                    <a:pt x="210311" y="1834895"/>
                  </a:moveTo>
                  <a:lnTo>
                    <a:pt x="231647" y="1837943"/>
                  </a:lnTo>
                </a:path>
                <a:path w="411479" h="2051685">
                  <a:moveTo>
                    <a:pt x="64007" y="1767839"/>
                  </a:moveTo>
                  <a:lnTo>
                    <a:pt x="128015" y="1770887"/>
                  </a:lnTo>
                </a:path>
                <a:path w="411479" h="2051685">
                  <a:moveTo>
                    <a:pt x="216407" y="1776983"/>
                  </a:moveTo>
                  <a:lnTo>
                    <a:pt x="237743" y="1780031"/>
                  </a:lnTo>
                </a:path>
                <a:path w="411479" h="2051685">
                  <a:moveTo>
                    <a:pt x="67055" y="1709927"/>
                  </a:moveTo>
                  <a:lnTo>
                    <a:pt x="131063" y="1712975"/>
                  </a:lnTo>
                </a:path>
                <a:path w="411479" h="2051685">
                  <a:moveTo>
                    <a:pt x="219455" y="1719071"/>
                  </a:moveTo>
                  <a:lnTo>
                    <a:pt x="240791" y="1719071"/>
                  </a:lnTo>
                </a:path>
                <a:path w="411479" h="2051685">
                  <a:moveTo>
                    <a:pt x="73151" y="1648967"/>
                  </a:moveTo>
                  <a:lnTo>
                    <a:pt x="137159" y="1655063"/>
                  </a:lnTo>
                </a:path>
                <a:path w="411479" h="2051685">
                  <a:moveTo>
                    <a:pt x="222503" y="1661159"/>
                  </a:moveTo>
                  <a:lnTo>
                    <a:pt x="243839" y="1661159"/>
                  </a:lnTo>
                </a:path>
                <a:path w="411479" h="2051685">
                  <a:moveTo>
                    <a:pt x="76199" y="1591055"/>
                  </a:moveTo>
                  <a:lnTo>
                    <a:pt x="140207" y="1597151"/>
                  </a:lnTo>
                </a:path>
                <a:path w="411479" h="2051685">
                  <a:moveTo>
                    <a:pt x="228599" y="1603247"/>
                  </a:moveTo>
                  <a:lnTo>
                    <a:pt x="249935" y="1603247"/>
                  </a:lnTo>
                </a:path>
                <a:path w="411479" h="2051685">
                  <a:moveTo>
                    <a:pt x="79247" y="1533143"/>
                  </a:moveTo>
                  <a:lnTo>
                    <a:pt x="143255" y="1536191"/>
                  </a:lnTo>
                </a:path>
                <a:path w="411479" h="2051685">
                  <a:moveTo>
                    <a:pt x="231647" y="1542287"/>
                  </a:moveTo>
                  <a:lnTo>
                    <a:pt x="252983" y="1545335"/>
                  </a:lnTo>
                </a:path>
                <a:path w="411479" h="2051685">
                  <a:moveTo>
                    <a:pt x="85343" y="1475231"/>
                  </a:moveTo>
                  <a:lnTo>
                    <a:pt x="149351" y="1478279"/>
                  </a:lnTo>
                </a:path>
                <a:path w="411479" h="2051685">
                  <a:moveTo>
                    <a:pt x="234695" y="1484375"/>
                  </a:moveTo>
                  <a:lnTo>
                    <a:pt x="256031" y="1487423"/>
                  </a:lnTo>
                </a:path>
                <a:path w="411479" h="2051685">
                  <a:moveTo>
                    <a:pt x="88391" y="1414271"/>
                  </a:moveTo>
                  <a:lnTo>
                    <a:pt x="152399" y="1420367"/>
                  </a:lnTo>
                </a:path>
                <a:path w="411479" h="2051685">
                  <a:moveTo>
                    <a:pt x="240791" y="1426463"/>
                  </a:moveTo>
                  <a:lnTo>
                    <a:pt x="262127" y="1426463"/>
                  </a:lnTo>
                </a:path>
                <a:path w="411479" h="2051685">
                  <a:moveTo>
                    <a:pt x="91439" y="1356359"/>
                  </a:moveTo>
                  <a:lnTo>
                    <a:pt x="155447" y="1362455"/>
                  </a:lnTo>
                </a:path>
                <a:path w="411479" h="2051685">
                  <a:moveTo>
                    <a:pt x="243839" y="1368551"/>
                  </a:moveTo>
                  <a:lnTo>
                    <a:pt x="265175" y="1368551"/>
                  </a:lnTo>
                </a:path>
                <a:path w="411479" h="2051685">
                  <a:moveTo>
                    <a:pt x="97535" y="1298447"/>
                  </a:moveTo>
                  <a:lnTo>
                    <a:pt x="161543" y="1301495"/>
                  </a:lnTo>
                </a:path>
                <a:path w="411479" h="2051685">
                  <a:moveTo>
                    <a:pt x="246887" y="1307591"/>
                  </a:moveTo>
                  <a:lnTo>
                    <a:pt x="268223" y="1310639"/>
                  </a:lnTo>
                </a:path>
                <a:path w="411479" h="2051685">
                  <a:moveTo>
                    <a:pt x="100583" y="1240535"/>
                  </a:moveTo>
                  <a:lnTo>
                    <a:pt x="164591" y="1243583"/>
                  </a:lnTo>
                </a:path>
                <a:path w="411479" h="2051685">
                  <a:moveTo>
                    <a:pt x="252983" y="1249679"/>
                  </a:moveTo>
                  <a:lnTo>
                    <a:pt x="274319" y="1252727"/>
                  </a:lnTo>
                </a:path>
                <a:path w="411479" h="2051685">
                  <a:moveTo>
                    <a:pt x="103631" y="1179575"/>
                  </a:moveTo>
                  <a:lnTo>
                    <a:pt x="167639" y="1185671"/>
                  </a:lnTo>
                </a:path>
                <a:path w="411479" h="2051685">
                  <a:moveTo>
                    <a:pt x="256031" y="1191767"/>
                  </a:moveTo>
                  <a:lnTo>
                    <a:pt x="277367" y="1191767"/>
                  </a:lnTo>
                </a:path>
                <a:path w="411479" h="2051685">
                  <a:moveTo>
                    <a:pt x="109727" y="1121663"/>
                  </a:moveTo>
                  <a:lnTo>
                    <a:pt x="173735" y="1127759"/>
                  </a:lnTo>
                </a:path>
                <a:path w="411479" h="2051685">
                  <a:moveTo>
                    <a:pt x="259079" y="1133855"/>
                  </a:moveTo>
                  <a:lnTo>
                    <a:pt x="280415" y="1133855"/>
                  </a:lnTo>
                </a:path>
                <a:path w="411479" h="2051685">
                  <a:moveTo>
                    <a:pt x="112775" y="1063751"/>
                  </a:moveTo>
                  <a:lnTo>
                    <a:pt x="176783" y="1069847"/>
                  </a:lnTo>
                </a:path>
                <a:path w="411479" h="2051685">
                  <a:moveTo>
                    <a:pt x="115823" y="1005839"/>
                  </a:moveTo>
                  <a:lnTo>
                    <a:pt x="179831" y="1008887"/>
                  </a:lnTo>
                </a:path>
                <a:path w="411479" h="2051685">
                  <a:moveTo>
                    <a:pt x="121919" y="947927"/>
                  </a:moveTo>
                  <a:lnTo>
                    <a:pt x="185927" y="950975"/>
                  </a:lnTo>
                </a:path>
                <a:path w="411479" h="2051685">
                  <a:moveTo>
                    <a:pt x="128015" y="886967"/>
                  </a:moveTo>
                  <a:lnTo>
                    <a:pt x="188975" y="893063"/>
                  </a:lnTo>
                </a:path>
                <a:path w="411479" h="2051685">
                  <a:moveTo>
                    <a:pt x="137159" y="829055"/>
                  </a:moveTo>
                  <a:lnTo>
                    <a:pt x="195071" y="835151"/>
                  </a:lnTo>
                </a:path>
                <a:path w="411479" h="2051685">
                  <a:moveTo>
                    <a:pt x="146303" y="771143"/>
                  </a:moveTo>
                  <a:lnTo>
                    <a:pt x="198119" y="774191"/>
                  </a:lnTo>
                </a:path>
                <a:path w="411479" h="2051685">
                  <a:moveTo>
                    <a:pt x="155447" y="713231"/>
                  </a:moveTo>
                  <a:lnTo>
                    <a:pt x="201167" y="716279"/>
                  </a:lnTo>
                </a:path>
                <a:path w="411479" h="2051685">
                  <a:moveTo>
                    <a:pt x="164591" y="655319"/>
                  </a:moveTo>
                  <a:lnTo>
                    <a:pt x="207263" y="658367"/>
                  </a:lnTo>
                </a:path>
                <a:path w="411479" h="2051685">
                  <a:moveTo>
                    <a:pt x="170687" y="597407"/>
                  </a:moveTo>
                  <a:lnTo>
                    <a:pt x="210311" y="600455"/>
                  </a:lnTo>
                </a:path>
                <a:path w="411479" h="2051685">
                  <a:moveTo>
                    <a:pt x="176783" y="539495"/>
                  </a:moveTo>
                  <a:lnTo>
                    <a:pt x="213359" y="539495"/>
                  </a:lnTo>
                </a:path>
                <a:path w="411479" h="2051685">
                  <a:moveTo>
                    <a:pt x="185927" y="481583"/>
                  </a:moveTo>
                  <a:lnTo>
                    <a:pt x="219455" y="481583"/>
                  </a:lnTo>
                </a:path>
                <a:path w="411479" h="2051685">
                  <a:moveTo>
                    <a:pt x="195071" y="420623"/>
                  </a:moveTo>
                  <a:lnTo>
                    <a:pt x="222503" y="423671"/>
                  </a:lnTo>
                </a:path>
                <a:path w="411479" h="2051685">
                  <a:moveTo>
                    <a:pt x="201167" y="362711"/>
                  </a:moveTo>
                  <a:lnTo>
                    <a:pt x="225551" y="365759"/>
                  </a:lnTo>
                </a:path>
                <a:path w="411479" h="2051685">
                  <a:moveTo>
                    <a:pt x="313943" y="371855"/>
                  </a:moveTo>
                  <a:lnTo>
                    <a:pt x="356615" y="374903"/>
                  </a:lnTo>
                </a:path>
                <a:path w="411479" h="2051685">
                  <a:moveTo>
                    <a:pt x="192023" y="304799"/>
                  </a:moveTo>
                  <a:lnTo>
                    <a:pt x="231647" y="307847"/>
                  </a:lnTo>
                </a:path>
                <a:path w="411479" h="2051685">
                  <a:moveTo>
                    <a:pt x="316991" y="313943"/>
                  </a:moveTo>
                  <a:lnTo>
                    <a:pt x="365759" y="316991"/>
                  </a:lnTo>
                </a:path>
                <a:path w="411479" h="2051685">
                  <a:moveTo>
                    <a:pt x="201167" y="246887"/>
                  </a:moveTo>
                  <a:lnTo>
                    <a:pt x="234695" y="246887"/>
                  </a:lnTo>
                </a:path>
                <a:path w="411479" h="2051685">
                  <a:moveTo>
                    <a:pt x="320039" y="252983"/>
                  </a:moveTo>
                  <a:lnTo>
                    <a:pt x="374903" y="259079"/>
                  </a:lnTo>
                </a:path>
                <a:path w="411479" h="2051685">
                  <a:moveTo>
                    <a:pt x="210311" y="185927"/>
                  </a:moveTo>
                  <a:lnTo>
                    <a:pt x="237743" y="188975"/>
                  </a:lnTo>
                </a:path>
                <a:path w="411479" h="2051685">
                  <a:moveTo>
                    <a:pt x="326135" y="195071"/>
                  </a:moveTo>
                  <a:lnTo>
                    <a:pt x="384047" y="198119"/>
                  </a:lnTo>
                </a:path>
                <a:path w="411479" h="2051685">
                  <a:moveTo>
                    <a:pt x="219455" y="128015"/>
                  </a:moveTo>
                  <a:lnTo>
                    <a:pt x="243839" y="131063"/>
                  </a:lnTo>
                </a:path>
                <a:path w="411479" h="2051685">
                  <a:moveTo>
                    <a:pt x="329183" y="137159"/>
                  </a:moveTo>
                  <a:lnTo>
                    <a:pt x="393191" y="140207"/>
                  </a:lnTo>
                </a:path>
                <a:path w="411479" h="2051685">
                  <a:moveTo>
                    <a:pt x="228599" y="70103"/>
                  </a:moveTo>
                  <a:lnTo>
                    <a:pt x="246887" y="73151"/>
                  </a:lnTo>
                </a:path>
                <a:path w="411479" h="2051685">
                  <a:moveTo>
                    <a:pt x="332231" y="79247"/>
                  </a:moveTo>
                  <a:lnTo>
                    <a:pt x="399287" y="82295"/>
                  </a:lnTo>
                </a:path>
                <a:path w="411479" h="2051685">
                  <a:moveTo>
                    <a:pt x="237743" y="12191"/>
                  </a:moveTo>
                  <a:lnTo>
                    <a:pt x="249935" y="12191"/>
                  </a:lnTo>
                </a:path>
                <a:path w="411479" h="2051685">
                  <a:moveTo>
                    <a:pt x="338327" y="18287"/>
                  </a:moveTo>
                  <a:lnTo>
                    <a:pt x="402335" y="24383"/>
                  </a:lnTo>
                </a:path>
                <a:path w="411479" h="2051685">
                  <a:moveTo>
                    <a:pt x="115823" y="2051303"/>
                  </a:moveTo>
                  <a:lnTo>
                    <a:pt x="124967" y="2051303"/>
                  </a:lnTo>
                </a:path>
                <a:path w="411479" h="2051685">
                  <a:moveTo>
                    <a:pt x="118871" y="1990343"/>
                  </a:moveTo>
                  <a:lnTo>
                    <a:pt x="128015" y="1993391"/>
                  </a:lnTo>
                </a:path>
                <a:path w="411479" h="2051685">
                  <a:moveTo>
                    <a:pt x="121919" y="1932431"/>
                  </a:moveTo>
                  <a:lnTo>
                    <a:pt x="134111" y="1932431"/>
                  </a:lnTo>
                </a:path>
                <a:path w="411479" h="2051685">
                  <a:moveTo>
                    <a:pt x="128015" y="1874519"/>
                  </a:moveTo>
                  <a:lnTo>
                    <a:pt x="137159" y="1874519"/>
                  </a:lnTo>
                </a:path>
                <a:path w="411479" h="2051685">
                  <a:moveTo>
                    <a:pt x="131063" y="1816607"/>
                  </a:moveTo>
                  <a:lnTo>
                    <a:pt x="195071" y="1819655"/>
                  </a:lnTo>
                </a:path>
                <a:path w="411479" h="2051685">
                  <a:moveTo>
                    <a:pt x="0" y="1746503"/>
                  </a:moveTo>
                  <a:lnTo>
                    <a:pt x="48767" y="1752599"/>
                  </a:lnTo>
                </a:path>
                <a:path w="411479" h="2051685">
                  <a:moveTo>
                    <a:pt x="134111" y="1758695"/>
                  </a:moveTo>
                  <a:lnTo>
                    <a:pt x="201167" y="1761743"/>
                  </a:lnTo>
                </a:path>
                <a:path w="411479" h="2051685">
                  <a:moveTo>
                    <a:pt x="6095" y="1688591"/>
                  </a:moveTo>
                  <a:lnTo>
                    <a:pt x="51815" y="1691639"/>
                  </a:lnTo>
                </a:path>
                <a:path w="411479" h="2051685">
                  <a:moveTo>
                    <a:pt x="140207" y="1697735"/>
                  </a:moveTo>
                  <a:lnTo>
                    <a:pt x="204215" y="1703831"/>
                  </a:lnTo>
                </a:path>
                <a:path w="411479" h="2051685">
                  <a:moveTo>
                    <a:pt x="15239" y="1630679"/>
                  </a:moveTo>
                  <a:lnTo>
                    <a:pt x="57911" y="1633727"/>
                  </a:lnTo>
                </a:path>
                <a:path w="411479" h="2051685">
                  <a:moveTo>
                    <a:pt x="143255" y="1639823"/>
                  </a:moveTo>
                  <a:lnTo>
                    <a:pt x="207263" y="1645919"/>
                  </a:lnTo>
                </a:path>
                <a:path w="411479" h="2051685">
                  <a:moveTo>
                    <a:pt x="24383" y="1572767"/>
                  </a:moveTo>
                  <a:lnTo>
                    <a:pt x="60959" y="1575815"/>
                  </a:lnTo>
                </a:path>
                <a:path w="411479" h="2051685">
                  <a:moveTo>
                    <a:pt x="146303" y="1581911"/>
                  </a:moveTo>
                  <a:lnTo>
                    <a:pt x="213359" y="1584959"/>
                  </a:lnTo>
                </a:path>
                <a:path w="411479" h="2051685">
                  <a:moveTo>
                    <a:pt x="33527" y="1514855"/>
                  </a:moveTo>
                  <a:lnTo>
                    <a:pt x="64007" y="1517903"/>
                  </a:lnTo>
                </a:path>
                <a:path w="411479" h="2051685">
                  <a:moveTo>
                    <a:pt x="152399" y="1523999"/>
                  </a:moveTo>
                  <a:lnTo>
                    <a:pt x="216407" y="1527047"/>
                  </a:lnTo>
                </a:path>
                <a:path w="411479" h="2051685">
                  <a:moveTo>
                    <a:pt x="42671" y="1456943"/>
                  </a:moveTo>
                  <a:lnTo>
                    <a:pt x="70103" y="1456943"/>
                  </a:lnTo>
                </a:path>
                <a:path w="411479" h="2051685">
                  <a:moveTo>
                    <a:pt x="155447" y="1463039"/>
                  </a:moveTo>
                  <a:lnTo>
                    <a:pt x="219455" y="1469135"/>
                  </a:lnTo>
                </a:path>
                <a:path w="411479" h="2051685">
                  <a:moveTo>
                    <a:pt x="51815" y="1399031"/>
                  </a:moveTo>
                  <a:lnTo>
                    <a:pt x="73151" y="1399031"/>
                  </a:lnTo>
                </a:path>
                <a:path w="411479" h="2051685">
                  <a:moveTo>
                    <a:pt x="158495" y="1405127"/>
                  </a:moveTo>
                  <a:lnTo>
                    <a:pt x="225551" y="1411223"/>
                  </a:lnTo>
                </a:path>
                <a:path w="411479" h="2051685">
                  <a:moveTo>
                    <a:pt x="60959" y="1341119"/>
                  </a:moveTo>
                  <a:lnTo>
                    <a:pt x="76199" y="1341119"/>
                  </a:lnTo>
                </a:path>
                <a:path w="411479" h="2051685">
                  <a:moveTo>
                    <a:pt x="164591" y="1347215"/>
                  </a:moveTo>
                  <a:lnTo>
                    <a:pt x="228599" y="1350263"/>
                  </a:lnTo>
                </a:path>
                <a:path w="411479" h="2051685">
                  <a:moveTo>
                    <a:pt x="70103" y="1280159"/>
                  </a:moveTo>
                  <a:lnTo>
                    <a:pt x="82295" y="1283207"/>
                  </a:lnTo>
                </a:path>
                <a:path w="411479" h="2051685">
                  <a:moveTo>
                    <a:pt x="167639" y="1289303"/>
                  </a:moveTo>
                  <a:lnTo>
                    <a:pt x="231647" y="1292351"/>
                  </a:lnTo>
                </a:path>
                <a:path w="411479" h="2051685">
                  <a:moveTo>
                    <a:pt x="79247" y="1222247"/>
                  </a:moveTo>
                  <a:lnTo>
                    <a:pt x="85343" y="1225295"/>
                  </a:lnTo>
                </a:path>
                <a:path w="411479" h="2051685">
                  <a:moveTo>
                    <a:pt x="170687" y="1231391"/>
                  </a:moveTo>
                  <a:lnTo>
                    <a:pt x="237743" y="1234439"/>
                  </a:lnTo>
                </a:path>
                <a:path w="411479" h="2051685">
                  <a:moveTo>
                    <a:pt x="85343" y="1164335"/>
                  </a:moveTo>
                  <a:lnTo>
                    <a:pt x="88391" y="1164335"/>
                  </a:lnTo>
                </a:path>
                <a:path w="411479" h="2051685">
                  <a:moveTo>
                    <a:pt x="176783" y="1170431"/>
                  </a:moveTo>
                  <a:lnTo>
                    <a:pt x="240791" y="1176527"/>
                  </a:lnTo>
                </a:path>
                <a:path w="411479" h="2051685">
                  <a:moveTo>
                    <a:pt x="179831" y="1112519"/>
                  </a:moveTo>
                  <a:lnTo>
                    <a:pt x="243839" y="1118615"/>
                  </a:lnTo>
                </a:path>
                <a:path w="411479" h="2051685">
                  <a:moveTo>
                    <a:pt x="185927" y="1054607"/>
                  </a:moveTo>
                  <a:lnTo>
                    <a:pt x="192023" y="1054607"/>
                  </a:lnTo>
                </a:path>
                <a:path w="411479" h="2051685">
                  <a:moveTo>
                    <a:pt x="188975" y="996695"/>
                  </a:moveTo>
                  <a:lnTo>
                    <a:pt x="198119" y="996695"/>
                  </a:lnTo>
                </a:path>
                <a:path w="411479" h="2051685">
                  <a:moveTo>
                    <a:pt x="192023" y="935735"/>
                  </a:moveTo>
                  <a:lnTo>
                    <a:pt x="201167" y="938783"/>
                  </a:lnTo>
                </a:path>
                <a:path w="411479" h="2051685">
                  <a:moveTo>
                    <a:pt x="198119" y="877823"/>
                  </a:moveTo>
                  <a:lnTo>
                    <a:pt x="207263" y="877823"/>
                  </a:lnTo>
                </a:path>
                <a:path w="411479" h="2051685">
                  <a:moveTo>
                    <a:pt x="201167" y="819911"/>
                  </a:moveTo>
                  <a:lnTo>
                    <a:pt x="210311" y="819911"/>
                  </a:lnTo>
                </a:path>
                <a:path w="411479" h="2051685">
                  <a:moveTo>
                    <a:pt x="204215" y="761999"/>
                  </a:moveTo>
                  <a:lnTo>
                    <a:pt x="213359" y="761999"/>
                  </a:lnTo>
                </a:path>
                <a:path w="411479" h="2051685">
                  <a:moveTo>
                    <a:pt x="210311" y="704087"/>
                  </a:moveTo>
                  <a:lnTo>
                    <a:pt x="219455" y="704087"/>
                  </a:lnTo>
                </a:path>
                <a:path w="411479" h="2051685">
                  <a:moveTo>
                    <a:pt x="213359" y="643127"/>
                  </a:moveTo>
                  <a:lnTo>
                    <a:pt x="222503" y="646175"/>
                  </a:lnTo>
                </a:path>
                <a:path w="411479" h="2051685">
                  <a:moveTo>
                    <a:pt x="216407" y="585215"/>
                  </a:moveTo>
                  <a:lnTo>
                    <a:pt x="231647" y="585215"/>
                  </a:lnTo>
                </a:path>
                <a:path w="411479" h="2051685">
                  <a:moveTo>
                    <a:pt x="222503" y="527303"/>
                  </a:moveTo>
                  <a:lnTo>
                    <a:pt x="240791" y="527303"/>
                  </a:lnTo>
                </a:path>
                <a:path w="411479" h="2051685">
                  <a:moveTo>
                    <a:pt x="225551" y="469391"/>
                  </a:moveTo>
                  <a:lnTo>
                    <a:pt x="246887" y="469391"/>
                  </a:lnTo>
                </a:path>
                <a:path w="411479" h="2051685">
                  <a:moveTo>
                    <a:pt x="228599" y="408431"/>
                  </a:moveTo>
                  <a:lnTo>
                    <a:pt x="256031" y="411479"/>
                  </a:lnTo>
                </a:path>
                <a:path w="411479" h="2051685">
                  <a:moveTo>
                    <a:pt x="234695" y="350519"/>
                  </a:moveTo>
                  <a:lnTo>
                    <a:pt x="298703" y="356615"/>
                  </a:lnTo>
                </a:path>
                <a:path w="411479" h="2051685">
                  <a:moveTo>
                    <a:pt x="237743" y="292607"/>
                  </a:moveTo>
                  <a:lnTo>
                    <a:pt x="301751" y="295655"/>
                  </a:lnTo>
                </a:path>
                <a:path w="411479" h="2051685">
                  <a:moveTo>
                    <a:pt x="240791" y="234695"/>
                  </a:moveTo>
                  <a:lnTo>
                    <a:pt x="307847" y="237743"/>
                  </a:lnTo>
                </a:path>
                <a:path w="411479" h="2051685">
                  <a:moveTo>
                    <a:pt x="246887" y="173735"/>
                  </a:moveTo>
                  <a:lnTo>
                    <a:pt x="310895" y="179831"/>
                  </a:lnTo>
                </a:path>
                <a:path w="411479" h="2051685">
                  <a:moveTo>
                    <a:pt x="249935" y="115823"/>
                  </a:moveTo>
                  <a:lnTo>
                    <a:pt x="313943" y="121919"/>
                  </a:lnTo>
                </a:path>
                <a:path w="411479" h="2051685">
                  <a:moveTo>
                    <a:pt x="252983" y="57911"/>
                  </a:moveTo>
                  <a:lnTo>
                    <a:pt x="320039" y="64007"/>
                  </a:lnTo>
                </a:path>
                <a:path w="411479" h="2051685">
                  <a:moveTo>
                    <a:pt x="259079" y="0"/>
                  </a:moveTo>
                  <a:lnTo>
                    <a:pt x="323087" y="3047"/>
                  </a:lnTo>
                </a:path>
                <a:path w="411479" h="2051685">
                  <a:moveTo>
                    <a:pt x="408431" y="9143"/>
                  </a:moveTo>
                  <a:lnTo>
                    <a:pt x="411479" y="9143"/>
                  </a:lnTo>
                </a:path>
                <a:path w="411479" h="2051685">
                  <a:moveTo>
                    <a:pt x="155447" y="1847087"/>
                  </a:moveTo>
                  <a:lnTo>
                    <a:pt x="219455" y="1850135"/>
                  </a:lnTo>
                </a:path>
                <a:path w="411479" h="2051685">
                  <a:moveTo>
                    <a:pt x="158495" y="1789175"/>
                  </a:moveTo>
                  <a:lnTo>
                    <a:pt x="225551" y="1792223"/>
                  </a:lnTo>
                </a:path>
                <a:path w="411479" h="2051685">
                  <a:moveTo>
                    <a:pt x="12191" y="1719071"/>
                  </a:moveTo>
                  <a:lnTo>
                    <a:pt x="76199" y="1725167"/>
                  </a:lnTo>
                </a:path>
                <a:path w="411479" h="2051685">
                  <a:moveTo>
                    <a:pt x="164591" y="1731263"/>
                  </a:moveTo>
                  <a:lnTo>
                    <a:pt x="228599" y="1734311"/>
                  </a:lnTo>
                </a:path>
                <a:path w="411479" h="2051685">
                  <a:moveTo>
                    <a:pt x="15239" y="1661159"/>
                  </a:moveTo>
                  <a:lnTo>
                    <a:pt x="82295" y="1664207"/>
                  </a:lnTo>
                </a:path>
                <a:path w="411479" h="2051685">
                  <a:moveTo>
                    <a:pt x="167639" y="1670303"/>
                  </a:moveTo>
                  <a:lnTo>
                    <a:pt x="231647" y="1676399"/>
                  </a:lnTo>
                </a:path>
                <a:path w="411479" h="2051685">
                  <a:moveTo>
                    <a:pt x="21335" y="1603247"/>
                  </a:moveTo>
                  <a:lnTo>
                    <a:pt x="85343" y="1606295"/>
                  </a:lnTo>
                </a:path>
                <a:path w="411479" h="2051685">
                  <a:moveTo>
                    <a:pt x="170687" y="1612391"/>
                  </a:moveTo>
                  <a:lnTo>
                    <a:pt x="237743" y="1618487"/>
                  </a:lnTo>
                </a:path>
                <a:path w="411479" h="2051685">
                  <a:moveTo>
                    <a:pt x="30479" y="1545335"/>
                  </a:moveTo>
                  <a:lnTo>
                    <a:pt x="88391" y="1548383"/>
                  </a:lnTo>
                </a:path>
                <a:path w="411479" h="2051685">
                  <a:moveTo>
                    <a:pt x="176783" y="1554479"/>
                  </a:moveTo>
                  <a:lnTo>
                    <a:pt x="240791" y="1557527"/>
                  </a:lnTo>
                </a:path>
                <a:path w="411479" h="2051685">
                  <a:moveTo>
                    <a:pt x="39623" y="1484375"/>
                  </a:moveTo>
                  <a:lnTo>
                    <a:pt x="94487" y="1490471"/>
                  </a:lnTo>
                </a:path>
                <a:path w="411479" h="2051685">
                  <a:moveTo>
                    <a:pt x="179831" y="1496567"/>
                  </a:moveTo>
                  <a:lnTo>
                    <a:pt x="243839" y="1499615"/>
                  </a:lnTo>
                </a:path>
                <a:path w="411479" h="2051685">
                  <a:moveTo>
                    <a:pt x="45719" y="1426463"/>
                  </a:moveTo>
                  <a:lnTo>
                    <a:pt x="97535" y="1429511"/>
                  </a:lnTo>
                </a:path>
                <a:path w="411479" h="2051685">
                  <a:moveTo>
                    <a:pt x="182879" y="1435607"/>
                  </a:moveTo>
                  <a:lnTo>
                    <a:pt x="249935" y="1441703"/>
                  </a:lnTo>
                </a:path>
                <a:path w="411479" h="2051685">
                  <a:moveTo>
                    <a:pt x="54863" y="1368551"/>
                  </a:moveTo>
                  <a:lnTo>
                    <a:pt x="100583" y="1371599"/>
                  </a:lnTo>
                </a:path>
                <a:path w="411479" h="2051685">
                  <a:moveTo>
                    <a:pt x="188975" y="1377695"/>
                  </a:moveTo>
                  <a:lnTo>
                    <a:pt x="252983" y="1383791"/>
                  </a:lnTo>
                </a:path>
                <a:path w="411479" h="2051685">
                  <a:moveTo>
                    <a:pt x="64007" y="1310639"/>
                  </a:moveTo>
                  <a:lnTo>
                    <a:pt x="106679" y="1313687"/>
                  </a:lnTo>
                </a:path>
                <a:path w="411479" h="2051685">
                  <a:moveTo>
                    <a:pt x="192023" y="1319783"/>
                  </a:moveTo>
                  <a:lnTo>
                    <a:pt x="256031" y="1322831"/>
                  </a:lnTo>
                </a:path>
                <a:path w="411479" h="2051685">
                  <a:moveTo>
                    <a:pt x="73151" y="1252727"/>
                  </a:moveTo>
                  <a:lnTo>
                    <a:pt x="109727" y="1255775"/>
                  </a:lnTo>
                </a:path>
                <a:path w="411479" h="2051685">
                  <a:moveTo>
                    <a:pt x="198119" y="1261871"/>
                  </a:moveTo>
                  <a:lnTo>
                    <a:pt x="262127" y="1264919"/>
                  </a:lnTo>
                </a:path>
                <a:path w="411479" h="2051685">
                  <a:moveTo>
                    <a:pt x="82295" y="1194815"/>
                  </a:moveTo>
                  <a:lnTo>
                    <a:pt x="112775" y="1197863"/>
                  </a:lnTo>
                </a:path>
                <a:path w="411479" h="2051685">
                  <a:moveTo>
                    <a:pt x="201167" y="1203959"/>
                  </a:moveTo>
                  <a:lnTo>
                    <a:pt x="265175" y="1207007"/>
                  </a:lnTo>
                </a:path>
                <a:path w="411479" h="2051685">
                  <a:moveTo>
                    <a:pt x="91439" y="1136903"/>
                  </a:moveTo>
                  <a:lnTo>
                    <a:pt x="118871" y="1136903"/>
                  </a:lnTo>
                </a:path>
                <a:path w="411479" h="2051685">
                  <a:moveTo>
                    <a:pt x="204215" y="1142999"/>
                  </a:moveTo>
                  <a:lnTo>
                    <a:pt x="268223" y="1149095"/>
                  </a:lnTo>
                </a:path>
                <a:path w="411479" h="2051685">
                  <a:moveTo>
                    <a:pt x="100583" y="1078991"/>
                  </a:moveTo>
                  <a:lnTo>
                    <a:pt x="121919" y="1078991"/>
                  </a:lnTo>
                </a:path>
                <a:path w="411479" h="2051685">
                  <a:moveTo>
                    <a:pt x="109727" y="1018031"/>
                  </a:moveTo>
                  <a:lnTo>
                    <a:pt x="124967" y="1021079"/>
                  </a:lnTo>
                </a:path>
                <a:path w="411479" h="2051685">
                  <a:moveTo>
                    <a:pt x="118871" y="960119"/>
                  </a:moveTo>
                  <a:lnTo>
                    <a:pt x="131063" y="963167"/>
                  </a:lnTo>
                </a:path>
                <a:path w="411479" h="2051685">
                  <a:moveTo>
                    <a:pt x="128015" y="902207"/>
                  </a:moveTo>
                  <a:lnTo>
                    <a:pt x="134111" y="902207"/>
                  </a:lnTo>
                </a:path>
                <a:path w="411479" h="2051685">
                  <a:moveTo>
                    <a:pt x="134111" y="844295"/>
                  </a:moveTo>
                  <a:lnTo>
                    <a:pt x="137159" y="844295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8" name="object 528"/>
            <p:cNvSpPr/>
            <p:nvPr/>
          </p:nvSpPr>
          <p:spPr>
            <a:xfrm>
              <a:off x="6058509" y="418703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29" name="object 529"/>
            <p:cNvSpPr/>
            <p:nvPr/>
          </p:nvSpPr>
          <p:spPr>
            <a:xfrm>
              <a:off x="5800343" y="3779519"/>
              <a:ext cx="414655" cy="2063750"/>
            </a:xfrm>
            <a:custGeom>
              <a:avLst/>
              <a:gdLst/>
              <a:ahLst/>
              <a:cxnLst/>
              <a:rect l="l" t="t" r="r" b="b"/>
              <a:pathLst>
                <a:path w="414654" h="2063750">
                  <a:moveTo>
                    <a:pt x="262127" y="350519"/>
                  </a:moveTo>
                  <a:lnTo>
                    <a:pt x="326135" y="356615"/>
                  </a:lnTo>
                </a:path>
                <a:path w="414654" h="2063750">
                  <a:moveTo>
                    <a:pt x="265175" y="292607"/>
                  </a:moveTo>
                  <a:lnTo>
                    <a:pt x="332231" y="295655"/>
                  </a:lnTo>
                </a:path>
                <a:path w="414654" h="2063750">
                  <a:moveTo>
                    <a:pt x="271271" y="234695"/>
                  </a:moveTo>
                  <a:lnTo>
                    <a:pt x="335279" y="237743"/>
                  </a:lnTo>
                </a:path>
                <a:path w="414654" h="2063750">
                  <a:moveTo>
                    <a:pt x="274319" y="173735"/>
                  </a:moveTo>
                  <a:lnTo>
                    <a:pt x="338327" y="179831"/>
                  </a:lnTo>
                </a:path>
                <a:path w="414654" h="2063750">
                  <a:moveTo>
                    <a:pt x="277367" y="115823"/>
                  </a:moveTo>
                  <a:lnTo>
                    <a:pt x="344423" y="121919"/>
                  </a:lnTo>
                </a:path>
                <a:path w="414654" h="2063750">
                  <a:moveTo>
                    <a:pt x="283463" y="57911"/>
                  </a:moveTo>
                  <a:lnTo>
                    <a:pt x="347471" y="64007"/>
                  </a:lnTo>
                </a:path>
                <a:path w="414654" h="2063750">
                  <a:moveTo>
                    <a:pt x="286511" y="0"/>
                  </a:moveTo>
                  <a:lnTo>
                    <a:pt x="350519" y="3047"/>
                  </a:lnTo>
                </a:path>
                <a:path w="414654" h="2063750">
                  <a:moveTo>
                    <a:pt x="67055" y="2060447"/>
                  </a:moveTo>
                  <a:lnTo>
                    <a:pt x="124967" y="2063495"/>
                  </a:lnTo>
                </a:path>
                <a:path w="414654" h="2063750">
                  <a:moveTo>
                    <a:pt x="73151" y="2002535"/>
                  </a:moveTo>
                  <a:lnTo>
                    <a:pt x="131063" y="2005583"/>
                  </a:lnTo>
                </a:path>
                <a:path w="414654" h="2063750">
                  <a:moveTo>
                    <a:pt x="76199" y="1941575"/>
                  </a:moveTo>
                  <a:lnTo>
                    <a:pt x="134111" y="1947671"/>
                  </a:lnTo>
                </a:path>
                <a:path w="414654" h="2063750">
                  <a:moveTo>
                    <a:pt x="79247" y="1883663"/>
                  </a:moveTo>
                  <a:lnTo>
                    <a:pt x="140207" y="1886711"/>
                  </a:lnTo>
                </a:path>
                <a:path w="414654" h="2063750">
                  <a:moveTo>
                    <a:pt x="85343" y="1825751"/>
                  </a:moveTo>
                  <a:lnTo>
                    <a:pt x="149351" y="1828799"/>
                  </a:lnTo>
                </a:path>
                <a:path w="414654" h="2063750">
                  <a:moveTo>
                    <a:pt x="0" y="1761743"/>
                  </a:moveTo>
                  <a:lnTo>
                    <a:pt x="3047" y="1761743"/>
                  </a:lnTo>
                </a:path>
                <a:path w="414654" h="2063750">
                  <a:moveTo>
                    <a:pt x="88391" y="1767839"/>
                  </a:moveTo>
                  <a:lnTo>
                    <a:pt x="152399" y="1770887"/>
                  </a:lnTo>
                </a:path>
                <a:path w="414654" h="2063750">
                  <a:moveTo>
                    <a:pt x="91439" y="1706879"/>
                  </a:moveTo>
                  <a:lnTo>
                    <a:pt x="158495" y="1712975"/>
                  </a:lnTo>
                </a:path>
                <a:path w="414654" h="2063750">
                  <a:moveTo>
                    <a:pt x="97535" y="1648967"/>
                  </a:moveTo>
                  <a:lnTo>
                    <a:pt x="161543" y="1655063"/>
                  </a:lnTo>
                </a:path>
                <a:path w="414654" h="2063750">
                  <a:moveTo>
                    <a:pt x="100583" y="1591055"/>
                  </a:moveTo>
                  <a:lnTo>
                    <a:pt x="164591" y="1594103"/>
                  </a:lnTo>
                </a:path>
                <a:path w="414654" h="2063750">
                  <a:moveTo>
                    <a:pt x="103631" y="1533143"/>
                  </a:moveTo>
                  <a:lnTo>
                    <a:pt x="170687" y="1536191"/>
                  </a:lnTo>
                </a:path>
                <a:path w="414654" h="2063750">
                  <a:moveTo>
                    <a:pt x="109727" y="1475231"/>
                  </a:moveTo>
                  <a:lnTo>
                    <a:pt x="173735" y="1478279"/>
                  </a:lnTo>
                </a:path>
                <a:path w="414654" h="2063750">
                  <a:moveTo>
                    <a:pt x="112775" y="1414271"/>
                  </a:moveTo>
                  <a:lnTo>
                    <a:pt x="176783" y="1420367"/>
                  </a:lnTo>
                </a:path>
                <a:path w="414654" h="2063750">
                  <a:moveTo>
                    <a:pt x="115823" y="1356359"/>
                  </a:moveTo>
                  <a:lnTo>
                    <a:pt x="182879" y="1362455"/>
                  </a:lnTo>
                </a:path>
                <a:path w="414654" h="2063750">
                  <a:moveTo>
                    <a:pt x="121919" y="1298447"/>
                  </a:moveTo>
                  <a:lnTo>
                    <a:pt x="185927" y="1301495"/>
                  </a:lnTo>
                </a:path>
                <a:path w="414654" h="2063750">
                  <a:moveTo>
                    <a:pt x="124967" y="1240535"/>
                  </a:moveTo>
                  <a:lnTo>
                    <a:pt x="188975" y="1243583"/>
                  </a:lnTo>
                </a:path>
                <a:path w="414654" h="2063750">
                  <a:moveTo>
                    <a:pt x="128015" y="1179575"/>
                  </a:moveTo>
                  <a:lnTo>
                    <a:pt x="195071" y="1185671"/>
                  </a:lnTo>
                </a:path>
                <a:path w="414654" h="2063750">
                  <a:moveTo>
                    <a:pt x="134111" y="1121663"/>
                  </a:moveTo>
                  <a:lnTo>
                    <a:pt x="198119" y="1127759"/>
                  </a:lnTo>
                </a:path>
                <a:path w="414654" h="2063750">
                  <a:moveTo>
                    <a:pt x="137159" y="1063751"/>
                  </a:moveTo>
                  <a:lnTo>
                    <a:pt x="195071" y="1066799"/>
                  </a:lnTo>
                </a:path>
                <a:path w="414654" h="2063750">
                  <a:moveTo>
                    <a:pt x="143255" y="1005839"/>
                  </a:moveTo>
                  <a:lnTo>
                    <a:pt x="198119" y="1008887"/>
                  </a:lnTo>
                </a:path>
                <a:path w="414654" h="2063750">
                  <a:moveTo>
                    <a:pt x="146303" y="947927"/>
                  </a:moveTo>
                  <a:lnTo>
                    <a:pt x="204215" y="950975"/>
                  </a:lnTo>
                </a:path>
                <a:path w="414654" h="2063750">
                  <a:moveTo>
                    <a:pt x="149351" y="886967"/>
                  </a:moveTo>
                  <a:lnTo>
                    <a:pt x="207263" y="893063"/>
                  </a:lnTo>
                </a:path>
                <a:path w="414654" h="2063750">
                  <a:moveTo>
                    <a:pt x="155447" y="829055"/>
                  </a:moveTo>
                  <a:lnTo>
                    <a:pt x="210311" y="832103"/>
                  </a:lnTo>
                </a:path>
                <a:path w="414654" h="2063750">
                  <a:moveTo>
                    <a:pt x="158495" y="771143"/>
                  </a:moveTo>
                  <a:lnTo>
                    <a:pt x="216407" y="774191"/>
                  </a:lnTo>
                </a:path>
                <a:path w="414654" h="2063750">
                  <a:moveTo>
                    <a:pt x="161543" y="713231"/>
                  </a:moveTo>
                  <a:lnTo>
                    <a:pt x="219455" y="716279"/>
                  </a:lnTo>
                </a:path>
                <a:path w="414654" h="2063750">
                  <a:moveTo>
                    <a:pt x="167639" y="652271"/>
                  </a:moveTo>
                  <a:lnTo>
                    <a:pt x="225551" y="658367"/>
                  </a:lnTo>
                </a:path>
                <a:path w="414654" h="2063750">
                  <a:moveTo>
                    <a:pt x="173735" y="594359"/>
                  </a:moveTo>
                  <a:lnTo>
                    <a:pt x="234695" y="600455"/>
                  </a:lnTo>
                </a:path>
                <a:path w="414654" h="2063750">
                  <a:moveTo>
                    <a:pt x="182879" y="536447"/>
                  </a:moveTo>
                  <a:lnTo>
                    <a:pt x="237743" y="539495"/>
                  </a:lnTo>
                </a:path>
                <a:path w="414654" h="2063750">
                  <a:moveTo>
                    <a:pt x="188975" y="478535"/>
                  </a:moveTo>
                  <a:lnTo>
                    <a:pt x="243839" y="481583"/>
                  </a:lnTo>
                </a:path>
                <a:path w="414654" h="2063750">
                  <a:moveTo>
                    <a:pt x="198119" y="420623"/>
                  </a:moveTo>
                  <a:lnTo>
                    <a:pt x="246887" y="423671"/>
                  </a:lnTo>
                </a:path>
                <a:path w="414654" h="2063750">
                  <a:moveTo>
                    <a:pt x="188975" y="359663"/>
                  </a:moveTo>
                  <a:lnTo>
                    <a:pt x="249935" y="365759"/>
                  </a:lnTo>
                </a:path>
                <a:path w="414654" h="2063750">
                  <a:moveTo>
                    <a:pt x="338327" y="371855"/>
                  </a:moveTo>
                  <a:lnTo>
                    <a:pt x="359663" y="371855"/>
                  </a:lnTo>
                </a:path>
                <a:path w="414654" h="2063750">
                  <a:moveTo>
                    <a:pt x="198119" y="301751"/>
                  </a:moveTo>
                  <a:lnTo>
                    <a:pt x="256031" y="307847"/>
                  </a:lnTo>
                </a:path>
                <a:path w="414654" h="2063750">
                  <a:moveTo>
                    <a:pt x="341375" y="310895"/>
                  </a:moveTo>
                  <a:lnTo>
                    <a:pt x="368807" y="313943"/>
                  </a:lnTo>
                </a:path>
                <a:path w="414654" h="2063750">
                  <a:moveTo>
                    <a:pt x="207263" y="243839"/>
                  </a:moveTo>
                  <a:lnTo>
                    <a:pt x="259079" y="246887"/>
                  </a:lnTo>
                </a:path>
                <a:path w="414654" h="2063750">
                  <a:moveTo>
                    <a:pt x="347471" y="252983"/>
                  </a:moveTo>
                  <a:lnTo>
                    <a:pt x="377951" y="256031"/>
                  </a:lnTo>
                </a:path>
                <a:path w="414654" h="2063750">
                  <a:moveTo>
                    <a:pt x="216407" y="185927"/>
                  </a:moveTo>
                  <a:lnTo>
                    <a:pt x="262127" y="188975"/>
                  </a:lnTo>
                </a:path>
                <a:path w="414654" h="2063750">
                  <a:moveTo>
                    <a:pt x="350519" y="195071"/>
                  </a:moveTo>
                  <a:lnTo>
                    <a:pt x="387095" y="198119"/>
                  </a:lnTo>
                </a:path>
                <a:path w="414654" h="2063750">
                  <a:moveTo>
                    <a:pt x="225551" y="128015"/>
                  </a:moveTo>
                  <a:lnTo>
                    <a:pt x="268223" y="131063"/>
                  </a:lnTo>
                </a:path>
                <a:path w="414654" h="2063750">
                  <a:moveTo>
                    <a:pt x="353567" y="137159"/>
                  </a:moveTo>
                  <a:lnTo>
                    <a:pt x="396239" y="140207"/>
                  </a:lnTo>
                </a:path>
                <a:path w="414654" h="2063750">
                  <a:moveTo>
                    <a:pt x="231647" y="70103"/>
                  </a:moveTo>
                  <a:lnTo>
                    <a:pt x="271271" y="73151"/>
                  </a:lnTo>
                </a:path>
                <a:path w="414654" h="2063750">
                  <a:moveTo>
                    <a:pt x="359663" y="79247"/>
                  </a:moveTo>
                  <a:lnTo>
                    <a:pt x="405383" y="82295"/>
                  </a:lnTo>
                </a:path>
                <a:path w="414654" h="2063750">
                  <a:moveTo>
                    <a:pt x="240791" y="12191"/>
                  </a:moveTo>
                  <a:lnTo>
                    <a:pt x="277367" y="12191"/>
                  </a:lnTo>
                </a:path>
                <a:path w="414654" h="2063750">
                  <a:moveTo>
                    <a:pt x="362711" y="18287"/>
                  </a:moveTo>
                  <a:lnTo>
                    <a:pt x="414527" y="24383"/>
                  </a:lnTo>
                </a:path>
                <a:path w="414654" h="2063750">
                  <a:moveTo>
                    <a:pt x="350519" y="18287"/>
                  </a:moveTo>
                  <a:lnTo>
                    <a:pt x="286511" y="15239"/>
                  </a:lnTo>
                </a:path>
                <a:path w="414654" h="2063750">
                  <a:moveTo>
                    <a:pt x="347471" y="76199"/>
                  </a:moveTo>
                  <a:lnTo>
                    <a:pt x="280415" y="73151"/>
                  </a:lnTo>
                </a:path>
                <a:path w="414654" h="2063750">
                  <a:moveTo>
                    <a:pt x="341375" y="134111"/>
                  </a:moveTo>
                  <a:lnTo>
                    <a:pt x="277367" y="131063"/>
                  </a:lnTo>
                </a:path>
                <a:path w="414654" h="2063750">
                  <a:moveTo>
                    <a:pt x="338327" y="195071"/>
                  </a:moveTo>
                  <a:lnTo>
                    <a:pt x="274319" y="188975"/>
                  </a:lnTo>
                </a:path>
                <a:path w="414654" h="2063750">
                  <a:moveTo>
                    <a:pt x="335279" y="252983"/>
                  </a:moveTo>
                  <a:lnTo>
                    <a:pt x="268223" y="246887"/>
                  </a:lnTo>
                </a:path>
                <a:path w="414654" h="2063750">
                  <a:moveTo>
                    <a:pt x="329183" y="310895"/>
                  </a:moveTo>
                  <a:lnTo>
                    <a:pt x="265175" y="307847"/>
                  </a:lnTo>
                </a:path>
                <a:path w="414654" h="2063750">
                  <a:moveTo>
                    <a:pt x="326135" y="368807"/>
                  </a:moveTo>
                  <a:lnTo>
                    <a:pt x="262127" y="365759"/>
                  </a:lnTo>
                </a:path>
                <a:path w="414654" h="2063750">
                  <a:moveTo>
                    <a:pt x="259079" y="423671"/>
                  </a:moveTo>
                  <a:lnTo>
                    <a:pt x="256031" y="423671"/>
                  </a:lnTo>
                </a:path>
                <a:path w="414654" h="2063750">
                  <a:moveTo>
                    <a:pt x="137159" y="886967"/>
                  </a:moveTo>
                  <a:lnTo>
                    <a:pt x="134111" y="886967"/>
                  </a:lnTo>
                </a:path>
                <a:path w="414654" h="2063750">
                  <a:moveTo>
                    <a:pt x="134111" y="944879"/>
                  </a:moveTo>
                  <a:lnTo>
                    <a:pt x="124967" y="944879"/>
                  </a:lnTo>
                </a:path>
                <a:path w="414654" h="2063750">
                  <a:moveTo>
                    <a:pt x="128015" y="1002791"/>
                  </a:moveTo>
                  <a:lnTo>
                    <a:pt x="115823" y="1002791"/>
                  </a:lnTo>
                </a:path>
                <a:path w="414654" h="2063750">
                  <a:moveTo>
                    <a:pt x="124967" y="1063751"/>
                  </a:moveTo>
                  <a:lnTo>
                    <a:pt x="106679" y="1060703"/>
                  </a:lnTo>
                </a:path>
                <a:path w="414654" h="2063750">
                  <a:moveTo>
                    <a:pt x="271271" y="1130807"/>
                  </a:moveTo>
                  <a:lnTo>
                    <a:pt x="207263" y="1127759"/>
                  </a:lnTo>
                </a:path>
                <a:path w="414654" h="2063750">
                  <a:moveTo>
                    <a:pt x="121919" y="1121663"/>
                  </a:moveTo>
                  <a:lnTo>
                    <a:pt x="97535" y="1118615"/>
                  </a:lnTo>
                </a:path>
                <a:path w="414654" h="2063750">
                  <a:moveTo>
                    <a:pt x="268223" y="1188719"/>
                  </a:moveTo>
                  <a:lnTo>
                    <a:pt x="204215" y="1185671"/>
                  </a:lnTo>
                </a:path>
                <a:path w="414654" h="2063750">
                  <a:moveTo>
                    <a:pt x="115823" y="1179575"/>
                  </a:moveTo>
                  <a:lnTo>
                    <a:pt x="88391" y="1176527"/>
                  </a:lnTo>
                </a:path>
                <a:path w="414654" h="2063750">
                  <a:moveTo>
                    <a:pt x="265175" y="1249679"/>
                  </a:moveTo>
                  <a:lnTo>
                    <a:pt x="201167" y="1243583"/>
                  </a:lnTo>
                </a:path>
                <a:path w="414654" h="2063750">
                  <a:moveTo>
                    <a:pt x="112775" y="1237487"/>
                  </a:moveTo>
                  <a:lnTo>
                    <a:pt x="79247" y="1234439"/>
                  </a:lnTo>
                </a:path>
                <a:path w="414654" h="2063750">
                  <a:moveTo>
                    <a:pt x="259079" y="1307591"/>
                  </a:moveTo>
                  <a:lnTo>
                    <a:pt x="195071" y="1301495"/>
                  </a:lnTo>
                </a:path>
                <a:path w="414654" h="2063750">
                  <a:moveTo>
                    <a:pt x="109727" y="1295399"/>
                  </a:moveTo>
                  <a:lnTo>
                    <a:pt x="70103" y="1295399"/>
                  </a:lnTo>
                </a:path>
                <a:path w="414654" h="2063750">
                  <a:moveTo>
                    <a:pt x="256031" y="1365503"/>
                  </a:moveTo>
                  <a:lnTo>
                    <a:pt x="192023" y="1362455"/>
                  </a:lnTo>
                </a:path>
                <a:path w="414654" h="2063750">
                  <a:moveTo>
                    <a:pt x="103631" y="1356359"/>
                  </a:moveTo>
                  <a:lnTo>
                    <a:pt x="64007" y="1353311"/>
                  </a:lnTo>
                </a:path>
                <a:path w="414654" h="2063750">
                  <a:moveTo>
                    <a:pt x="252983" y="1423415"/>
                  </a:moveTo>
                  <a:lnTo>
                    <a:pt x="188975" y="1420367"/>
                  </a:lnTo>
                </a:path>
                <a:path w="414654" h="2063750">
                  <a:moveTo>
                    <a:pt x="100583" y="1414271"/>
                  </a:moveTo>
                  <a:lnTo>
                    <a:pt x="54863" y="1411223"/>
                  </a:lnTo>
                </a:path>
                <a:path w="414654" h="2063750">
                  <a:moveTo>
                    <a:pt x="246887" y="1484375"/>
                  </a:moveTo>
                  <a:lnTo>
                    <a:pt x="182879" y="1478279"/>
                  </a:lnTo>
                </a:path>
                <a:path w="414654" h="2063750">
                  <a:moveTo>
                    <a:pt x="97535" y="1472183"/>
                  </a:moveTo>
                  <a:lnTo>
                    <a:pt x="45719" y="1469135"/>
                  </a:lnTo>
                </a:path>
                <a:path w="414654" h="2063750">
                  <a:moveTo>
                    <a:pt x="243839" y="1542287"/>
                  </a:moveTo>
                  <a:lnTo>
                    <a:pt x="179831" y="1536191"/>
                  </a:lnTo>
                </a:path>
                <a:path w="414654" h="2063750">
                  <a:moveTo>
                    <a:pt x="91439" y="1530095"/>
                  </a:moveTo>
                  <a:lnTo>
                    <a:pt x="36575" y="1527047"/>
                  </a:lnTo>
                </a:path>
                <a:path w="414654" h="2063750">
                  <a:moveTo>
                    <a:pt x="240791" y="1600199"/>
                  </a:moveTo>
                  <a:lnTo>
                    <a:pt x="173735" y="1597151"/>
                  </a:lnTo>
                </a:path>
                <a:path w="414654" h="2063750">
                  <a:moveTo>
                    <a:pt x="88391" y="1591055"/>
                  </a:moveTo>
                  <a:lnTo>
                    <a:pt x="27431" y="1584959"/>
                  </a:lnTo>
                </a:path>
                <a:path w="414654" h="2063750">
                  <a:moveTo>
                    <a:pt x="234695" y="1658111"/>
                  </a:moveTo>
                  <a:lnTo>
                    <a:pt x="170687" y="1655063"/>
                  </a:lnTo>
                </a:path>
                <a:path w="414654" h="2063750">
                  <a:moveTo>
                    <a:pt x="85343" y="1648967"/>
                  </a:moveTo>
                  <a:lnTo>
                    <a:pt x="18287" y="1642871"/>
                  </a:lnTo>
                </a:path>
                <a:path w="414654" h="2063750">
                  <a:moveTo>
                    <a:pt x="231647" y="1719071"/>
                  </a:moveTo>
                  <a:lnTo>
                    <a:pt x="167639" y="1712975"/>
                  </a:lnTo>
                </a:path>
                <a:path w="414654" h="2063750">
                  <a:moveTo>
                    <a:pt x="79247" y="1706879"/>
                  </a:moveTo>
                  <a:lnTo>
                    <a:pt x="15239" y="1703831"/>
                  </a:lnTo>
                </a:path>
                <a:path w="414654" h="2063750">
                  <a:moveTo>
                    <a:pt x="228599" y="1776983"/>
                  </a:moveTo>
                  <a:lnTo>
                    <a:pt x="161543" y="1770887"/>
                  </a:lnTo>
                </a:path>
                <a:path w="414654" h="2063750">
                  <a:moveTo>
                    <a:pt x="76199" y="1764791"/>
                  </a:moveTo>
                  <a:lnTo>
                    <a:pt x="12191" y="1761743"/>
                  </a:lnTo>
                </a:path>
                <a:path w="414654" h="2063750">
                  <a:moveTo>
                    <a:pt x="222503" y="1834895"/>
                  </a:moveTo>
                  <a:lnTo>
                    <a:pt x="158495" y="1828799"/>
                  </a:lnTo>
                </a:path>
                <a:path w="414654" h="2063750">
                  <a:moveTo>
                    <a:pt x="411479" y="36575"/>
                  </a:moveTo>
                  <a:lnTo>
                    <a:pt x="362711" y="33527"/>
                  </a:lnTo>
                </a:path>
                <a:path w="414654" h="2063750">
                  <a:moveTo>
                    <a:pt x="274319" y="27431"/>
                  </a:moveTo>
                  <a:lnTo>
                    <a:pt x="240791" y="24383"/>
                  </a:lnTo>
                </a:path>
                <a:path w="414654" h="2063750">
                  <a:moveTo>
                    <a:pt x="402335" y="94487"/>
                  </a:moveTo>
                  <a:lnTo>
                    <a:pt x="356615" y="91439"/>
                  </a:lnTo>
                </a:path>
                <a:path w="414654" h="2063750">
                  <a:moveTo>
                    <a:pt x="271271" y="85343"/>
                  </a:moveTo>
                  <a:lnTo>
                    <a:pt x="231647" y="82295"/>
                  </a:lnTo>
                </a:path>
                <a:path w="414654" h="2063750">
                  <a:moveTo>
                    <a:pt x="393191" y="152399"/>
                  </a:moveTo>
                  <a:lnTo>
                    <a:pt x="353567" y="152399"/>
                  </a:lnTo>
                </a:path>
                <a:path w="414654" h="2063750">
                  <a:moveTo>
                    <a:pt x="268223" y="146303"/>
                  </a:moveTo>
                  <a:lnTo>
                    <a:pt x="222503" y="143255"/>
                  </a:lnTo>
                </a:path>
                <a:path w="414654" h="2063750">
                  <a:moveTo>
                    <a:pt x="384047" y="213359"/>
                  </a:moveTo>
                  <a:lnTo>
                    <a:pt x="350519" y="210311"/>
                  </a:lnTo>
                </a:path>
                <a:path w="414654" h="2063750">
                  <a:moveTo>
                    <a:pt x="262127" y="204215"/>
                  </a:moveTo>
                  <a:lnTo>
                    <a:pt x="213359" y="201167"/>
                  </a:lnTo>
                </a:path>
                <a:path w="414654" h="2063750">
                  <a:moveTo>
                    <a:pt x="374903" y="271271"/>
                  </a:moveTo>
                  <a:lnTo>
                    <a:pt x="344423" y="268223"/>
                  </a:lnTo>
                </a:path>
                <a:path w="414654" h="2063750">
                  <a:moveTo>
                    <a:pt x="259079" y="262127"/>
                  </a:moveTo>
                  <a:lnTo>
                    <a:pt x="204215" y="259079"/>
                  </a:lnTo>
                </a:path>
                <a:path w="414654" h="2063750">
                  <a:moveTo>
                    <a:pt x="365759" y="329183"/>
                  </a:moveTo>
                  <a:lnTo>
                    <a:pt x="341375" y="326135"/>
                  </a:lnTo>
                </a:path>
                <a:path w="414654" h="2063750">
                  <a:moveTo>
                    <a:pt x="252983" y="320039"/>
                  </a:moveTo>
                  <a:lnTo>
                    <a:pt x="195071" y="316991"/>
                  </a:lnTo>
                </a:path>
                <a:path w="414654" h="2063750">
                  <a:moveTo>
                    <a:pt x="359663" y="387095"/>
                  </a:moveTo>
                  <a:lnTo>
                    <a:pt x="338327" y="384047"/>
                  </a:lnTo>
                </a:path>
                <a:path w="414654" h="2063750">
                  <a:moveTo>
                    <a:pt x="249935" y="377951"/>
                  </a:moveTo>
                  <a:lnTo>
                    <a:pt x="185927" y="374903"/>
                  </a:lnTo>
                </a:path>
                <a:path w="414654" h="2063750">
                  <a:moveTo>
                    <a:pt x="246887" y="438911"/>
                  </a:moveTo>
                  <a:lnTo>
                    <a:pt x="195071" y="435863"/>
                  </a:lnTo>
                </a:path>
                <a:path w="414654" h="2063750">
                  <a:moveTo>
                    <a:pt x="240791" y="496823"/>
                  </a:moveTo>
                  <a:lnTo>
                    <a:pt x="188975" y="493775"/>
                  </a:lnTo>
                </a:path>
                <a:path w="414654" h="2063750">
                  <a:moveTo>
                    <a:pt x="237743" y="554735"/>
                  </a:moveTo>
                  <a:lnTo>
                    <a:pt x="179831" y="551687"/>
                  </a:lnTo>
                </a:path>
                <a:path w="414654" h="2063750">
                  <a:moveTo>
                    <a:pt x="231647" y="612647"/>
                  </a:moveTo>
                  <a:lnTo>
                    <a:pt x="170687" y="609599"/>
                  </a:lnTo>
                </a:path>
                <a:path w="414654" h="2063750">
                  <a:moveTo>
                    <a:pt x="222503" y="670559"/>
                  </a:moveTo>
                  <a:lnTo>
                    <a:pt x="167639" y="667511"/>
                  </a:lnTo>
                </a:path>
                <a:path w="414654" h="2063750">
                  <a:moveTo>
                    <a:pt x="219455" y="731519"/>
                  </a:moveTo>
                  <a:lnTo>
                    <a:pt x="161543" y="725423"/>
                  </a:lnTo>
                </a:path>
                <a:path w="414654" h="2063750">
                  <a:moveTo>
                    <a:pt x="213359" y="789431"/>
                  </a:moveTo>
                  <a:lnTo>
                    <a:pt x="158495" y="786383"/>
                  </a:lnTo>
                </a:path>
                <a:path w="414654" h="2063750">
                  <a:moveTo>
                    <a:pt x="210311" y="847343"/>
                  </a:moveTo>
                  <a:lnTo>
                    <a:pt x="152399" y="844295"/>
                  </a:lnTo>
                </a:path>
                <a:path w="414654" h="2063750">
                  <a:moveTo>
                    <a:pt x="207263" y="905255"/>
                  </a:moveTo>
                  <a:lnTo>
                    <a:pt x="149351" y="902207"/>
                  </a:lnTo>
                </a:path>
                <a:path w="414654" h="2063750">
                  <a:moveTo>
                    <a:pt x="201167" y="966215"/>
                  </a:moveTo>
                  <a:lnTo>
                    <a:pt x="146303" y="960119"/>
                  </a:lnTo>
                </a:path>
                <a:path w="414654" h="2063750">
                  <a:moveTo>
                    <a:pt x="198119" y="1024127"/>
                  </a:moveTo>
                  <a:lnTo>
                    <a:pt x="140207" y="1018031"/>
                  </a:lnTo>
                </a:path>
                <a:path w="414654" h="2063750">
                  <a:moveTo>
                    <a:pt x="192023" y="1082039"/>
                  </a:moveTo>
                  <a:lnTo>
                    <a:pt x="137159" y="1078991"/>
                  </a:lnTo>
                </a:path>
                <a:path w="414654" h="2063750">
                  <a:moveTo>
                    <a:pt x="198119" y="1139951"/>
                  </a:moveTo>
                  <a:lnTo>
                    <a:pt x="131063" y="1136903"/>
                  </a:lnTo>
                </a:path>
                <a:path w="414654" h="2063750">
                  <a:moveTo>
                    <a:pt x="192023" y="1200911"/>
                  </a:moveTo>
                  <a:lnTo>
                    <a:pt x="128015" y="1194815"/>
                  </a:lnTo>
                </a:path>
                <a:path w="414654" h="2063750">
                  <a:moveTo>
                    <a:pt x="188975" y="1258823"/>
                  </a:moveTo>
                  <a:lnTo>
                    <a:pt x="124967" y="1252727"/>
                  </a:lnTo>
                </a:path>
                <a:path w="414654" h="2063750">
                  <a:moveTo>
                    <a:pt x="185927" y="1316735"/>
                  </a:moveTo>
                  <a:lnTo>
                    <a:pt x="118871" y="1313687"/>
                  </a:lnTo>
                </a:path>
                <a:path w="414654" h="2063750">
                  <a:moveTo>
                    <a:pt x="179831" y="1374647"/>
                  </a:moveTo>
                  <a:lnTo>
                    <a:pt x="115823" y="1371599"/>
                  </a:lnTo>
                </a:path>
                <a:path w="414654" h="2063750">
                  <a:moveTo>
                    <a:pt x="176783" y="1432559"/>
                  </a:moveTo>
                  <a:lnTo>
                    <a:pt x="112775" y="1429511"/>
                  </a:lnTo>
                </a:path>
                <a:path w="414654" h="2063750">
                  <a:moveTo>
                    <a:pt x="173735" y="1493519"/>
                  </a:moveTo>
                  <a:lnTo>
                    <a:pt x="106679" y="1487423"/>
                  </a:lnTo>
                </a:path>
                <a:path w="414654" h="2063750">
                  <a:moveTo>
                    <a:pt x="167639" y="1551431"/>
                  </a:moveTo>
                  <a:lnTo>
                    <a:pt x="103631" y="1545335"/>
                  </a:lnTo>
                </a:path>
                <a:path w="414654" h="2063750">
                  <a:moveTo>
                    <a:pt x="164591" y="1609343"/>
                  </a:moveTo>
                  <a:lnTo>
                    <a:pt x="100583" y="1606295"/>
                  </a:lnTo>
                </a:path>
                <a:path w="414654" h="2063750">
                  <a:moveTo>
                    <a:pt x="161543" y="1667255"/>
                  </a:moveTo>
                  <a:lnTo>
                    <a:pt x="94487" y="1664207"/>
                  </a:lnTo>
                </a:path>
                <a:path w="414654" h="2063750">
                  <a:moveTo>
                    <a:pt x="155447" y="1728215"/>
                  </a:moveTo>
                  <a:lnTo>
                    <a:pt x="91439" y="1722119"/>
                  </a:lnTo>
                </a:path>
                <a:path w="414654" h="2063750">
                  <a:moveTo>
                    <a:pt x="152399" y="1786127"/>
                  </a:moveTo>
                  <a:lnTo>
                    <a:pt x="88391" y="1780031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0" name="object 530"/>
            <p:cNvSpPr/>
            <p:nvPr/>
          </p:nvSpPr>
          <p:spPr>
            <a:xfrm>
              <a:off x="5799429" y="555254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1" name="object 531"/>
            <p:cNvSpPr/>
            <p:nvPr/>
          </p:nvSpPr>
          <p:spPr>
            <a:xfrm>
              <a:off x="5867399" y="5620511"/>
              <a:ext cx="82550" cy="238125"/>
            </a:xfrm>
            <a:custGeom>
              <a:avLst/>
              <a:gdLst/>
              <a:ahLst/>
              <a:cxnLst/>
              <a:rect l="l" t="t" r="r" b="b"/>
              <a:pathLst>
                <a:path w="82550" h="238125">
                  <a:moveTo>
                    <a:pt x="82295" y="3047"/>
                  </a:moveTo>
                  <a:lnTo>
                    <a:pt x="15239" y="0"/>
                  </a:lnTo>
                </a:path>
                <a:path w="82550" h="238125">
                  <a:moveTo>
                    <a:pt x="70103" y="60959"/>
                  </a:moveTo>
                  <a:lnTo>
                    <a:pt x="12191" y="57911"/>
                  </a:lnTo>
                </a:path>
                <a:path w="82550" h="238125">
                  <a:moveTo>
                    <a:pt x="67055" y="118871"/>
                  </a:moveTo>
                  <a:lnTo>
                    <a:pt x="9143" y="115823"/>
                  </a:lnTo>
                </a:path>
                <a:path w="82550" h="238125">
                  <a:moveTo>
                    <a:pt x="60959" y="179831"/>
                  </a:moveTo>
                  <a:lnTo>
                    <a:pt x="3047" y="173735"/>
                  </a:lnTo>
                </a:path>
                <a:path w="82550" h="238125">
                  <a:moveTo>
                    <a:pt x="57911" y="237743"/>
                  </a:moveTo>
                  <a:lnTo>
                    <a:pt x="0" y="231647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2" name="object 532"/>
            <p:cNvSpPr/>
            <p:nvPr/>
          </p:nvSpPr>
          <p:spPr>
            <a:xfrm>
              <a:off x="6207861" y="383042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3" name="object 533"/>
            <p:cNvSpPr/>
            <p:nvPr/>
          </p:nvSpPr>
          <p:spPr>
            <a:xfrm>
              <a:off x="5797295" y="3776471"/>
              <a:ext cx="405765" cy="2051685"/>
            </a:xfrm>
            <a:custGeom>
              <a:avLst/>
              <a:gdLst/>
              <a:ahLst/>
              <a:cxnLst/>
              <a:rect l="l" t="t" r="r" b="b"/>
              <a:pathLst>
                <a:path w="405764" h="2051685">
                  <a:moveTo>
                    <a:pt x="326135" y="48767"/>
                  </a:moveTo>
                  <a:lnTo>
                    <a:pt x="259079" y="45719"/>
                  </a:lnTo>
                </a:path>
                <a:path w="405764" h="2051685">
                  <a:moveTo>
                    <a:pt x="320039" y="106679"/>
                  </a:moveTo>
                  <a:lnTo>
                    <a:pt x="256031" y="103631"/>
                  </a:lnTo>
                </a:path>
                <a:path w="405764" h="2051685">
                  <a:moveTo>
                    <a:pt x="316991" y="164591"/>
                  </a:moveTo>
                  <a:lnTo>
                    <a:pt x="252983" y="161543"/>
                  </a:lnTo>
                </a:path>
                <a:path w="405764" h="2051685">
                  <a:moveTo>
                    <a:pt x="313943" y="225551"/>
                  </a:moveTo>
                  <a:lnTo>
                    <a:pt x="246887" y="219455"/>
                  </a:lnTo>
                </a:path>
                <a:path w="405764" h="2051685">
                  <a:moveTo>
                    <a:pt x="307847" y="283463"/>
                  </a:moveTo>
                  <a:lnTo>
                    <a:pt x="243839" y="277367"/>
                  </a:lnTo>
                </a:path>
                <a:path w="405764" h="2051685">
                  <a:moveTo>
                    <a:pt x="304799" y="341375"/>
                  </a:moveTo>
                  <a:lnTo>
                    <a:pt x="240791" y="338327"/>
                  </a:lnTo>
                </a:path>
                <a:path w="405764" h="2051685">
                  <a:moveTo>
                    <a:pt x="298703" y="399287"/>
                  </a:moveTo>
                  <a:lnTo>
                    <a:pt x="234695" y="396239"/>
                  </a:lnTo>
                </a:path>
                <a:path w="405764" h="2051685">
                  <a:moveTo>
                    <a:pt x="256031" y="457199"/>
                  </a:moveTo>
                  <a:lnTo>
                    <a:pt x="231647" y="454151"/>
                  </a:lnTo>
                </a:path>
                <a:path w="405764" h="2051685">
                  <a:moveTo>
                    <a:pt x="249935" y="515111"/>
                  </a:moveTo>
                  <a:lnTo>
                    <a:pt x="228599" y="512063"/>
                  </a:lnTo>
                </a:path>
                <a:path w="405764" h="2051685">
                  <a:moveTo>
                    <a:pt x="240791" y="573023"/>
                  </a:moveTo>
                  <a:lnTo>
                    <a:pt x="222503" y="573023"/>
                  </a:lnTo>
                </a:path>
                <a:path w="405764" h="2051685">
                  <a:moveTo>
                    <a:pt x="231647" y="630935"/>
                  </a:moveTo>
                  <a:lnTo>
                    <a:pt x="219455" y="630935"/>
                  </a:lnTo>
                </a:path>
                <a:path w="405764" h="2051685">
                  <a:moveTo>
                    <a:pt x="225551" y="688847"/>
                  </a:moveTo>
                  <a:lnTo>
                    <a:pt x="216407" y="688847"/>
                  </a:lnTo>
                </a:path>
                <a:path w="405764" h="2051685">
                  <a:moveTo>
                    <a:pt x="222503" y="746759"/>
                  </a:moveTo>
                  <a:lnTo>
                    <a:pt x="210311" y="746759"/>
                  </a:lnTo>
                </a:path>
                <a:path w="405764" h="2051685">
                  <a:moveTo>
                    <a:pt x="216407" y="807719"/>
                  </a:moveTo>
                  <a:lnTo>
                    <a:pt x="207263" y="804671"/>
                  </a:lnTo>
                </a:path>
                <a:path w="405764" h="2051685">
                  <a:moveTo>
                    <a:pt x="213359" y="865631"/>
                  </a:moveTo>
                  <a:lnTo>
                    <a:pt x="204215" y="865631"/>
                  </a:lnTo>
                </a:path>
                <a:path w="405764" h="2051685">
                  <a:moveTo>
                    <a:pt x="207263" y="923543"/>
                  </a:moveTo>
                  <a:lnTo>
                    <a:pt x="198119" y="923543"/>
                  </a:lnTo>
                </a:path>
                <a:path w="405764" h="2051685">
                  <a:moveTo>
                    <a:pt x="204215" y="981455"/>
                  </a:moveTo>
                  <a:lnTo>
                    <a:pt x="195071" y="981455"/>
                  </a:lnTo>
                </a:path>
                <a:path w="405764" h="2051685">
                  <a:moveTo>
                    <a:pt x="198119" y="1042415"/>
                  </a:moveTo>
                  <a:lnTo>
                    <a:pt x="192023" y="1039367"/>
                  </a:lnTo>
                </a:path>
                <a:path w="405764" h="2051685">
                  <a:moveTo>
                    <a:pt x="195071" y="1100327"/>
                  </a:moveTo>
                  <a:lnTo>
                    <a:pt x="185927" y="1100327"/>
                  </a:lnTo>
                </a:path>
                <a:path w="405764" h="2051685">
                  <a:moveTo>
                    <a:pt x="246887" y="1161287"/>
                  </a:moveTo>
                  <a:lnTo>
                    <a:pt x="182879" y="1158239"/>
                  </a:lnTo>
                </a:path>
                <a:path w="405764" h="2051685">
                  <a:moveTo>
                    <a:pt x="243839" y="1222247"/>
                  </a:moveTo>
                  <a:lnTo>
                    <a:pt x="176783" y="1216151"/>
                  </a:lnTo>
                </a:path>
                <a:path w="405764" h="2051685">
                  <a:moveTo>
                    <a:pt x="91439" y="1210055"/>
                  </a:moveTo>
                  <a:lnTo>
                    <a:pt x="88391" y="1210055"/>
                  </a:lnTo>
                </a:path>
                <a:path w="405764" h="2051685">
                  <a:moveTo>
                    <a:pt x="237743" y="1280159"/>
                  </a:moveTo>
                  <a:lnTo>
                    <a:pt x="173735" y="1274063"/>
                  </a:lnTo>
                </a:path>
                <a:path w="405764" h="2051685">
                  <a:moveTo>
                    <a:pt x="88391" y="1267967"/>
                  </a:moveTo>
                  <a:lnTo>
                    <a:pt x="79247" y="1267967"/>
                  </a:lnTo>
                </a:path>
                <a:path w="405764" h="2051685">
                  <a:moveTo>
                    <a:pt x="234695" y="1338071"/>
                  </a:moveTo>
                  <a:lnTo>
                    <a:pt x="170687" y="1331975"/>
                  </a:lnTo>
                </a:path>
                <a:path w="405764" h="2051685">
                  <a:moveTo>
                    <a:pt x="82295" y="1325879"/>
                  </a:moveTo>
                  <a:lnTo>
                    <a:pt x="70103" y="1325879"/>
                  </a:lnTo>
                </a:path>
                <a:path w="405764" h="2051685">
                  <a:moveTo>
                    <a:pt x="231647" y="1395983"/>
                  </a:moveTo>
                  <a:lnTo>
                    <a:pt x="164591" y="1392935"/>
                  </a:lnTo>
                </a:path>
                <a:path w="405764" h="2051685">
                  <a:moveTo>
                    <a:pt x="79247" y="1386839"/>
                  </a:moveTo>
                  <a:lnTo>
                    <a:pt x="60959" y="1383791"/>
                  </a:lnTo>
                </a:path>
                <a:path w="405764" h="2051685">
                  <a:moveTo>
                    <a:pt x="225551" y="1453895"/>
                  </a:moveTo>
                  <a:lnTo>
                    <a:pt x="161543" y="1450847"/>
                  </a:lnTo>
                </a:path>
                <a:path w="405764" h="2051685">
                  <a:moveTo>
                    <a:pt x="76199" y="1444751"/>
                  </a:moveTo>
                  <a:lnTo>
                    <a:pt x="51815" y="1441703"/>
                  </a:lnTo>
                </a:path>
                <a:path w="405764" h="2051685">
                  <a:moveTo>
                    <a:pt x="222503" y="1514855"/>
                  </a:moveTo>
                  <a:lnTo>
                    <a:pt x="158495" y="1508759"/>
                  </a:lnTo>
                </a:path>
                <a:path w="405764" h="2051685">
                  <a:moveTo>
                    <a:pt x="70103" y="1502663"/>
                  </a:moveTo>
                  <a:lnTo>
                    <a:pt x="42671" y="1502663"/>
                  </a:lnTo>
                </a:path>
                <a:path w="405764" h="2051685">
                  <a:moveTo>
                    <a:pt x="219455" y="1572767"/>
                  </a:moveTo>
                  <a:lnTo>
                    <a:pt x="152399" y="1566671"/>
                  </a:lnTo>
                </a:path>
                <a:path w="405764" h="2051685">
                  <a:moveTo>
                    <a:pt x="67055" y="1560575"/>
                  </a:moveTo>
                  <a:lnTo>
                    <a:pt x="33527" y="1560575"/>
                  </a:lnTo>
                </a:path>
                <a:path w="405764" h="2051685">
                  <a:moveTo>
                    <a:pt x="213359" y="1630679"/>
                  </a:moveTo>
                  <a:lnTo>
                    <a:pt x="149351" y="1627631"/>
                  </a:lnTo>
                </a:path>
                <a:path w="405764" h="2051685">
                  <a:moveTo>
                    <a:pt x="64007" y="1621535"/>
                  </a:moveTo>
                  <a:lnTo>
                    <a:pt x="27431" y="1618487"/>
                  </a:lnTo>
                </a:path>
                <a:path w="405764" h="2051685">
                  <a:moveTo>
                    <a:pt x="210311" y="1688591"/>
                  </a:moveTo>
                  <a:lnTo>
                    <a:pt x="146303" y="1685543"/>
                  </a:lnTo>
                </a:path>
                <a:path w="405764" h="2051685">
                  <a:moveTo>
                    <a:pt x="57911" y="1679447"/>
                  </a:moveTo>
                  <a:lnTo>
                    <a:pt x="18287" y="1676399"/>
                  </a:lnTo>
                </a:path>
                <a:path w="405764" h="2051685">
                  <a:moveTo>
                    <a:pt x="207263" y="1749551"/>
                  </a:moveTo>
                  <a:lnTo>
                    <a:pt x="140207" y="1743455"/>
                  </a:lnTo>
                </a:path>
                <a:path w="405764" h="2051685">
                  <a:moveTo>
                    <a:pt x="54863" y="1737359"/>
                  </a:moveTo>
                  <a:lnTo>
                    <a:pt x="9143" y="1734311"/>
                  </a:lnTo>
                </a:path>
                <a:path w="405764" h="2051685">
                  <a:moveTo>
                    <a:pt x="201167" y="1807463"/>
                  </a:moveTo>
                  <a:lnTo>
                    <a:pt x="137159" y="1801367"/>
                  </a:lnTo>
                </a:path>
                <a:path w="405764" h="2051685">
                  <a:moveTo>
                    <a:pt x="51815" y="1795271"/>
                  </a:moveTo>
                  <a:lnTo>
                    <a:pt x="0" y="1792223"/>
                  </a:lnTo>
                </a:path>
                <a:path w="405764" h="2051685">
                  <a:moveTo>
                    <a:pt x="198119" y="1865375"/>
                  </a:moveTo>
                  <a:lnTo>
                    <a:pt x="134111" y="1862327"/>
                  </a:lnTo>
                </a:path>
                <a:path w="405764" h="2051685">
                  <a:moveTo>
                    <a:pt x="140207" y="1920239"/>
                  </a:moveTo>
                  <a:lnTo>
                    <a:pt x="128015" y="1920239"/>
                  </a:lnTo>
                </a:path>
                <a:path w="405764" h="2051685">
                  <a:moveTo>
                    <a:pt x="134111" y="1978151"/>
                  </a:moveTo>
                  <a:lnTo>
                    <a:pt x="124967" y="1978151"/>
                  </a:lnTo>
                </a:path>
                <a:path w="405764" h="2051685">
                  <a:moveTo>
                    <a:pt x="131063" y="2036063"/>
                  </a:moveTo>
                  <a:lnTo>
                    <a:pt x="121919" y="2036063"/>
                  </a:lnTo>
                </a:path>
                <a:path w="405764" h="2051685">
                  <a:moveTo>
                    <a:pt x="374903" y="9143"/>
                  </a:moveTo>
                  <a:lnTo>
                    <a:pt x="344423" y="6095"/>
                  </a:lnTo>
                </a:path>
                <a:path w="405764" h="2051685">
                  <a:moveTo>
                    <a:pt x="256031" y="0"/>
                  </a:moveTo>
                  <a:lnTo>
                    <a:pt x="246887" y="0"/>
                  </a:lnTo>
                </a:path>
                <a:path w="405764" h="2051685">
                  <a:moveTo>
                    <a:pt x="405383" y="70103"/>
                  </a:moveTo>
                  <a:lnTo>
                    <a:pt x="341375" y="64007"/>
                  </a:lnTo>
                </a:path>
                <a:path w="405764" h="2051685">
                  <a:moveTo>
                    <a:pt x="252983" y="57911"/>
                  </a:moveTo>
                  <a:lnTo>
                    <a:pt x="237743" y="57911"/>
                  </a:lnTo>
                </a:path>
                <a:path w="405764" h="2051685">
                  <a:moveTo>
                    <a:pt x="399287" y="128015"/>
                  </a:moveTo>
                  <a:lnTo>
                    <a:pt x="335279" y="121919"/>
                  </a:lnTo>
                </a:path>
                <a:path w="405764" h="2051685">
                  <a:moveTo>
                    <a:pt x="249935" y="115823"/>
                  </a:moveTo>
                  <a:lnTo>
                    <a:pt x="228599" y="115823"/>
                  </a:lnTo>
                </a:path>
                <a:path w="405764" h="2051685">
                  <a:moveTo>
                    <a:pt x="393191" y="185927"/>
                  </a:moveTo>
                  <a:lnTo>
                    <a:pt x="332231" y="182879"/>
                  </a:lnTo>
                </a:path>
                <a:path w="405764" h="2051685">
                  <a:moveTo>
                    <a:pt x="243839" y="176783"/>
                  </a:moveTo>
                  <a:lnTo>
                    <a:pt x="219455" y="173735"/>
                  </a:lnTo>
                </a:path>
                <a:path w="405764" h="2051685">
                  <a:moveTo>
                    <a:pt x="384047" y="243839"/>
                  </a:moveTo>
                  <a:lnTo>
                    <a:pt x="326135" y="240791"/>
                  </a:lnTo>
                </a:path>
                <a:path w="405764" h="2051685">
                  <a:moveTo>
                    <a:pt x="240791" y="234695"/>
                  </a:moveTo>
                  <a:lnTo>
                    <a:pt x="210311" y="231647"/>
                  </a:lnTo>
                </a:path>
                <a:path w="405764" h="2051685">
                  <a:moveTo>
                    <a:pt x="374903" y="301751"/>
                  </a:moveTo>
                  <a:lnTo>
                    <a:pt x="323087" y="298703"/>
                  </a:lnTo>
                </a:path>
                <a:path w="405764" h="2051685">
                  <a:moveTo>
                    <a:pt x="237743" y="292607"/>
                  </a:moveTo>
                  <a:lnTo>
                    <a:pt x="204215" y="289559"/>
                  </a:lnTo>
                </a:path>
                <a:path w="405764" h="2051685">
                  <a:moveTo>
                    <a:pt x="365759" y="359663"/>
                  </a:moveTo>
                  <a:lnTo>
                    <a:pt x="320039" y="356615"/>
                  </a:lnTo>
                </a:path>
                <a:path w="405764" h="2051685">
                  <a:moveTo>
                    <a:pt x="231647" y="350519"/>
                  </a:moveTo>
                  <a:lnTo>
                    <a:pt x="195071" y="347471"/>
                  </a:lnTo>
                </a:path>
                <a:path w="405764" h="2051685">
                  <a:moveTo>
                    <a:pt x="228599" y="411479"/>
                  </a:moveTo>
                  <a:lnTo>
                    <a:pt x="204215" y="408431"/>
                  </a:lnTo>
                </a:path>
                <a:path w="405764" h="2051685">
                  <a:moveTo>
                    <a:pt x="225551" y="469391"/>
                  </a:moveTo>
                  <a:lnTo>
                    <a:pt x="195071" y="466343"/>
                  </a:lnTo>
                </a:path>
                <a:path w="405764" h="2051685">
                  <a:moveTo>
                    <a:pt x="219455" y="527303"/>
                  </a:moveTo>
                  <a:lnTo>
                    <a:pt x="185927" y="524255"/>
                  </a:lnTo>
                </a:path>
                <a:path w="405764" h="2051685">
                  <a:moveTo>
                    <a:pt x="216407" y="585215"/>
                  </a:moveTo>
                  <a:lnTo>
                    <a:pt x="179831" y="582167"/>
                  </a:lnTo>
                </a:path>
                <a:path w="405764" h="2051685">
                  <a:moveTo>
                    <a:pt x="213359" y="643127"/>
                  </a:moveTo>
                  <a:lnTo>
                    <a:pt x="170687" y="640079"/>
                  </a:lnTo>
                </a:path>
                <a:path w="405764" h="2051685">
                  <a:moveTo>
                    <a:pt x="207263" y="704087"/>
                  </a:moveTo>
                  <a:lnTo>
                    <a:pt x="164591" y="701039"/>
                  </a:lnTo>
                </a:path>
                <a:path w="405764" h="2051685">
                  <a:moveTo>
                    <a:pt x="204215" y="761999"/>
                  </a:moveTo>
                  <a:lnTo>
                    <a:pt x="155447" y="758951"/>
                  </a:lnTo>
                </a:path>
                <a:path w="405764" h="2051685">
                  <a:moveTo>
                    <a:pt x="201167" y="819911"/>
                  </a:moveTo>
                  <a:lnTo>
                    <a:pt x="146303" y="816863"/>
                  </a:lnTo>
                </a:path>
                <a:path w="405764" h="2051685">
                  <a:moveTo>
                    <a:pt x="195071" y="877823"/>
                  </a:moveTo>
                  <a:lnTo>
                    <a:pt x="137159" y="874775"/>
                  </a:lnTo>
                </a:path>
                <a:path w="405764" h="2051685">
                  <a:moveTo>
                    <a:pt x="192023" y="938783"/>
                  </a:moveTo>
                  <a:lnTo>
                    <a:pt x="131063" y="932687"/>
                  </a:lnTo>
                </a:path>
                <a:path w="405764" h="2051685">
                  <a:moveTo>
                    <a:pt x="188975" y="996695"/>
                  </a:moveTo>
                  <a:lnTo>
                    <a:pt x="121919" y="990599"/>
                  </a:lnTo>
                </a:path>
                <a:path w="405764" h="2051685">
                  <a:moveTo>
                    <a:pt x="182879" y="1054607"/>
                  </a:moveTo>
                  <a:lnTo>
                    <a:pt x="118871" y="1051559"/>
                  </a:lnTo>
                </a:path>
                <a:path w="405764" h="2051685">
                  <a:moveTo>
                    <a:pt x="179831" y="1112519"/>
                  </a:moveTo>
                  <a:lnTo>
                    <a:pt x="115823" y="1109471"/>
                  </a:lnTo>
                </a:path>
                <a:path w="405764" h="2051685">
                  <a:moveTo>
                    <a:pt x="283463" y="1179575"/>
                  </a:moveTo>
                  <a:lnTo>
                    <a:pt x="262127" y="1176527"/>
                  </a:lnTo>
                </a:path>
                <a:path w="405764" h="2051685">
                  <a:moveTo>
                    <a:pt x="173735" y="1170431"/>
                  </a:moveTo>
                  <a:lnTo>
                    <a:pt x="109727" y="1167383"/>
                  </a:lnTo>
                </a:path>
                <a:path w="405764" h="2051685">
                  <a:moveTo>
                    <a:pt x="280415" y="1237487"/>
                  </a:moveTo>
                  <a:lnTo>
                    <a:pt x="259079" y="1237487"/>
                  </a:lnTo>
                </a:path>
                <a:path w="405764" h="2051685">
                  <a:moveTo>
                    <a:pt x="170687" y="1231391"/>
                  </a:moveTo>
                  <a:lnTo>
                    <a:pt x="106679" y="1225295"/>
                  </a:lnTo>
                </a:path>
                <a:path w="405764" h="2051685">
                  <a:moveTo>
                    <a:pt x="274319" y="1295399"/>
                  </a:moveTo>
                  <a:lnTo>
                    <a:pt x="252983" y="1295399"/>
                  </a:lnTo>
                </a:path>
                <a:path w="405764" h="2051685">
                  <a:moveTo>
                    <a:pt x="167639" y="1289303"/>
                  </a:moveTo>
                  <a:lnTo>
                    <a:pt x="103631" y="1283207"/>
                  </a:lnTo>
                </a:path>
                <a:path w="405764" h="2051685">
                  <a:moveTo>
                    <a:pt x="271271" y="1356359"/>
                  </a:moveTo>
                  <a:lnTo>
                    <a:pt x="249935" y="1353311"/>
                  </a:lnTo>
                </a:path>
                <a:path w="405764" h="2051685">
                  <a:moveTo>
                    <a:pt x="161543" y="1347215"/>
                  </a:moveTo>
                  <a:lnTo>
                    <a:pt x="97535" y="1344167"/>
                  </a:lnTo>
                </a:path>
                <a:path w="405764" h="2051685">
                  <a:moveTo>
                    <a:pt x="268223" y="1414271"/>
                  </a:moveTo>
                  <a:lnTo>
                    <a:pt x="246887" y="1411223"/>
                  </a:lnTo>
                </a:path>
                <a:path w="405764" h="2051685">
                  <a:moveTo>
                    <a:pt x="158495" y="1405127"/>
                  </a:moveTo>
                  <a:lnTo>
                    <a:pt x="94487" y="1402079"/>
                  </a:lnTo>
                </a:path>
                <a:path w="405764" h="2051685">
                  <a:moveTo>
                    <a:pt x="262127" y="1472183"/>
                  </a:moveTo>
                  <a:lnTo>
                    <a:pt x="240791" y="1472183"/>
                  </a:lnTo>
                </a:path>
                <a:path w="405764" h="2051685">
                  <a:moveTo>
                    <a:pt x="155447" y="1466087"/>
                  </a:moveTo>
                  <a:lnTo>
                    <a:pt x="91439" y="1459991"/>
                  </a:lnTo>
                </a:path>
                <a:path w="405764" h="2051685">
                  <a:moveTo>
                    <a:pt x="259079" y="1530095"/>
                  </a:moveTo>
                  <a:lnTo>
                    <a:pt x="237743" y="1530095"/>
                  </a:lnTo>
                </a:path>
                <a:path w="405764" h="2051685">
                  <a:moveTo>
                    <a:pt x="149351" y="1523999"/>
                  </a:moveTo>
                  <a:lnTo>
                    <a:pt x="85343" y="1517903"/>
                  </a:lnTo>
                </a:path>
                <a:path w="405764" h="2051685">
                  <a:moveTo>
                    <a:pt x="256031" y="1591055"/>
                  </a:moveTo>
                  <a:lnTo>
                    <a:pt x="234695" y="1588007"/>
                  </a:lnTo>
                </a:path>
                <a:path w="405764" h="2051685">
                  <a:moveTo>
                    <a:pt x="146303" y="1581911"/>
                  </a:moveTo>
                  <a:lnTo>
                    <a:pt x="82295" y="1578863"/>
                  </a:lnTo>
                </a:path>
                <a:path w="405764" h="2051685">
                  <a:moveTo>
                    <a:pt x="249935" y="1648967"/>
                  </a:moveTo>
                  <a:lnTo>
                    <a:pt x="228599" y="1645919"/>
                  </a:lnTo>
                </a:path>
                <a:path w="405764" h="2051685">
                  <a:moveTo>
                    <a:pt x="143255" y="1639823"/>
                  </a:moveTo>
                  <a:lnTo>
                    <a:pt x="79247" y="1636775"/>
                  </a:lnTo>
                </a:path>
                <a:path w="405764" h="2051685">
                  <a:moveTo>
                    <a:pt x="246887" y="1706879"/>
                  </a:moveTo>
                  <a:lnTo>
                    <a:pt x="225551" y="1703831"/>
                  </a:lnTo>
                </a:path>
                <a:path w="405764" h="2051685">
                  <a:moveTo>
                    <a:pt x="137159" y="1697735"/>
                  </a:moveTo>
                  <a:lnTo>
                    <a:pt x="73151" y="1694687"/>
                  </a:lnTo>
                </a:path>
                <a:path w="405764" h="2051685">
                  <a:moveTo>
                    <a:pt x="243839" y="1764791"/>
                  </a:moveTo>
                  <a:lnTo>
                    <a:pt x="222503" y="1764791"/>
                  </a:lnTo>
                </a:path>
                <a:path w="405764" h="2051685">
                  <a:moveTo>
                    <a:pt x="134111" y="1758695"/>
                  </a:moveTo>
                  <a:lnTo>
                    <a:pt x="70103" y="1752599"/>
                  </a:lnTo>
                </a:path>
                <a:path w="405764" h="2051685">
                  <a:moveTo>
                    <a:pt x="237743" y="1822703"/>
                  </a:moveTo>
                  <a:lnTo>
                    <a:pt x="216407" y="1822703"/>
                  </a:lnTo>
                </a:path>
                <a:path w="405764" h="2051685">
                  <a:moveTo>
                    <a:pt x="131063" y="1816607"/>
                  </a:moveTo>
                  <a:lnTo>
                    <a:pt x="88391" y="1813559"/>
                  </a:lnTo>
                </a:path>
                <a:path w="405764" h="2051685">
                  <a:moveTo>
                    <a:pt x="234695" y="1883663"/>
                  </a:moveTo>
                  <a:lnTo>
                    <a:pt x="213359" y="1880615"/>
                  </a:lnTo>
                </a:path>
                <a:path w="405764" h="2051685">
                  <a:moveTo>
                    <a:pt x="124967" y="1874519"/>
                  </a:moveTo>
                  <a:lnTo>
                    <a:pt x="85343" y="1871471"/>
                  </a:lnTo>
                </a:path>
                <a:path w="405764" h="2051685">
                  <a:moveTo>
                    <a:pt x="121919" y="1932431"/>
                  </a:moveTo>
                  <a:lnTo>
                    <a:pt x="79247" y="1929383"/>
                  </a:lnTo>
                </a:path>
                <a:path w="405764" h="2051685">
                  <a:moveTo>
                    <a:pt x="118871" y="1993391"/>
                  </a:moveTo>
                  <a:lnTo>
                    <a:pt x="76199" y="1990343"/>
                  </a:lnTo>
                </a:path>
                <a:path w="405764" h="2051685">
                  <a:moveTo>
                    <a:pt x="112775" y="2051303"/>
                  </a:moveTo>
                  <a:lnTo>
                    <a:pt x="70103" y="2048255"/>
                  </a:lnTo>
                </a:path>
                <a:path w="405764" h="2051685">
                  <a:moveTo>
                    <a:pt x="115823" y="2036063"/>
                  </a:moveTo>
                  <a:lnTo>
                    <a:pt x="131063" y="2036063"/>
                  </a:lnTo>
                </a:path>
                <a:path w="405764" h="2051685">
                  <a:moveTo>
                    <a:pt x="118871" y="1978151"/>
                  </a:moveTo>
                  <a:lnTo>
                    <a:pt x="134111" y="1978151"/>
                  </a:lnTo>
                </a:path>
                <a:path w="405764" h="2051685">
                  <a:moveTo>
                    <a:pt x="121919" y="1920239"/>
                  </a:moveTo>
                  <a:lnTo>
                    <a:pt x="140207" y="1920239"/>
                  </a:lnTo>
                </a:path>
                <a:path w="405764" h="2051685">
                  <a:moveTo>
                    <a:pt x="128015" y="1859279"/>
                  </a:moveTo>
                  <a:lnTo>
                    <a:pt x="176783" y="1865375"/>
                  </a:lnTo>
                </a:path>
                <a:path w="405764" h="2051685">
                  <a:moveTo>
                    <a:pt x="0" y="1792223"/>
                  </a:moveTo>
                  <a:lnTo>
                    <a:pt x="30479" y="1795271"/>
                  </a:lnTo>
                </a:path>
                <a:path w="405764" h="2051685">
                  <a:moveTo>
                    <a:pt x="131063" y="1801367"/>
                  </a:moveTo>
                  <a:lnTo>
                    <a:pt x="182879" y="1804415"/>
                  </a:lnTo>
                </a:path>
                <a:path w="405764" h="2051685">
                  <a:moveTo>
                    <a:pt x="9143" y="1734311"/>
                  </a:moveTo>
                  <a:lnTo>
                    <a:pt x="33527" y="1737359"/>
                  </a:lnTo>
                </a:path>
                <a:path w="405764" h="2051685">
                  <a:moveTo>
                    <a:pt x="134111" y="1743455"/>
                  </a:moveTo>
                  <a:lnTo>
                    <a:pt x="185927" y="1746503"/>
                  </a:lnTo>
                </a:path>
                <a:path w="405764" h="2051685">
                  <a:moveTo>
                    <a:pt x="18287" y="1676399"/>
                  </a:moveTo>
                  <a:lnTo>
                    <a:pt x="39623" y="1676399"/>
                  </a:lnTo>
                </a:path>
                <a:path w="405764" h="2051685">
                  <a:moveTo>
                    <a:pt x="140207" y="1685543"/>
                  </a:moveTo>
                  <a:lnTo>
                    <a:pt x="188975" y="1688591"/>
                  </a:lnTo>
                </a:path>
                <a:path w="405764" h="2051685">
                  <a:moveTo>
                    <a:pt x="27431" y="1618487"/>
                  </a:moveTo>
                  <a:lnTo>
                    <a:pt x="42671" y="1618487"/>
                  </a:lnTo>
                </a:path>
                <a:path w="405764" h="2051685">
                  <a:moveTo>
                    <a:pt x="143255" y="1627631"/>
                  </a:moveTo>
                  <a:lnTo>
                    <a:pt x="195071" y="1630679"/>
                  </a:lnTo>
                </a:path>
                <a:path w="405764" h="2051685">
                  <a:moveTo>
                    <a:pt x="33527" y="1560575"/>
                  </a:moveTo>
                  <a:lnTo>
                    <a:pt x="45719" y="1560575"/>
                  </a:lnTo>
                </a:path>
                <a:path w="405764" h="2051685">
                  <a:moveTo>
                    <a:pt x="146303" y="1566671"/>
                  </a:moveTo>
                  <a:lnTo>
                    <a:pt x="198119" y="1569719"/>
                  </a:lnTo>
                </a:path>
                <a:path w="405764" h="2051685">
                  <a:moveTo>
                    <a:pt x="42671" y="1502663"/>
                  </a:moveTo>
                  <a:lnTo>
                    <a:pt x="51815" y="1502663"/>
                  </a:lnTo>
                </a:path>
                <a:path w="405764" h="2051685">
                  <a:moveTo>
                    <a:pt x="152399" y="1508759"/>
                  </a:moveTo>
                  <a:lnTo>
                    <a:pt x="201167" y="1511807"/>
                  </a:lnTo>
                </a:path>
                <a:path w="405764" h="2051685">
                  <a:moveTo>
                    <a:pt x="51815" y="1441703"/>
                  </a:moveTo>
                  <a:lnTo>
                    <a:pt x="54863" y="1444751"/>
                  </a:lnTo>
                </a:path>
                <a:path w="405764" h="2051685">
                  <a:moveTo>
                    <a:pt x="155447" y="1450847"/>
                  </a:moveTo>
                  <a:lnTo>
                    <a:pt x="207263" y="1453895"/>
                  </a:lnTo>
                </a:path>
                <a:path w="405764" h="2051685">
                  <a:moveTo>
                    <a:pt x="161543" y="1392935"/>
                  </a:moveTo>
                  <a:lnTo>
                    <a:pt x="210311" y="1395983"/>
                  </a:lnTo>
                </a:path>
                <a:path w="405764" h="2051685">
                  <a:moveTo>
                    <a:pt x="164591" y="1331975"/>
                  </a:moveTo>
                  <a:lnTo>
                    <a:pt x="213359" y="1338071"/>
                  </a:lnTo>
                </a:path>
                <a:path w="405764" h="2051685">
                  <a:moveTo>
                    <a:pt x="167639" y="1274063"/>
                  </a:moveTo>
                  <a:lnTo>
                    <a:pt x="219455" y="1277111"/>
                  </a:lnTo>
                </a:path>
                <a:path w="405764" h="2051685">
                  <a:moveTo>
                    <a:pt x="173735" y="1216151"/>
                  </a:moveTo>
                  <a:lnTo>
                    <a:pt x="222503" y="1219199"/>
                  </a:lnTo>
                </a:path>
                <a:path w="405764" h="2051685">
                  <a:moveTo>
                    <a:pt x="176783" y="1158239"/>
                  </a:moveTo>
                  <a:lnTo>
                    <a:pt x="225551" y="1161287"/>
                  </a:lnTo>
                </a:path>
                <a:path w="405764" h="2051685">
                  <a:moveTo>
                    <a:pt x="179831" y="1100327"/>
                  </a:moveTo>
                  <a:lnTo>
                    <a:pt x="195071" y="1100327"/>
                  </a:lnTo>
                </a:path>
                <a:path w="405764" h="2051685">
                  <a:moveTo>
                    <a:pt x="185927" y="1039367"/>
                  </a:moveTo>
                  <a:lnTo>
                    <a:pt x="198119" y="1042415"/>
                  </a:lnTo>
                </a:path>
                <a:path w="405764" h="2051685">
                  <a:moveTo>
                    <a:pt x="188975" y="981455"/>
                  </a:moveTo>
                  <a:lnTo>
                    <a:pt x="204215" y="981455"/>
                  </a:lnTo>
                </a:path>
                <a:path w="405764" h="2051685">
                  <a:moveTo>
                    <a:pt x="192023" y="923543"/>
                  </a:moveTo>
                  <a:lnTo>
                    <a:pt x="207263" y="923543"/>
                  </a:lnTo>
                </a:path>
                <a:path w="405764" h="2051685">
                  <a:moveTo>
                    <a:pt x="198119" y="865631"/>
                  </a:moveTo>
                  <a:lnTo>
                    <a:pt x="213359" y="865631"/>
                  </a:lnTo>
                </a:path>
                <a:path w="405764" h="2051685">
                  <a:moveTo>
                    <a:pt x="201167" y="804671"/>
                  </a:moveTo>
                  <a:lnTo>
                    <a:pt x="216407" y="807719"/>
                  </a:lnTo>
                </a:path>
                <a:path w="405764" h="2051685">
                  <a:moveTo>
                    <a:pt x="204215" y="746759"/>
                  </a:moveTo>
                  <a:lnTo>
                    <a:pt x="222503" y="749807"/>
                  </a:lnTo>
                </a:path>
                <a:path w="405764" h="2051685">
                  <a:moveTo>
                    <a:pt x="210311" y="688847"/>
                  </a:moveTo>
                  <a:lnTo>
                    <a:pt x="225551" y="688847"/>
                  </a:lnTo>
                </a:path>
                <a:path w="405764" h="2051685">
                  <a:moveTo>
                    <a:pt x="213359" y="630935"/>
                  </a:moveTo>
                  <a:lnTo>
                    <a:pt x="231647" y="630935"/>
                  </a:lnTo>
                </a:path>
                <a:path w="405764" h="2051685">
                  <a:moveTo>
                    <a:pt x="216407" y="569975"/>
                  </a:moveTo>
                  <a:lnTo>
                    <a:pt x="240791" y="573023"/>
                  </a:lnTo>
                </a:path>
                <a:path w="405764" h="2051685">
                  <a:moveTo>
                    <a:pt x="222503" y="512063"/>
                  </a:moveTo>
                  <a:lnTo>
                    <a:pt x="249935" y="515111"/>
                  </a:lnTo>
                </a:path>
                <a:path w="405764" h="2051685">
                  <a:moveTo>
                    <a:pt x="225551" y="454151"/>
                  </a:moveTo>
                  <a:lnTo>
                    <a:pt x="256031" y="457199"/>
                  </a:lnTo>
                </a:path>
                <a:path w="405764" h="2051685">
                  <a:moveTo>
                    <a:pt x="228599" y="396239"/>
                  </a:moveTo>
                  <a:lnTo>
                    <a:pt x="280415" y="399287"/>
                  </a:lnTo>
                </a:path>
                <a:path w="405764" h="2051685">
                  <a:moveTo>
                    <a:pt x="234695" y="338327"/>
                  </a:moveTo>
                  <a:lnTo>
                    <a:pt x="283463" y="341375"/>
                  </a:lnTo>
                </a:path>
                <a:path w="405764" h="2051685">
                  <a:moveTo>
                    <a:pt x="237743" y="277367"/>
                  </a:moveTo>
                  <a:lnTo>
                    <a:pt x="289559" y="283463"/>
                  </a:lnTo>
                </a:path>
                <a:path w="405764" h="2051685">
                  <a:moveTo>
                    <a:pt x="240791" y="219455"/>
                  </a:moveTo>
                  <a:lnTo>
                    <a:pt x="292607" y="222503"/>
                  </a:lnTo>
                </a:path>
                <a:path w="405764" h="2051685">
                  <a:moveTo>
                    <a:pt x="246887" y="161543"/>
                  </a:moveTo>
                  <a:lnTo>
                    <a:pt x="295655" y="164591"/>
                  </a:lnTo>
                </a:path>
                <a:path w="405764" h="2051685">
                  <a:moveTo>
                    <a:pt x="249935" y="103631"/>
                  </a:moveTo>
                  <a:lnTo>
                    <a:pt x="301751" y="106679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4" name="object 534"/>
            <p:cNvSpPr/>
            <p:nvPr/>
          </p:nvSpPr>
          <p:spPr>
            <a:xfrm>
              <a:off x="6198717" y="388833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5" name="object 535"/>
            <p:cNvSpPr/>
            <p:nvPr/>
          </p:nvSpPr>
          <p:spPr>
            <a:xfrm>
              <a:off x="5849111" y="3819143"/>
              <a:ext cx="360045" cy="2036445"/>
            </a:xfrm>
            <a:custGeom>
              <a:avLst/>
              <a:gdLst/>
              <a:ahLst/>
              <a:cxnLst/>
              <a:rect l="l" t="t" r="r" b="b"/>
              <a:pathLst>
                <a:path w="360045" h="2036445">
                  <a:moveTo>
                    <a:pt x="201167" y="0"/>
                  </a:moveTo>
                  <a:lnTo>
                    <a:pt x="252983" y="6095"/>
                  </a:lnTo>
                </a:path>
                <a:path w="360045" h="2036445">
                  <a:moveTo>
                    <a:pt x="353567" y="12191"/>
                  </a:moveTo>
                  <a:lnTo>
                    <a:pt x="359663" y="12191"/>
                  </a:lnTo>
                </a:path>
                <a:path w="360045" h="2036445">
                  <a:moveTo>
                    <a:pt x="18287" y="2036063"/>
                  </a:moveTo>
                  <a:lnTo>
                    <a:pt x="30479" y="2036063"/>
                  </a:lnTo>
                </a:path>
                <a:path w="360045" h="2036445">
                  <a:moveTo>
                    <a:pt x="21335" y="1975103"/>
                  </a:moveTo>
                  <a:lnTo>
                    <a:pt x="33527" y="1978151"/>
                  </a:lnTo>
                </a:path>
                <a:path w="360045" h="2036445">
                  <a:moveTo>
                    <a:pt x="24383" y="1917191"/>
                  </a:moveTo>
                  <a:lnTo>
                    <a:pt x="36575" y="1917191"/>
                  </a:lnTo>
                </a:path>
                <a:path w="360045" h="2036445">
                  <a:moveTo>
                    <a:pt x="30479" y="1859279"/>
                  </a:moveTo>
                  <a:lnTo>
                    <a:pt x="42671" y="1859279"/>
                  </a:lnTo>
                </a:path>
                <a:path w="360045" h="2036445">
                  <a:moveTo>
                    <a:pt x="33527" y="1801367"/>
                  </a:moveTo>
                  <a:lnTo>
                    <a:pt x="45719" y="1801367"/>
                  </a:lnTo>
                </a:path>
                <a:path w="360045" h="2036445">
                  <a:moveTo>
                    <a:pt x="146303" y="1807463"/>
                  </a:moveTo>
                  <a:lnTo>
                    <a:pt x="185927" y="1810511"/>
                  </a:lnTo>
                </a:path>
                <a:path w="360045" h="2036445">
                  <a:moveTo>
                    <a:pt x="0" y="1740407"/>
                  </a:moveTo>
                  <a:lnTo>
                    <a:pt x="48767" y="1743455"/>
                  </a:lnTo>
                </a:path>
                <a:path w="360045" h="2036445">
                  <a:moveTo>
                    <a:pt x="152399" y="1749551"/>
                  </a:moveTo>
                  <a:lnTo>
                    <a:pt x="188975" y="1752599"/>
                  </a:lnTo>
                </a:path>
                <a:path w="360045" h="2036445">
                  <a:moveTo>
                    <a:pt x="3047" y="1679447"/>
                  </a:moveTo>
                  <a:lnTo>
                    <a:pt x="54863" y="1685543"/>
                  </a:lnTo>
                </a:path>
                <a:path w="360045" h="2036445">
                  <a:moveTo>
                    <a:pt x="155447" y="1691639"/>
                  </a:moveTo>
                  <a:lnTo>
                    <a:pt x="192023" y="1694687"/>
                  </a:lnTo>
                </a:path>
                <a:path w="360045" h="2036445">
                  <a:moveTo>
                    <a:pt x="9143" y="1621535"/>
                  </a:moveTo>
                  <a:lnTo>
                    <a:pt x="57911" y="1624583"/>
                  </a:lnTo>
                </a:path>
                <a:path w="360045" h="2036445">
                  <a:moveTo>
                    <a:pt x="158495" y="1633727"/>
                  </a:moveTo>
                  <a:lnTo>
                    <a:pt x="198119" y="1633727"/>
                  </a:lnTo>
                </a:path>
                <a:path w="360045" h="2036445">
                  <a:moveTo>
                    <a:pt x="12191" y="1563623"/>
                  </a:moveTo>
                  <a:lnTo>
                    <a:pt x="60959" y="1566671"/>
                  </a:lnTo>
                </a:path>
                <a:path w="360045" h="2036445">
                  <a:moveTo>
                    <a:pt x="164591" y="1572767"/>
                  </a:moveTo>
                  <a:lnTo>
                    <a:pt x="201167" y="1575815"/>
                  </a:lnTo>
                </a:path>
                <a:path w="360045" h="2036445">
                  <a:moveTo>
                    <a:pt x="15239" y="1505711"/>
                  </a:moveTo>
                  <a:lnTo>
                    <a:pt x="67055" y="1508759"/>
                  </a:lnTo>
                </a:path>
                <a:path w="360045" h="2036445">
                  <a:moveTo>
                    <a:pt x="167639" y="1514855"/>
                  </a:moveTo>
                  <a:lnTo>
                    <a:pt x="204215" y="1517903"/>
                  </a:lnTo>
                </a:path>
                <a:path w="360045" h="2036445">
                  <a:moveTo>
                    <a:pt x="21335" y="1444751"/>
                  </a:moveTo>
                  <a:lnTo>
                    <a:pt x="70103" y="1450847"/>
                  </a:lnTo>
                </a:path>
                <a:path w="360045" h="2036445">
                  <a:moveTo>
                    <a:pt x="170687" y="1456943"/>
                  </a:moveTo>
                  <a:lnTo>
                    <a:pt x="210311" y="1459991"/>
                  </a:lnTo>
                </a:path>
                <a:path w="360045" h="2036445">
                  <a:moveTo>
                    <a:pt x="24383" y="1386839"/>
                  </a:moveTo>
                  <a:lnTo>
                    <a:pt x="76199" y="1389887"/>
                  </a:lnTo>
                </a:path>
                <a:path w="360045" h="2036445">
                  <a:moveTo>
                    <a:pt x="176783" y="1399031"/>
                  </a:moveTo>
                  <a:lnTo>
                    <a:pt x="213359" y="1402079"/>
                  </a:lnTo>
                </a:path>
                <a:path w="360045" h="2036445">
                  <a:moveTo>
                    <a:pt x="27431" y="1328927"/>
                  </a:moveTo>
                  <a:lnTo>
                    <a:pt x="79247" y="1331975"/>
                  </a:lnTo>
                </a:path>
                <a:path w="360045" h="2036445">
                  <a:moveTo>
                    <a:pt x="179831" y="1338071"/>
                  </a:moveTo>
                  <a:lnTo>
                    <a:pt x="216407" y="1341119"/>
                  </a:lnTo>
                </a:path>
                <a:path w="360045" h="2036445">
                  <a:moveTo>
                    <a:pt x="33527" y="1271015"/>
                  </a:moveTo>
                  <a:lnTo>
                    <a:pt x="82295" y="1274063"/>
                  </a:lnTo>
                </a:path>
                <a:path w="360045" h="2036445">
                  <a:moveTo>
                    <a:pt x="182879" y="1280159"/>
                  </a:moveTo>
                  <a:lnTo>
                    <a:pt x="222503" y="1283207"/>
                  </a:lnTo>
                </a:path>
                <a:path w="360045" h="2036445">
                  <a:moveTo>
                    <a:pt x="36575" y="1213103"/>
                  </a:moveTo>
                  <a:lnTo>
                    <a:pt x="88391" y="1216151"/>
                  </a:lnTo>
                </a:path>
                <a:path w="360045" h="2036445">
                  <a:moveTo>
                    <a:pt x="188975" y="1222247"/>
                  </a:moveTo>
                  <a:lnTo>
                    <a:pt x="225551" y="1225295"/>
                  </a:lnTo>
                </a:path>
                <a:path w="360045" h="2036445">
                  <a:moveTo>
                    <a:pt x="39623" y="1152143"/>
                  </a:moveTo>
                  <a:lnTo>
                    <a:pt x="91439" y="1155191"/>
                  </a:lnTo>
                </a:path>
                <a:path w="360045" h="2036445">
                  <a:moveTo>
                    <a:pt x="192023" y="1164335"/>
                  </a:moveTo>
                  <a:lnTo>
                    <a:pt x="228599" y="1167383"/>
                  </a:lnTo>
                </a:path>
                <a:path w="360045" h="2036445">
                  <a:moveTo>
                    <a:pt x="45719" y="1094231"/>
                  </a:moveTo>
                  <a:lnTo>
                    <a:pt x="94487" y="1097279"/>
                  </a:lnTo>
                </a:path>
                <a:path w="360045" h="2036445">
                  <a:moveTo>
                    <a:pt x="195071" y="1106423"/>
                  </a:moveTo>
                  <a:lnTo>
                    <a:pt x="234695" y="1106423"/>
                  </a:lnTo>
                </a:path>
                <a:path w="360045" h="2036445">
                  <a:moveTo>
                    <a:pt x="54863" y="1036319"/>
                  </a:moveTo>
                  <a:lnTo>
                    <a:pt x="100583" y="1039367"/>
                  </a:lnTo>
                </a:path>
                <a:path w="360045" h="2036445">
                  <a:moveTo>
                    <a:pt x="64007" y="978407"/>
                  </a:moveTo>
                  <a:lnTo>
                    <a:pt x="103631" y="981455"/>
                  </a:lnTo>
                </a:path>
                <a:path w="360045" h="2036445">
                  <a:moveTo>
                    <a:pt x="73151" y="920495"/>
                  </a:moveTo>
                  <a:lnTo>
                    <a:pt x="106679" y="923543"/>
                  </a:lnTo>
                </a:path>
                <a:path w="360045" h="2036445">
                  <a:moveTo>
                    <a:pt x="82295" y="862583"/>
                  </a:moveTo>
                  <a:lnTo>
                    <a:pt x="112775" y="862583"/>
                  </a:lnTo>
                </a:path>
                <a:path w="360045" h="2036445">
                  <a:moveTo>
                    <a:pt x="91439" y="804671"/>
                  </a:moveTo>
                  <a:lnTo>
                    <a:pt x="115823" y="804671"/>
                  </a:lnTo>
                </a:path>
                <a:path w="360045" h="2036445">
                  <a:moveTo>
                    <a:pt x="100583" y="743711"/>
                  </a:moveTo>
                  <a:lnTo>
                    <a:pt x="118871" y="746759"/>
                  </a:lnTo>
                </a:path>
                <a:path w="360045" h="2036445">
                  <a:moveTo>
                    <a:pt x="109727" y="685799"/>
                  </a:moveTo>
                  <a:lnTo>
                    <a:pt x="124967" y="688847"/>
                  </a:lnTo>
                </a:path>
                <a:path w="360045" h="2036445">
                  <a:moveTo>
                    <a:pt x="118871" y="627887"/>
                  </a:moveTo>
                  <a:lnTo>
                    <a:pt x="128015" y="627887"/>
                  </a:lnTo>
                </a:path>
                <a:path w="360045" h="2036445">
                  <a:moveTo>
                    <a:pt x="121919" y="569975"/>
                  </a:moveTo>
                  <a:lnTo>
                    <a:pt x="131063" y="569975"/>
                  </a:lnTo>
                </a:path>
                <a:path w="360045" h="2036445">
                  <a:moveTo>
                    <a:pt x="131063" y="512063"/>
                  </a:moveTo>
                  <a:lnTo>
                    <a:pt x="137159" y="512063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6" name="object 536"/>
            <p:cNvSpPr/>
            <p:nvPr/>
          </p:nvSpPr>
          <p:spPr>
            <a:xfrm>
              <a:off x="5988405" y="427238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7" name="object 537"/>
            <p:cNvSpPr/>
            <p:nvPr/>
          </p:nvSpPr>
          <p:spPr>
            <a:xfrm>
              <a:off x="5986271" y="4096511"/>
              <a:ext cx="167640" cy="70485"/>
            </a:xfrm>
            <a:custGeom>
              <a:avLst/>
              <a:gdLst/>
              <a:ahLst/>
              <a:cxnLst/>
              <a:rect l="l" t="t" r="r" b="b"/>
              <a:pathLst>
                <a:path w="167639" h="70485">
                  <a:moveTo>
                    <a:pt x="0" y="57911"/>
                  </a:moveTo>
                  <a:lnTo>
                    <a:pt x="12191" y="57911"/>
                  </a:lnTo>
                </a:path>
                <a:path w="167639" h="70485">
                  <a:moveTo>
                    <a:pt x="112775" y="67055"/>
                  </a:moveTo>
                  <a:lnTo>
                    <a:pt x="161543" y="70103"/>
                  </a:lnTo>
                </a:path>
                <a:path w="167639" h="70485">
                  <a:moveTo>
                    <a:pt x="9143" y="0"/>
                  </a:moveTo>
                  <a:lnTo>
                    <a:pt x="15239" y="0"/>
                  </a:lnTo>
                </a:path>
                <a:path w="167639" h="70485">
                  <a:moveTo>
                    <a:pt x="115823" y="6095"/>
                  </a:moveTo>
                  <a:lnTo>
                    <a:pt x="167639" y="12191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8" name="object 538"/>
            <p:cNvSpPr/>
            <p:nvPr/>
          </p:nvSpPr>
          <p:spPr>
            <a:xfrm>
              <a:off x="6003645" y="403768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39" name="object 539"/>
            <p:cNvSpPr/>
            <p:nvPr/>
          </p:nvSpPr>
          <p:spPr>
            <a:xfrm>
              <a:off x="6108191" y="3809999"/>
              <a:ext cx="64135" cy="238125"/>
            </a:xfrm>
            <a:custGeom>
              <a:avLst/>
              <a:gdLst/>
              <a:ahLst/>
              <a:cxnLst/>
              <a:rect l="l" t="t" r="r" b="b"/>
              <a:pathLst>
                <a:path w="64135" h="238125">
                  <a:moveTo>
                    <a:pt x="0" y="234695"/>
                  </a:moveTo>
                  <a:lnTo>
                    <a:pt x="48767" y="237743"/>
                  </a:lnTo>
                </a:path>
                <a:path w="64135" h="238125">
                  <a:moveTo>
                    <a:pt x="3047" y="176783"/>
                  </a:moveTo>
                  <a:lnTo>
                    <a:pt x="51815" y="179831"/>
                  </a:lnTo>
                </a:path>
                <a:path w="64135" h="238125">
                  <a:moveTo>
                    <a:pt x="6095" y="118871"/>
                  </a:moveTo>
                  <a:lnTo>
                    <a:pt x="57911" y="121919"/>
                  </a:lnTo>
                </a:path>
                <a:path w="64135" h="238125">
                  <a:moveTo>
                    <a:pt x="12191" y="60959"/>
                  </a:moveTo>
                  <a:lnTo>
                    <a:pt x="60959" y="64007"/>
                  </a:lnTo>
                </a:path>
                <a:path w="64135" h="238125">
                  <a:moveTo>
                    <a:pt x="15239" y="0"/>
                  </a:moveTo>
                  <a:lnTo>
                    <a:pt x="64007" y="3047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0" name="object 540"/>
            <p:cNvSpPr/>
            <p:nvPr/>
          </p:nvSpPr>
          <p:spPr>
            <a:xfrm>
              <a:off x="5866485" y="583905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1" name="object 541"/>
            <p:cNvSpPr/>
            <p:nvPr/>
          </p:nvSpPr>
          <p:spPr>
            <a:xfrm>
              <a:off x="5870447" y="5782055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3047" y="0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2" name="object 542"/>
            <p:cNvSpPr/>
            <p:nvPr/>
          </p:nvSpPr>
          <p:spPr>
            <a:xfrm>
              <a:off x="5875629" y="5662269"/>
              <a:ext cx="5080" cy="60325"/>
            </a:xfrm>
            <a:custGeom>
              <a:avLst/>
              <a:gdLst/>
              <a:ahLst/>
              <a:cxnLst/>
              <a:rect l="l" t="t" r="r" b="b"/>
              <a:pathLst>
                <a:path w="5079" h="60325">
                  <a:moveTo>
                    <a:pt x="1828" y="58826"/>
                  </a:moveTo>
                  <a:lnTo>
                    <a:pt x="1549" y="58191"/>
                  </a:lnTo>
                  <a:lnTo>
                    <a:pt x="914" y="57912"/>
                  </a:lnTo>
                  <a:lnTo>
                    <a:pt x="266" y="58191"/>
                  </a:lnTo>
                  <a:lnTo>
                    <a:pt x="0" y="58826"/>
                  </a:lnTo>
                  <a:lnTo>
                    <a:pt x="266" y="59474"/>
                  </a:lnTo>
                  <a:lnTo>
                    <a:pt x="914" y="59740"/>
                  </a:lnTo>
                  <a:lnTo>
                    <a:pt x="1549" y="59474"/>
                  </a:lnTo>
                  <a:lnTo>
                    <a:pt x="1828" y="58826"/>
                  </a:lnTo>
                  <a:close/>
                </a:path>
                <a:path w="5079" h="60325">
                  <a:moveTo>
                    <a:pt x="4876" y="914"/>
                  </a:moveTo>
                  <a:lnTo>
                    <a:pt x="4597" y="279"/>
                  </a:lnTo>
                  <a:lnTo>
                    <a:pt x="3962" y="0"/>
                  </a:lnTo>
                  <a:lnTo>
                    <a:pt x="3314" y="279"/>
                  </a:lnTo>
                  <a:lnTo>
                    <a:pt x="3048" y="914"/>
                  </a:lnTo>
                  <a:lnTo>
                    <a:pt x="3314" y="1562"/>
                  </a:lnTo>
                  <a:lnTo>
                    <a:pt x="3962" y="1828"/>
                  </a:lnTo>
                  <a:lnTo>
                    <a:pt x="4597" y="1562"/>
                  </a:lnTo>
                  <a:lnTo>
                    <a:pt x="4876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3" name="object 543"/>
            <p:cNvSpPr/>
            <p:nvPr/>
          </p:nvSpPr>
          <p:spPr>
            <a:xfrm>
              <a:off x="5836919" y="4492751"/>
              <a:ext cx="247015" cy="1122045"/>
            </a:xfrm>
            <a:custGeom>
              <a:avLst/>
              <a:gdLst/>
              <a:ahLst/>
              <a:cxnLst/>
              <a:rect l="l" t="t" r="r" b="b"/>
              <a:pathLst>
                <a:path w="247014" h="1122045">
                  <a:moveTo>
                    <a:pt x="149351" y="1118615"/>
                  </a:moveTo>
                  <a:lnTo>
                    <a:pt x="198119" y="1121663"/>
                  </a:lnTo>
                </a:path>
                <a:path w="247014" h="1122045">
                  <a:moveTo>
                    <a:pt x="0" y="1048511"/>
                  </a:moveTo>
                  <a:lnTo>
                    <a:pt x="51815" y="1054607"/>
                  </a:lnTo>
                </a:path>
                <a:path w="247014" h="1122045">
                  <a:moveTo>
                    <a:pt x="152399" y="1060703"/>
                  </a:moveTo>
                  <a:lnTo>
                    <a:pt x="201167" y="1063751"/>
                  </a:lnTo>
                </a:path>
                <a:path w="247014" h="1122045">
                  <a:moveTo>
                    <a:pt x="6095" y="990599"/>
                  </a:moveTo>
                  <a:lnTo>
                    <a:pt x="54863" y="993647"/>
                  </a:lnTo>
                </a:path>
                <a:path w="247014" h="1122045">
                  <a:moveTo>
                    <a:pt x="155447" y="1002791"/>
                  </a:moveTo>
                  <a:lnTo>
                    <a:pt x="207263" y="1005839"/>
                  </a:lnTo>
                </a:path>
                <a:path w="247014" h="1122045">
                  <a:moveTo>
                    <a:pt x="9143" y="932687"/>
                  </a:moveTo>
                  <a:lnTo>
                    <a:pt x="60959" y="935735"/>
                  </a:lnTo>
                </a:path>
                <a:path w="247014" h="1122045">
                  <a:moveTo>
                    <a:pt x="161543" y="944879"/>
                  </a:moveTo>
                  <a:lnTo>
                    <a:pt x="210311" y="947927"/>
                  </a:lnTo>
                </a:path>
                <a:path w="247014" h="1122045">
                  <a:moveTo>
                    <a:pt x="15239" y="874775"/>
                  </a:moveTo>
                  <a:lnTo>
                    <a:pt x="64007" y="877823"/>
                  </a:lnTo>
                </a:path>
                <a:path w="247014" h="1122045">
                  <a:moveTo>
                    <a:pt x="164591" y="883919"/>
                  </a:moveTo>
                  <a:lnTo>
                    <a:pt x="213359" y="886967"/>
                  </a:lnTo>
                </a:path>
                <a:path w="247014" h="1122045">
                  <a:moveTo>
                    <a:pt x="18287" y="816863"/>
                  </a:moveTo>
                  <a:lnTo>
                    <a:pt x="67055" y="819911"/>
                  </a:lnTo>
                </a:path>
                <a:path w="247014" h="1122045">
                  <a:moveTo>
                    <a:pt x="170687" y="826007"/>
                  </a:moveTo>
                  <a:lnTo>
                    <a:pt x="219455" y="829055"/>
                  </a:lnTo>
                </a:path>
                <a:path w="247014" h="1122045">
                  <a:moveTo>
                    <a:pt x="21335" y="755903"/>
                  </a:moveTo>
                  <a:lnTo>
                    <a:pt x="73151" y="761999"/>
                  </a:lnTo>
                </a:path>
                <a:path w="247014" h="1122045">
                  <a:moveTo>
                    <a:pt x="173735" y="768095"/>
                  </a:moveTo>
                  <a:lnTo>
                    <a:pt x="222503" y="771143"/>
                  </a:lnTo>
                </a:path>
                <a:path w="247014" h="1122045">
                  <a:moveTo>
                    <a:pt x="27431" y="697991"/>
                  </a:moveTo>
                  <a:lnTo>
                    <a:pt x="76199" y="701039"/>
                  </a:lnTo>
                </a:path>
                <a:path w="247014" h="1122045">
                  <a:moveTo>
                    <a:pt x="176783" y="710183"/>
                  </a:moveTo>
                  <a:lnTo>
                    <a:pt x="225551" y="713231"/>
                  </a:lnTo>
                </a:path>
                <a:path w="247014" h="1122045">
                  <a:moveTo>
                    <a:pt x="30479" y="640079"/>
                  </a:moveTo>
                  <a:lnTo>
                    <a:pt x="79247" y="643127"/>
                  </a:lnTo>
                </a:path>
                <a:path w="247014" h="1122045">
                  <a:moveTo>
                    <a:pt x="182879" y="649223"/>
                  </a:moveTo>
                  <a:lnTo>
                    <a:pt x="231647" y="655319"/>
                  </a:lnTo>
                </a:path>
                <a:path w="247014" h="1122045">
                  <a:moveTo>
                    <a:pt x="33527" y="582167"/>
                  </a:moveTo>
                  <a:lnTo>
                    <a:pt x="85343" y="585215"/>
                  </a:lnTo>
                </a:path>
                <a:path w="247014" h="1122045">
                  <a:moveTo>
                    <a:pt x="185927" y="591311"/>
                  </a:moveTo>
                  <a:lnTo>
                    <a:pt x="234695" y="594359"/>
                  </a:lnTo>
                </a:path>
                <a:path w="247014" h="1122045">
                  <a:moveTo>
                    <a:pt x="42671" y="524255"/>
                  </a:moveTo>
                  <a:lnTo>
                    <a:pt x="88391" y="527303"/>
                  </a:lnTo>
                </a:path>
                <a:path w="247014" h="1122045">
                  <a:moveTo>
                    <a:pt x="188975" y="533399"/>
                  </a:moveTo>
                  <a:lnTo>
                    <a:pt x="237743" y="536447"/>
                  </a:lnTo>
                </a:path>
                <a:path w="247014" h="1122045">
                  <a:moveTo>
                    <a:pt x="51815" y="463295"/>
                  </a:moveTo>
                  <a:lnTo>
                    <a:pt x="91439" y="466343"/>
                  </a:lnTo>
                </a:path>
                <a:path w="247014" h="1122045">
                  <a:moveTo>
                    <a:pt x="195071" y="475487"/>
                  </a:moveTo>
                  <a:lnTo>
                    <a:pt x="243839" y="478535"/>
                  </a:lnTo>
                </a:path>
                <a:path w="247014" h="1122045">
                  <a:moveTo>
                    <a:pt x="60959" y="405383"/>
                  </a:moveTo>
                  <a:lnTo>
                    <a:pt x="97535" y="408431"/>
                  </a:lnTo>
                </a:path>
                <a:path w="247014" h="1122045">
                  <a:moveTo>
                    <a:pt x="198119" y="414527"/>
                  </a:moveTo>
                  <a:lnTo>
                    <a:pt x="246887" y="420623"/>
                  </a:lnTo>
                </a:path>
                <a:path w="247014" h="1122045">
                  <a:moveTo>
                    <a:pt x="70103" y="347471"/>
                  </a:moveTo>
                  <a:lnTo>
                    <a:pt x="100583" y="350519"/>
                  </a:lnTo>
                </a:path>
                <a:path w="247014" h="1122045">
                  <a:moveTo>
                    <a:pt x="79247" y="289559"/>
                  </a:moveTo>
                  <a:lnTo>
                    <a:pt x="103631" y="292607"/>
                  </a:lnTo>
                </a:path>
                <a:path w="247014" h="1122045">
                  <a:moveTo>
                    <a:pt x="88391" y="231647"/>
                  </a:moveTo>
                  <a:lnTo>
                    <a:pt x="109727" y="231647"/>
                  </a:lnTo>
                </a:path>
                <a:path w="247014" h="1122045">
                  <a:moveTo>
                    <a:pt x="97535" y="173735"/>
                  </a:moveTo>
                  <a:lnTo>
                    <a:pt x="112775" y="173735"/>
                  </a:lnTo>
                </a:path>
                <a:path w="247014" h="1122045">
                  <a:moveTo>
                    <a:pt x="106679" y="115823"/>
                  </a:moveTo>
                  <a:lnTo>
                    <a:pt x="115823" y="115823"/>
                  </a:lnTo>
                </a:path>
                <a:path w="247014" h="1122045">
                  <a:moveTo>
                    <a:pt x="112775" y="57911"/>
                  </a:moveTo>
                  <a:lnTo>
                    <a:pt x="121919" y="57911"/>
                  </a:lnTo>
                </a:path>
                <a:path w="247014" h="1122045">
                  <a:moveTo>
                    <a:pt x="121919" y="0"/>
                  </a:moveTo>
                  <a:lnTo>
                    <a:pt x="124967" y="0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4" name="object 544"/>
            <p:cNvSpPr/>
            <p:nvPr/>
          </p:nvSpPr>
          <p:spPr>
            <a:xfrm>
              <a:off x="5964021" y="443087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5" name="object 545"/>
            <p:cNvSpPr/>
            <p:nvPr/>
          </p:nvSpPr>
          <p:spPr>
            <a:xfrm>
              <a:off x="5803391" y="3776471"/>
              <a:ext cx="411480" cy="2051685"/>
            </a:xfrm>
            <a:custGeom>
              <a:avLst/>
              <a:gdLst/>
              <a:ahLst/>
              <a:cxnLst/>
              <a:rect l="l" t="t" r="r" b="b"/>
              <a:pathLst>
                <a:path w="411479" h="2051685">
                  <a:moveTo>
                    <a:pt x="283463" y="371855"/>
                  </a:moveTo>
                  <a:lnTo>
                    <a:pt x="335279" y="374903"/>
                  </a:lnTo>
                </a:path>
                <a:path w="411479" h="2051685">
                  <a:moveTo>
                    <a:pt x="289559" y="310895"/>
                  </a:moveTo>
                  <a:lnTo>
                    <a:pt x="338327" y="313943"/>
                  </a:lnTo>
                </a:path>
                <a:path w="411479" h="2051685">
                  <a:moveTo>
                    <a:pt x="292607" y="252983"/>
                  </a:moveTo>
                  <a:lnTo>
                    <a:pt x="344423" y="256031"/>
                  </a:lnTo>
                </a:path>
                <a:path w="411479" h="2051685">
                  <a:moveTo>
                    <a:pt x="295655" y="195071"/>
                  </a:moveTo>
                  <a:lnTo>
                    <a:pt x="347471" y="198119"/>
                  </a:lnTo>
                </a:path>
                <a:path w="411479" h="2051685">
                  <a:moveTo>
                    <a:pt x="301751" y="137159"/>
                  </a:moveTo>
                  <a:lnTo>
                    <a:pt x="350519" y="140207"/>
                  </a:lnTo>
                </a:path>
                <a:path w="411479" h="2051685">
                  <a:moveTo>
                    <a:pt x="304799" y="76199"/>
                  </a:moveTo>
                  <a:lnTo>
                    <a:pt x="356615" y="82295"/>
                  </a:lnTo>
                </a:path>
                <a:path w="411479" h="2051685">
                  <a:moveTo>
                    <a:pt x="307847" y="18287"/>
                  </a:moveTo>
                  <a:lnTo>
                    <a:pt x="359663" y="21335"/>
                  </a:lnTo>
                </a:path>
                <a:path w="411479" h="2051685">
                  <a:moveTo>
                    <a:pt x="88391" y="2051303"/>
                  </a:moveTo>
                  <a:lnTo>
                    <a:pt x="124967" y="2051303"/>
                  </a:lnTo>
                </a:path>
                <a:path w="411479" h="2051685">
                  <a:moveTo>
                    <a:pt x="94487" y="1990343"/>
                  </a:moveTo>
                  <a:lnTo>
                    <a:pt x="128015" y="1993391"/>
                  </a:lnTo>
                </a:path>
                <a:path w="411479" h="2051685">
                  <a:moveTo>
                    <a:pt x="97535" y="1932431"/>
                  </a:moveTo>
                  <a:lnTo>
                    <a:pt x="131063" y="1935479"/>
                  </a:lnTo>
                </a:path>
                <a:path w="411479" h="2051685">
                  <a:moveTo>
                    <a:pt x="103631" y="1874519"/>
                  </a:moveTo>
                  <a:lnTo>
                    <a:pt x="152399" y="1877567"/>
                  </a:lnTo>
                </a:path>
                <a:path w="411479" h="2051685">
                  <a:moveTo>
                    <a:pt x="106679" y="1816607"/>
                  </a:moveTo>
                  <a:lnTo>
                    <a:pt x="155447" y="1819655"/>
                  </a:lnTo>
                </a:path>
                <a:path w="411479" h="2051685">
                  <a:moveTo>
                    <a:pt x="0" y="1749551"/>
                  </a:moveTo>
                  <a:lnTo>
                    <a:pt x="9143" y="1749551"/>
                  </a:lnTo>
                </a:path>
                <a:path w="411479" h="2051685">
                  <a:moveTo>
                    <a:pt x="109727" y="1755647"/>
                  </a:moveTo>
                  <a:lnTo>
                    <a:pt x="161543" y="1761743"/>
                  </a:lnTo>
                </a:path>
                <a:path w="411479" h="2051685">
                  <a:moveTo>
                    <a:pt x="9143" y="1691639"/>
                  </a:moveTo>
                  <a:lnTo>
                    <a:pt x="12191" y="1691639"/>
                  </a:lnTo>
                </a:path>
                <a:path w="411479" h="2051685">
                  <a:moveTo>
                    <a:pt x="115823" y="1697735"/>
                  </a:moveTo>
                  <a:lnTo>
                    <a:pt x="164591" y="1700783"/>
                  </a:lnTo>
                </a:path>
                <a:path w="411479" h="2051685">
                  <a:moveTo>
                    <a:pt x="118871" y="1639823"/>
                  </a:moveTo>
                  <a:lnTo>
                    <a:pt x="167639" y="1642871"/>
                  </a:lnTo>
                </a:path>
                <a:path w="411479" h="2051685">
                  <a:moveTo>
                    <a:pt x="121919" y="1581911"/>
                  </a:moveTo>
                  <a:lnTo>
                    <a:pt x="173735" y="1584959"/>
                  </a:lnTo>
                </a:path>
                <a:path w="411479" h="2051685">
                  <a:moveTo>
                    <a:pt x="128015" y="1520951"/>
                  </a:moveTo>
                  <a:lnTo>
                    <a:pt x="176783" y="1527047"/>
                  </a:lnTo>
                </a:path>
                <a:path w="411479" h="2051685">
                  <a:moveTo>
                    <a:pt x="131063" y="1463039"/>
                  </a:moveTo>
                  <a:lnTo>
                    <a:pt x="179831" y="1466087"/>
                  </a:lnTo>
                </a:path>
                <a:path w="411479" h="2051685">
                  <a:moveTo>
                    <a:pt x="134111" y="1405127"/>
                  </a:moveTo>
                  <a:lnTo>
                    <a:pt x="185927" y="1408175"/>
                  </a:lnTo>
                </a:path>
                <a:path w="411479" h="2051685">
                  <a:moveTo>
                    <a:pt x="140207" y="1347215"/>
                  </a:moveTo>
                  <a:lnTo>
                    <a:pt x="188975" y="1350263"/>
                  </a:lnTo>
                </a:path>
                <a:path w="411479" h="2051685">
                  <a:moveTo>
                    <a:pt x="143255" y="1289303"/>
                  </a:moveTo>
                  <a:lnTo>
                    <a:pt x="192023" y="1292351"/>
                  </a:lnTo>
                </a:path>
                <a:path w="411479" h="2051685">
                  <a:moveTo>
                    <a:pt x="146303" y="1228343"/>
                  </a:moveTo>
                  <a:lnTo>
                    <a:pt x="198119" y="1234439"/>
                  </a:lnTo>
                </a:path>
                <a:path w="411479" h="2051685">
                  <a:moveTo>
                    <a:pt x="152399" y="1170431"/>
                  </a:moveTo>
                  <a:lnTo>
                    <a:pt x="201167" y="1173479"/>
                  </a:lnTo>
                </a:path>
                <a:path w="411479" h="2051685">
                  <a:moveTo>
                    <a:pt x="155447" y="1112519"/>
                  </a:moveTo>
                  <a:lnTo>
                    <a:pt x="188975" y="1115567"/>
                  </a:lnTo>
                </a:path>
                <a:path w="411479" h="2051685">
                  <a:moveTo>
                    <a:pt x="158495" y="1054607"/>
                  </a:moveTo>
                  <a:lnTo>
                    <a:pt x="192023" y="1054607"/>
                  </a:lnTo>
                </a:path>
                <a:path w="411479" h="2051685">
                  <a:moveTo>
                    <a:pt x="164591" y="993647"/>
                  </a:moveTo>
                  <a:lnTo>
                    <a:pt x="195071" y="996695"/>
                  </a:lnTo>
                </a:path>
                <a:path w="411479" h="2051685">
                  <a:moveTo>
                    <a:pt x="167639" y="935735"/>
                  </a:moveTo>
                  <a:lnTo>
                    <a:pt x="201167" y="938783"/>
                  </a:lnTo>
                </a:path>
                <a:path w="411479" h="2051685">
                  <a:moveTo>
                    <a:pt x="170687" y="877823"/>
                  </a:moveTo>
                  <a:lnTo>
                    <a:pt x="204215" y="880871"/>
                  </a:lnTo>
                </a:path>
                <a:path w="411479" h="2051685">
                  <a:moveTo>
                    <a:pt x="176783" y="819911"/>
                  </a:moveTo>
                  <a:lnTo>
                    <a:pt x="210311" y="822959"/>
                  </a:lnTo>
                </a:path>
                <a:path w="411479" h="2051685">
                  <a:moveTo>
                    <a:pt x="179831" y="761999"/>
                  </a:moveTo>
                  <a:lnTo>
                    <a:pt x="213359" y="761999"/>
                  </a:lnTo>
                </a:path>
                <a:path w="411479" h="2051685">
                  <a:moveTo>
                    <a:pt x="182879" y="701039"/>
                  </a:moveTo>
                  <a:lnTo>
                    <a:pt x="219455" y="704087"/>
                  </a:lnTo>
                </a:path>
                <a:path w="411479" h="2051685">
                  <a:moveTo>
                    <a:pt x="188975" y="643127"/>
                  </a:moveTo>
                  <a:lnTo>
                    <a:pt x="225551" y="646175"/>
                  </a:lnTo>
                </a:path>
                <a:path w="411479" h="2051685">
                  <a:moveTo>
                    <a:pt x="192023" y="585215"/>
                  </a:moveTo>
                  <a:lnTo>
                    <a:pt x="231647" y="588263"/>
                  </a:lnTo>
                </a:path>
                <a:path w="411479" h="2051685">
                  <a:moveTo>
                    <a:pt x="195071" y="527303"/>
                  </a:moveTo>
                  <a:lnTo>
                    <a:pt x="240791" y="530351"/>
                  </a:lnTo>
                </a:path>
                <a:path w="411479" h="2051685">
                  <a:moveTo>
                    <a:pt x="201167" y="466343"/>
                  </a:moveTo>
                  <a:lnTo>
                    <a:pt x="249935" y="472439"/>
                  </a:lnTo>
                </a:path>
                <a:path w="411479" h="2051685">
                  <a:moveTo>
                    <a:pt x="204215" y="408431"/>
                  </a:moveTo>
                  <a:lnTo>
                    <a:pt x="256031" y="411479"/>
                  </a:lnTo>
                </a:path>
                <a:path w="411479" h="2051685">
                  <a:moveTo>
                    <a:pt x="207263" y="350519"/>
                  </a:moveTo>
                  <a:lnTo>
                    <a:pt x="259079" y="353567"/>
                  </a:lnTo>
                </a:path>
                <a:path w="411479" h="2051685">
                  <a:moveTo>
                    <a:pt x="213359" y="292607"/>
                  </a:moveTo>
                  <a:lnTo>
                    <a:pt x="262127" y="295655"/>
                  </a:lnTo>
                </a:path>
                <a:path w="411479" h="2051685">
                  <a:moveTo>
                    <a:pt x="362711" y="301751"/>
                  </a:moveTo>
                  <a:lnTo>
                    <a:pt x="368807" y="301751"/>
                  </a:lnTo>
                </a:path>
                <a:path w="411479" h="2051685">
                  <a:moveTo>
                    <a:pt x="216407" y="234695"/>
                  </a:moveTo>
                  <a:lnTo>
                    <a:pt x="268223" y="237743"/>
                  </a:lnTo>
                </a:path>
                <a:path w="411479" h="2051685">
                  <a:moveTo>
                    <a:pt x="368807" y="243839"/>
                  </a:moveTo>
                  <a:lnTo>
                    <a:pt x="377951" y="243839"/>
                  </a:lnTo>
                </a:path>
                <a:path w="411479" h="2051685">
                  <a:moveTo>
                    <a:pt x="222503" y="173735"/>
                  </a:moveTo>
                  <a:lnTo>
                    <a:pt x="271271" y="176783"/>
                  </a:lnTo>
                </a:path>
                <a:path w="411479" h="2051685">
                  <a:moveTo>
                    <a:pt x="371855" y="185927"/>
                  </a:moveTo>
                  <a:lnTo>
                    <a:pt x="387095" y="185927"/>
                  </a:lnTo>
                </a:path>
                <a:path w="411479" h="2051685">
                  <a:moveTo>
                    <a:pt x="225551" y="115823"/>
                  </a:moveTo>
                  <a:lnTo>
                    <a:pt x="274319" y="118871"/>
                  </a:lnTo>
                </a:path>
                <a:path w="411479" h="2051685">
                  <a:moveTo>
                    <a:pt x="377951" y="128015"/>
                  </a:moveTo>
                  <a:lnTo>
                    <a:pt x="396239" y="128015"/>
                  </a:lnTo>
                </a:path>
                <a:path w="411479" h="2051685">
                  <a:moveTo>
                    <a:pt x="231647" y="57911"/>
                  </a:moveTo>
                  <a:lnTo>
                    <a:pt x="280415" y="60959"/>
                  </a:lnTo>
                </a:path>
                <a:path w="411479" h="2051685">
                  <a:moveTo>
                    <a:pt x="380999" y="67055"/>
                  </a:moveTo>
                  <a:lnTo>
                    <a:pt x="405383" y="70103"/>
                  </a:lnTo>
                </a:path>
                <a:path w="411479" h="2051685">
                  <a:moveTo>
                    <a:pt x="240791" y="0"/>
                  </a:moveTo>
                  <a:lnTo>
                    <a:pt x="283463" y="3047"/>
                  </a:lnTo>
                </a:path>
                <a:path w="411479" h="2051685">
                  <a:moveTo>
                    <a:pt x="368807" y="51815"/>
                  </a:moveTo>
                  <a:lnTo>
                    <a:pt x="320039" y="48767"/>
                  </a:lnTo>
                </a:path>
                <a:path w="411479" h="2051685">
                  <a:moveTo>
                    <a:pt x="365759" y="109727"/>
                  </a:moveTo>
                  <a:lnTo>
                    <a:pt x="313943" y="106679"/>
                  </a:lnTo>
                </a:path>
                <a:path w="411479" h="2051685">
                  <a:moveTo>
                    <a:pt x="359663" y="170687"/>
                  </a:moveTo>
                  <a:lnTo>
                    <a:pt x="310895" y="164591"/>
                  </a:lnTo>
                </a:path>
                <a:path w="411479" h="2051685">
                  <a:moveTo>
                    <a:pt x="356615" y="228599"/>
                  </a:moveTo>
                  <a:lnTo>
                    <a:pt x="307847" y="225551"/>
                  </a:lnTo>
                </a:path>
                <a:path w="411479" h="2051685">
                  <a:moveTo>
                    <a:pt x="353567" y="286511"/>
                  </a:moveTo>
                  <a:lnTo>
                    <a:pt x="301751" y="283463"/>
                  </a:lnTo>
                </a:path>
                <a:path w="411479" h="2051685">
                  <a:moveTo>
                    <a:pt x="201167" y="277367"/>
                  </a:moveTo>
                  <a:lnTo>
                    <a:pt x="198119" y="277367"/>
                  </a:lnTo>
                </a:path>
                <a:path w="411479" h="2051685">
                  <a:moveTo>
                    <a:pt x="347471" y="344423"/>
                  </a:moveTo>
                  <a:lnTo>
                    <a:pt x="298703" y="341375"/>
                  </a:lnTo>
                </a:path>
                <a:path w="411479" h="2051685">
                  <a:moveTo>
                    <a:pt x="198119" y="335279"/>
                  </a:moveTo>
                  <a:lnTo>
                    <a:pt x="188975" y="335279"/>
                  </a:lnTo>
                </a:path>
                <a:path w="411479" h="2051685">
                  <a:moveTo>
                    <a:pt x="344423" y="405383"/>
                  </a:moveTo>
                  <a:lnTo>
                    <a:pt x="295655" y="399287"/>
                  </a:lnTo>
                </a:path>
                <a:path w="411479" h="2051685">
                  <a:moveTo>
                    <a:pt x="185927" y="509015"/>
                  </a:moveTo>
                  <a:lnTo>
                    <a:pt x="182879" y="509015"/>
                  </a:lnTo>
                </a:path>
                <a:path w="411479" h="2051685">
                  <a:moveTo>
                    <a:pt x="179831" y="569975"/>
                  </a:moveTo>
                  <a:lnTo>
                    <a:pt x="173735" y="569975"/>
                  </a:lnTo>
                </a:path>
                <a:path w="411479" h="2051685">
                  <a:moveTo>
                    <a:pt x="176783" y="627887"/>
                  </a:moveTo>
                  <a:lnTo>
                    <a:pt x="167639" y="627887"/>
                  </a:lnTo>
                </a:path>
                <a:path w="411479" h="2051685">
                  <a:moveTo>
                    <a:pt x="173735" y="685799"/>
                  </a:moveTo>
                  <a:lnTo>
                    <a:pt x="161543" y="685799"/>
                  </a:lnTo>
                </a:path>
                <a:path w="411479" h="2051685">
                  <a:moveTo>
                    <a:pt x="167639" y="743711"/>
                  </a:moveTo>
                  <a:lnTo>
                    <a:pt x="152399" y="743711"/>
                  </a:lnTo>
                </a:path>
                <a:path w="411479" h="2051685">
                  <a:moveTo>
                    <a:pt x="164591" y="804671"/>
                  </a:moveTo>
                  <a:lnTo>
                    <a:pt x="143255" y="801623"/>
                  </a:lnTo>
                </a:path>
                <a:path w="411479" h="2051685">
                  <a:moveTo>
                    <a:pt x="161543" y="862583"/>
                  </a:moveTo>
                  <a:lnTo>
                    <a:pt x="134111" y="859535"/>
                  </a:lnTo>
                </a:path>
                <a:path w="411479" h="2051685">
                  <a:moveTo>
                    <a:pt x="155447" y="920495"/>
                  </a:moveTo>
                  <a:lnTo>
                    <a:pt x="124967" y="917447"/>
                  </a:lnTo>
                </a:path>
                <a:path w="411479" h="2051685">
                  <a:moveTo>
                    <a:pt x="152399" y="978407"/>
                  </a:moveTo>
                  <a:lnTo>
                    <a:pt x="115823" y="975359"/>
                  </a:lnTo>
                </a:path>
                <a:path w="411479" h="2051685">
                  <a:moveTo>
                    <a:pt x="149351" y="1039367"/>
                  </a:moveTo>
                  <a:lnTo>
                    <a:pt x="106679" y="1036319"/>
                  </a:lnTo>
                </a:path>
                <a:path w="411479" h="2051685">
                  <a:moveTo>
                    <a:pt x="143255" y="1097279"/>
                  </a:moveTo>
                  <a:lnTo>
                    <a:pt x="100583" y="1094231"/>
                  </a:lnTo>
                </a:path>
                <a:path w="411479" h="2051685">
                  <a:moveTo>
                    <a:pt x="277367" y="1164335"/>
                  </a:moveTo>
                  <a:lnTo>
                    <a:pt x="240791" y="1161287"/>
                  </a:lnTo>
                </a:path>
                <a:path w="411479" h="2051685">
                  <a:moveTo>
                    <a:pt x="140207" y="1155191"/>
                  </a:moveTo>
                  <a:lnTo>
                    <a:pt x="91439" y="1152143"/>
                  </a:lnTo>
                </a:path>
                <a:path w="411479" h="2051685">
                  <a:moveTo>
                    <a:pt x="274319" y="1222247"/>
                  </a:moveTo>
                  <a:lnTo>
                    <a:pt x="237743" y="1222247"/>
                  </a:lnTo>
                </a:path>
                <a:path w="411479" h="2051685">
                  <a:moveTo>
                    <a:pt x="137159" y="1213103"/>
                  </a:moveTo>
                  <a:lnTo>
                    <a:pt x="85343" y="1210055"/>
                  </a:lnTo>
                </a:path>
                <a:path w="411479" h="2051685">
                  <a:moveTo>
                    <a:pt x="271271" y="1283207"/>
                  </a:moveTo>
                  <a:lnTo>
                    <a:pt x="231647" y="1280159"/>
                  </a:lnTo>
                </a:path>
                <a:path w="411479" h="2051685">
                  <a:moveTo>
                    <a:pt x="131063" y="1271015"/>
                  </a:moveTo>
                  <a:lnTo>
                    <a:pt x="82295" y="1267967"/>
                  </a:lnTo>
                </a:path>
                <a:path w="411479" h="2051685">
                  <a:moveTo>
                    <a:pt x="265175" y="1341119"/>
                  </a:moveTo>
                  <a:lnTo>
                    <a:pt x="228599" y="1338071"/>
                  </a:lnTo>
                </a:path>
                <a:path w="411479" h="2051685">
                  <a:moveTo>
                    <a:pt x="128015" y="1331975"/>
                  </a:moveTo>
                  <a:lnTo>
                    <a:pt x="76199" y="1325879"/>
                  </a:lnTo>
                </a:path>
                <a:path w="411479" h="2051685">
                  <a:moveTo>
                    <a:pt x="262127" y="1399031"/>
                  </a:moveTo>
                  <a:lnTo>
                    <a:pt x="225551" y="1395983"/>
                  </a:lnTo>
                </a:path>
                <a:path w="411479" h="2051685">
                  <a:moveTo>
                    <a:pt x="124967" y="1389887"/>
                  </a:moveTo>
                  <a:lnTo>
                    <a:pt x="73151" y="1386839"/>
                  </a:lnTo>
                </a:path>
                <a:path w="411479" h="2051685">
                  <a:moveTo>
                    <a:pt x="259079" y="1456943"/>
                  </a:moveTo>
                  <a:lnTo>
                    <a:pt x="219455" y="1453895"/>
                  </a:lnTo>
                </a:path>
                <a:path w="411479" h="2051685">
                  <a:moveTo>
                    <a:pt x="118871" y="1447799"/>
                  </a:moveTo>
                  <a:lnTo>
                    <a:pt x="70103" y="1444751"/>
                  </a:lnTo>
                </a:path>
                <a:path w="411479" h="2051685">
                  <a:moveTo>
                    <a:pt x="252983" y="1514855"/>
                  </a:moveTo>
                  <a:lnTo>
                    <a:pt x="216407" y="1514855"/>
                  </a:lnTo>
                </a:path>
                <a:path w="411479" h="2051685">
                  <a:moveTo>
                    <a:pt x="115823" y="1505711"/>
                  </a:moveTo>
                  <a:lnTo>
                    <a:pt x="64007" y="1502663"/>
                  </a:lnTo>
                </a:path>
                <a:path w="411479" h="2051685">
                  <a:moveTo>
                    <a:pt x="249935" y="1575815"/>
                  </a:moveTo>
                  <a:lnTo>
                    <a:pt x="213359" y="1572767"/>
                  </a:lnTo>
                </a:path>
                <a:path w="411479" h="2051685">
                  <a:moveTo>
                    <a:pt x="109727" y="1566671"/>
                  </a:moveTo>
                  <a:lnTo>
                    <a:pt x="60959" y="1560575"/>
                  </a:lnTo>
                </a:path>
                <a:path w="411479" h="2051685">
                  <a:moveTo>
                    <a:pt x="246887" y="1633727"/>
                  </a:moveTo>
                  <a:lnTo>
                    <a:pt x="207263" y="1630679"/>
                  </a:lnTo>
                </a:path>
                <a:path w="411479" h="2051685">
                  <a:moveTo>
                    <a:pt x="106679" y="1624583"/>
                  </a:moveTo>
                  <a:lnTo>
                    <a:pt x="57911" y="1621535"/>
                  </a:lnTo>
                </a:path>
                <a:path w="411479" h="2051685">
                  <a:moveTo>
                    <a:pt x="240791" y="1691639"/>
                  </a:moveTo>
                  <a:lnTo>
                    <a:pt x="204215" y="1688591"/>
                  </a:lnTo>
                </a:path>
                <a:path w="411479" h="2051685">
                  <a:moveTo>
                    <a:pt x="103631" y="1682495"/>
                  </a:moveTo>
                  <a:lnTo>
                    <a:pt x="51815" y="1679447"/>
                  </a:lnTo>
                </a:path>
                <a:path w="411479" h="2051685">
                  <a:moveTo>
                    <a:pt x="237743" y="1749551"/>
                  </a:moveTo>
                  <a:lnTo>
                    <a:pt x="201167" y="1749551"/>
                  </a:lnTo>
                </a:path>
                <a:path w="411479" h="2051685">
                  <a:moveTo>
                    <a:pt x="97535" y="1740407"/>
                  </a:moveTo>
                  <a:lnTo>
                    <a:pt x="48767" y="1737359"/>
                  </a:lnTo>
                </a:path>
                <a:path w="411479" h="2051685">
                  <a:moveTo>
                    <a:pt x="234695" y="1810511"/>
                  </a:moveTo>
                  <a:lnTo>
                    <a:pt x="195071" y="1807463"/>
                  </a:lnTo>
                </a:path>
                <a:path w="411479" h="2051685">
                  <a:moveTo>
                    <a:pt x="94487" y="1798319"/>
                  </a:moveTo>
                  <a:lnTo>
                    <a:pt x="45719" y="1795271"/>
                  </a:lnTo>
                </a:path>
                <a:path w="411479" h="2051685">
                  <a:moveTo>
                    <a:pt x="228599" y="1868423"/>
                  </a:moveTo>
                  <a:lnTo>
                    <a:pt x="192023" y="1865375"/>
                  </a:lnTo>
                </a:path>
                <a:path w="411479" h="2051685">
                  <a:moveTo>
                    <a:pt x="91439" y="1859279"/>
                  </a:moveTo>
                  <a:lnTo>
                    <a:pt x="79247" y="1856231"/>
                  </a:lnTo>
                </a:path>
                <a:path w="411479" h="2051685">
                  <a:moveTo>
                    <a:pt x="85343" y="1917191"/>
                  </a:moveTo>
                  <a:lnTo>
                    <a:pt x="73151" y="1917191"/>
                  </a:lnTo>
                </a:path>
                <a:path w="411479" h="2051685">
                  <a:moveTo>
                    <a:pt x="82295" y="1975103"/>
                  </a:moveTo>
                  <a:lnTo>
                    <a:pt x="70103" y="1975103"/>
                  </a:lnTo>
                </a:path>
                <a:path w="411479" h="2051685">
                  <a:moveTo>
                    <a:pt x="79247" y="2033015"/>
                  </a:moveTo>
                  <a:lnTo>
                    <a:pt x="67055" y="2033015"/>
                  </a:lnTo>
                </a:path>
                <a:path w="411479" h="2051685">
                  <a:moveTo>
                    <a:pt x="411479" y="24383"/>
                  </a:moveTo>
                  <a:lnTo>
                    <a:pt x="384047" y="24383"/>
                  </a:lnTo>
                </a:path>
                <a:path w="411479" h="2051685">
                  <a:moveTo>
                    <a:pt x="283463" y="18287"/>
                  </a:moveTo>
                  <a:lnTo>
                    <a:pt x="237743" y="15239"/>
                  </a:lnTo>
                </a:path>
                <a:path w="411479" h="2051685">
                  <a:moveTo>
                    <a:pt x="402335" y="85343"/>
                  </a:moveTo>
                  <a:lnTo>
                    <a:pt x="380999" y="82295"/>
                  </a:lnTo>
                </a:path>
                <a:path w="411479" h="2051685">
                  <a:moveTo>
                    <a:pt x="277367" y="76199"/>
                  </a:moveTo>
                  <a:lnTo>
                    <a:pt x="228599" y="73151"/>
                  </a:lnTo>
                </a:path>
                <a:path w="411479" h="2051685">
                  <a:moveTo>
                    <a:pt x="393191" y="143255"/>
                  </a:moveTo>
                  <a:lnTo>
                    <a:pt x="374903" y="140207"/>
                  </a:lnTo>
                </a:path>
                <a:path w="411479" h="2051685">
                  <a:moveTo>
                    <a:pt x="274319" y="134111"/>
                  </a:moveTo>
                  <a:lnTo>
                    <a:pt x="225551" y="131063"/>
                  </a:lnTo>
                </a:path>
                <a:path w="411479" h="2051685">
                  <a:moveTo>
                    <a:pt x="384047" y="201167"/>
                  </a:moveTo>
                  <a:lnTo>
                    <a:pt x="371855" y="198119"/>
                  </a:lnTo>
                </a:path>
                <a:path w="411479" h="2051685">
                  <a:moveTo>
                    <a:pt x="271271" y="192023"/>
                  </a:moveTo>
                  <a:lnTo>
                    <a:pt x="219455" y="188975"/>
                  </a:lnTo>
                </a:path>
                <a:path w="411479" h="2051685">
                  <a:moveTo>
                    <a:pt x="374903" y="259079"/>
                  </a:moveTo>
                  <a:lnTo>
                    <a:pt x="365759" y="259079"/>
                  </a:lnTo>
                </a:path>
                <a:path w="411479" h="2051685">
                  <a:moveTo>
                    <a:pt x="265175" y="249935"/>
                  </a:moveTo>
                  <a:lnTo>
                    <a:pt x="216407" y="246887"/>
                  </a:lnTo>
                </a:path>
                <a:path w="411479" h="2051685">
                  <a:moveTo>
                    <a:pt x="365759" y="316991"/>
                  </a:moveTo>
                  <a:lnTo>
                    <a:pt x="362711" y="316991"/>
                  </a:lnTo>
                </a:path>
                <a:path w="411479" h="2051685">
                  <a:moveTo>
                    <a:pt x="262127" y="310895"/>
                  </a:moveTo>
                  <a:lnTo>
                    <a:pt x="210311" y="304799"/>
                  </a:lnTo>
                </a:path>
                <a:path w="411479" h="2051685">
                  <a:moveTo>
                    <a:pt x="259079" y="368807"/>
                  </a:moveTo>
                  <a:lnTo>
                    <a:pt x="207263" y="365759"/>
                  </a:lnTo>
                </a:path>
                <a:path w="411479" h="2051685">
                  <a:moveTo>
                    <a:pt x="252983" y="426719"/>
                  </a:moveTo>
                  <a:lnTo>
                    <a:pt x="204215" y="423671"/>
                  </a:lnTo>
                </a:path>
                <a:path w="411479" h="2051685">
                  <a:moveTo>
                    <a:pt x="246887" y="484631"/>
                  </a:moveTo>
                  <a:lnTo>
                    <a:pt x="198119" y="481583"/>
                  </a:lnTo>
                </a:path>
                <a:path w="411479" h="2051685">
                  <a:moveTo>
                    <a:pt x="237743" y="542543"/>
                  </a:moveTo>
                  <a:lnTo>
                    <a:pt x="195071" y="539495"/>
                  </a:lnTo>
                </a:path>
                <a:path w="411479" h="2051685">
                  <a:moveTo>
                    <a:pt x="231647" y="603503"/>
                  </a:moveTo>
                  <a:lnTo>
                    <a:pt x="192023" y="600455"/>
                  </a:lnTo>
                </a:path>
                <a:path w="411479" h="2051685">
                  <a:moveTo>
                    <a:pt x="222503" y="661415"/>
                  </a:moveTo>
                  <a:lnTo>
                    <a:pt x="185927" y="658367"/>
                  </a:lnTo>
                </a:path>
                <a:path w="411479" h="2051685">
                  <a:moveTo>
                    <a:pt x="216407" y="719327"/>
                  </a:moveTo>
                  <a:lnTo>
                    <a:pt x="182879" y="716279"/>
                  </a:lnTo>
                </a:path>
                <a:path w="411479" h="2051685">
                  <a:moveTo>
                    <a:pt x="213359" y="777239"/>
                  </a:moveTo>
                  <a:lnTo>
                    <a:pt x="179831" y="774191"/>
                  </a:lnTo>
                </a:path>
                <a:path w="411479" h="2051685">
                  <a:moveTo>
                    <a:pt x="207263" y="835151"/>
                  </a:moveTo>
                  <a:lnTo>
                    <a:pt x="173735" y="835151"/>
                  </a:lnTo>
                </a:path>
                <a:path w="411479" h="2051685">
                  <a:moveTo>
                    <a:pt x="204215" y="893063"/>
                  </a:moveTo>
                  <a:lnTo>
                    <a:pt x="170687" y="893063"/>
                  </a:lnTo>
                </a:path>
                <a:path w="411479" h="2051685">
                  <a:moveTo>
                    <a:pt x="201167" y="954023"/>
                  </a:moveTo>
                  <a:lnTo>
                    <a:pt x="167639" y="950975"/>
                  </a:lnTo>
                </a:path>
                <a:path w="411479" h="2051685">
                  <a:moveTo>
                    <a:pt x="195071" y="1011935"/>
                  </a:moveTo>
                  <a:lnTo>
                    <a:pt x="161543" y="1008887"/>
                  </a:lnTo>
                </a:path>
                <a:path w="411479" h="2051685">
                  <a:moveTo>
                    <a:pt x="192023" y="1069847"/>
                  </a:moveTo>
                  <a:lnTo>
                    <a:pt x="158495" y="1066799"/>
                  </a:lnTo>
                </a:path>
                <a:path w="411479" h="2051685">
                  <a:moveTo>
                    <a:pt x="204215" y="1130807"/>
                  </a:moveTo>
                  <a:lnTo>
                    <a:pt x="155447" y="1127759"/>
                  </a:lnTo>
                </a:path>
                <a:path w="411479" h="2051685">
                  <a:moveTo>
                    <a:pt x="201167" y="1188719"/>
                  </a:moveTo>
                  <a:lnTo>
                    <a:pt x="149351" y="1185671"/>
                  </a:lnTo>
                </a:path>
                <a:path w="411479" h="2051685">
                  <a:moveTo>
                    <a:pt x="195071" y="1246631"/>
                  </a:moveTo>
                  <a:lnTo>
                    <a:pt x="146303" y="1243583"/>
                  </a:lnTo>
                </a:path>
                <a:path w="411479" h="2051685">
                  <a:moveTo>
                    <a:pt x="192023" y="1304543"/>
                  </a:moveTo>
                  <a:lnTo>
                    <a:pt x="143255" y="1301495"/>
                  </a:lnTo>
                </a:path>
                <a:path w="411479" h="2051685">
                  <a:moveTo>
                    <a:pt x="188975" y="1365503"/>
                  </a:moveTo>
                  <a:lnTo>
                    <a:pt x="137159" y="1362455"/>
                  </a:lnTo>
                </a:path>
                <a:path w="411479" h="2051685">
                  <a:moveTo>
                    <a:pt x="182879" y="1423415"/>
                  </a:moveTo>
                  <a:lnTo>
                    <a:pt x="134111" y="1420367"/>
                  </a:lnTo>
                </a:path>
                <a:path w="411479" h="2051685">
                  <a:moveTo>
                    <a:pt x="179831" y="1481327"/>
                  </a:moveTo>
                  <a:lnTo>
                    <a:pt x="131063" y="1478279"/>
                  </a:lnTo>
                </a:path>
                <a:path w="411479" h="2051685">
                  <a:moveTo>
                    <a:pt x="176783" y="1539239"/>
                  </a:moveTo>
                  <a:lnTo>
                    <a:pt x="124967" y="1536191"/>
                  </a:lnTo>
                </a:path>
                <a:path w="411479" h="2051685">
                  <a:moveTo>
                    <a:pt x="170687" y="1600199"/>
                  </a:moveTo>
                  <a:lnTo>
                    <a:pt x="121919" y="1594103"/>
                  </a:lnTo>
                </a:path>
                <a:path w="411479" h="2051685">
                  <a:moveTo>
                    <a:pt x="167639" y="1658111"/>
                  </a:moveTo>
                  <a:lnTo>
                    <a:pt x="118871" y="1655063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6" name="object 546"/>
            <p:cNvSpPr/>
            <p:nvPr/>
          </p:nvSpPr>
          <p:spPr>
            <a:xfrm>
              <a:off x="5817717" y="542147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7" name="object 547"/>
            <p:cNvSpPr/>
            <p:nvPr/>
          </p:nvSpPr>
          <p:spPr>
            <a:xfrm>
              <a:off x="5800343" y="3809999"/>
              <a:ext cx="363220" cy="2033270"/>
            </a:xfrm>
            <a:custGeom>
              <a:avLst/>
              <a:gdLst/>
              <a:ahLst/>
              <a:cxnLst/>
              <a:rect l="l" t="t" r="r" b="b"/>
              <a:pathLst>
                <a:path w="363220" h="2033270">
                  <a:moveTo>
                    <a:pt x="167639" y="1682495"/>
                  </a:moveTo>
                  <a:lnTo>
                    <a:pt x="115823" y="1679447"/>
                  </a:lnTo>
                </a:path>
                <a:path w="363220" h="2033270">
                  <a:moveTo>
                    <a:pt x="15239" y="1673351"/>
                  </a:moveTo>
                  <a:lnTo>
                    <a:pt x="9143" y="1670303"/>
                  </a:lnTo>
                </a:path>
                <a:path w="363220" h="2033270">
                  <a:moveTo>
                    <a:pt x="161543" y="1740407"/>
                  </a:moveTo>
                  <a:lnTo>
                    <a:pt x="112775" y="1737359"/>
                  </a:lnTo>
                </a:path>
                <a:path w="363220" h="2033270">
                  <a:moveTo>
                    <a:pt x="12191" y="1731263"/>
                  </a:moveTo>
                  <a:lnTo>
                    <a:pt x="0" y="1731263"/>
                  </a:lnTo>
                </a:path>
                <a:path w="363220" h="2033270">
                  <a:moveTo>
                    <a:pt x="158495" y="1798319"/>
                  </a:moveTo>
                  <a:lnTo>
                    <a:pt x="109727" y="1795271"/>
                  </a:lnTo>
                </a:path>
                <a:path w="363220" h="2033270">
                  <a:moveTo>
                    <a:pt x="140207" y="1856231"/>
                  </a:moveTo>
                  <a:lnTo>
                    <a:pt x="103631" y="1856231"/>
                  </a:lnTo>
                </a:path>
                <a:path w="363220" h="2033270">
                  <a:moveTo>
                    <a:pt x="134111" y="1917191"/>
                  </a:moveTo>
                  <a:lnTo>
                    <a:pt x="100583" y="1914143"/>
                  </a:lnTo>
                </a:path>
                <a:path w="363220" h="2033270">
                  <a:moveTo>
                    <a:pt x="131063" y="1975103"/>
                  </a:moveTo>
                  <a:lnTo>
                    <a:pt x="97535" y="1972055"/>
                  </a:lnTo>
                </a:path>
                <a:path w="363220" h="2033270">
                  <a:moveTo>
                    <a:pt x="124967" y="2033015"/>
                  </a:moveTo>
                  <a:lnTo>
                    <a:pt x="91439" y="2029967"/>
                  </a:lnTo>
                </a:path>
                <a:path w="363220" h="2033270">
                  <a:moveTo>
                    <a:pt x="362711" y="3047"/>
                  </a:moveTo>
                  <a:lnTo>
                    <a:pt x="310895" y="0"/>
                  </a:lnTo>
                </a:path>
                <a:path w="363220" h="2033270">
                  <a:moveTo>
                    <a:pt x="356615" y="60959"/>
                  </a:moveTo>
                  <a:lnTo>
                    <a:pt x="307847" y="57911"/>
                  </a:lnTo>
                </a:path>
                <a:path w="363220" h="2033270">
                  <a:moveTo>
                    <a:pt x="353567" y="121919"/>
                  </a:moveTo>
                  <a:lnTo>
                    <a:pt x="301751" y="115823"/>
                  </a:lnTo>
                </a:path>
                <a:path w="363220" h="2033270">
                  <a:moveTo>
                    <a:pt x="350519" y="179831"/>
                  </a:moveTo>
                  <a:lnTo>
                    <a:pt x="298703" y="176783"/>
                  </a:lnTo>
                </a:path>
                <a:path w="363220" h="2033270">
                  <a:moveTo>
                    <a:pt x="344423" y="237743"/>
                  </a:moveTo>
                  <a:lnTo>
                    <a:pt x="295655" y="234695"/>
                  </a:lnTo>
                </a:path>
                <a:path w="363220" h="2033270">
                  <a:moveTo>
                    <a:pt x="341375" y="295655"/>
                  </a:moveTo>
                  <a:lnTo>
                    <a:pt x="289559" y="292607"/>
                  </a:lnTo>
                </a:path>
                <a:path w="363220" h="2033270">
                  <a:moveTo>
                    <a:pt x="338327" y="353567"/>
                  </a:moveTo>
                  <a:lnTo>
                    <a:pt x="286511" y="350519"/>
                  </a:lnTo>
                </a:path>
                <a:path w="363220" h="2033270">
                  <a:moveTo>
                    <a:pt x="161543" y="694943"/>
                  </a:moveTo>
                  <a:lnTo>
                    <a:pt x="158495" y="694943"/>
                  </a:lnTo>
                </a:path>
                <a:path w="363220" h="2033270">
                  <a:moveTo>
                    <a:pt x="155447" y="755903"/>
                  </a:moveTo>
                  <a:lnTo>
                    <a:pt x="149351" y="752855"/>
                  </a:lnTo>
                </a:path>
                <a:path w="363220" h="2033270">
                  <a:moveTo>
                    <a:pt x="152399" y="813815"/>
                  </a:moveTo>
                  <a:lnTo>
                    <a:pt x="140207" y="810767"/>
                  </a:lnTo>
                </a:path>
                <a:path w="363220" h="2033270">
                  <a:moveTo>
                    <a:pt x="149351" y="871727"/>
                  </a:moveTo>
                  <a:lnTo>
                    <a:pt x="131063" y="871727"/>
                  </a:lnTo>
                </a:path>
                <a:path w="363220" h="2033270">
                  <a:moveTo>
                    <a:pt x="143255" y="929639"/>
                  </a:moveTo>
                  <a:lnTo>
                    <a:pt x="121919" y="929639"/>
                  </a:lnTo>
                </a:path>
                <a:path w="363220" h="2033270">
                  <a:moveTo>
                    <a:pt x="140207" y="987551"/>
                  </a:moveTo>
                  <a:lnTo>
                    <a:pt x="112775" y="987551"/>
                  </a:lnTo>
                </a:path>
                <a:path w="363220" h="2033270">
                  <a:moveTo>
                    <a:pt x="137159" y="1048511"/>
                  </a:moveTo>
                  <a:lnTo>
                    <a:pt x="103631" y="1045463"/>
                  </a:lnTo>
                </a:path>
                <a:path w="363220" h="2033270">
                  <a:moveTo>
                    <a:pt x="283463" y="1115567"/>
                  </a:moveTo>
                  <a:lnTo>
                    <a:pt x="234695" y="1112519"/>
                  </a:lnTo>
                </a:path>
                <a:path w="363220" h="2033270">
                  <a:moveTo>
                    <a:pt x="131063" y="1106423"/>
                  </a:moveTo>
                  <a:lnTo>
                    <a:pt x="94487" y="1103375"/>
                  </a:lnTo>
                </a:path>
                <a:path w="363220" h="2033270">
                  <a:moveTo>
                    <a:pt x="277367" y="1176527"/>
                  </a:moveTo>
                  <a:lnTo>
                    <a:pt x="228599" y="1170431"/>
                  </a:lnTo>
                </a:path>
                <a:path w="363220" h="2033270">
                  <a:moveTo>
                    <a:pt x="128015" y="1164335"/>
                  </a:moveTo>
                  <a:lnTo>
                    <a:pt x="88391" y="1161287"/>
                  </a:lnTo>
                </a:path>
                <a:path w="363220" h="2033270">
                  <a:moveTo>
                    <a:pt x="274319" y="1234439"/>
                  </a:moveTo>
                  <a:lnTo>
                    <a:pt x="225551" y="1231391"/>
                  </a:lnTo>
                </a:path>
                <a:path w="363220" h="2033270">
                  <a:moveTo>
                    <a:pt x="124967" y="1222247"/>
                  </a:moveTo>
                  <a:lnTo>
                    <a:pt x="79247" y="1219199"/>
                  </a:lnTo>
                </a:path>
                <a:path w="363220" h="2033270">
                  <a:moveTo>
                    <a:pt x="271271" y="1292351"/>
                  </a:moveTo>
                  <a:lnTo>
                    <a:pt x="222503" y="1289303"/>
                  </a:lnTo>
                </a:path>
                <a:path w="363220" h="2033270">
                  <a:moveTo>
                    <a:pt x="118871" y="1283207"/>
                  </a:moveTo>
                  <a:lnTo>
                    <a:pt x="70103" y="1277111"/>
                  </a:lnTo>
                </a:path>
                <a:path w="363220" h="2033270">
                  <a:moveTo>
                    <a:pt x="265175" y="1350263"/>
                  </a:moveTo>
                  <a:lnTo>
                    <a:pt x="216407" y="1347215"/>
                  </a:lnTo>
                </a:path>
                <a:path w="363220" h="2033270">
                  <a:moveTo>
                    <a:pt x="115823" y="1341119"/>
                  </a:moveTo>
                  <a:lnTo>
                    <a:pt x="67055" y="1338071"/>
                  </a:lnTo>
                </a:path>
                <a:path w="363220" h="2033270">
                  <a:moveTo>
                    <a:pt x="262127" y="1408175"/>
                  </a:moveTo>
                  <a:lnTo>
                    <a:pt x="213359" y="1405127"/>
                  </a:lnTo>
                </a:path>
                <a:path w="363220" h="2033270">
                  <a:moveTo>
                    <a:pt x="112775" y="1399031"/>
                  </a:moveTo>
                  <a:lnTo>
                    <a:pt x="60959" y="1395983"/>
                  </a:lnTo>
                </a:path>
                <a:path w="363220" h="2033270">
                  <a:moveTo>
                    <a:pt x="259079" y="1469135"/>
                  </a:moveTo>
                  <a:lnTo>
                    <a:pt x="210311" y="1466087"/>
                  </a:lnTo>
                </a:path>
                <a:path w="363220" h="2033270">
                  <a:moveTo>
                    <a:pt x="106679" y="1456943"/>
                  </a:moveTo>
                  <a:lnTo>
                    <a:pt x="57911" y="1453895"/>
                  </a:lnTo>
                </a:path>
                <a:path w="363220" h="2033270">
                  <a:moveTo>
                    <a:pt x="252983" y="1527047"/>
                  </a:moveTo>
                  <a:lnTo>
                    <a:pt x="204215" y="1523999"/>
                  </a:lnTo>
                </a:path>
                <a:path w="363220" h="2033270">
                  <a:moveTo>
                    <a:pt x="103631" y="1514855"/>
                  </a:moveTo>
                  <a:lnTo>
                    <a:pt x="54863" y="1511807"/>
                  </a:lnTo>
                </a:path>
                <a:path w="363220" h="2033270">
                  <a:moveTo>
                    <a:pt x="249935" y="1584959"/>
                  </a:moveTo>
                  <a:lnTo>
                    <a:pt x="201167" y="1581911"/>
                  </a:lnTo>
                </a:path>
                <a:path w="363220" h="2033270">
                  <a:moveTo>
                    <a:pt x="100583" y="1575815"/>
                  </a:moveTo>
                  <a:lnTo>
                    <a:pt x="48767" y="1572767"/>
                  </a:lnTo>
                </a:path>
                <a:path w="363220" h="2033270">
                  <a:moveTo>
                    <a:pt x="246887" y="1642871"/>
                  </a:moveTo>
                  <a:lnTo>
                    <a:pt x="195071" y="1639823"/>
                  </a:lnTo>
                </a:path>
                <a:path w="363220" h="2033270">
                  <a:moveTo>
                    <a:pt x="94487" y="1633727"/>
                  </a:moveTo>
                  <a:lnTo>
                    <a:pt x="45719" y="1630679"/>
                  </a:lnTo>
                </a:path>
                <a:path w="363220" h="2033270">
                  <a:moveTo>
                    <a:pt x="240791" y="1703831"/>
                  </a:moveTo>
                  <a:lnTo>
                    <a:pt x="192023" y="1697735"/>
                  </a:lnTo>
                </a:path>
                <a:path w="363220" h="2033270">
                  <a:moveTo>
                    <a:pt x="91439" y="1691639"/>
                  </a:moveTo>
                  <a:lnTo>
                    <a:pt x="39623" y="1688591"/>
                  </a:lnTo>
                </a:path>
                <a:path w="363220" h="2033270">
                  <a:moveTo>
                    <a:pt x="237743" y="1761743"/>
                  </a:moveTo>
                  <a:lnTo>
                    <a:pt x="188975" y="1758695"/>
                  </a:lnTo>
                </a:path>
                <a:path w="363220" h="2033270">
                  <a:moveTo>
                    <a:pt x="88391" y="1749551"/>
                  </a:moveTo>
                  <a:lnTo>
                    <a:pt x="36575" y="1746503"/>
                  </a:lnTo>
                </a:path>
                <a:path w="363220" h="2033270">
                  <a:moveTo>
                    <a:pt x="234695" y="1819655"/>
                  </a:moveTo>
                  <a:lnTo>
                    <a:pt x="182879" y="1816607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8" name="object 548"/>
            <p:cNvSpPr/>
            <p:nvPr/>
          </p:nvSpPr>
          <p:spPr>
            <a:xfrm>
              <a:off x="5878677" y="5619597"/>
              <a:ext cx="5080" cy="60325"/>
            </a:xfrm>
            <a:custGeom>
              <a:avLst/>
              <a:gdLst/>
              <a:ahLst/>
              <a:cxnLst/>
              <a:rect l="l" t="t" r="r" b="b"/>
              <a:pathLst>
                <a:path w="5079" h="60325">
                  <a:moveTo>
                    <a:pt x="1828" y="58826"/>
                  </a:moveTo>
                  <a:lnTo>
                    <a:pt x="1549" y="58191"/>
                  </a:lnTo>
                  <a:lnTo>
                    <a:pt x="914" y="57912"/>
                  </a:lnTo>
                  <a:lnTo>
                    <a:pt x="266" y="58191"/>
                  </a:lnTo>
                  <a:lnTo>
                    <a:pt x="0" y="58826"/>
                  </a:lnTo>
                  <a:lnTo>
                    <a:pt x="266" y="59474"/>
                  </a:lnTo>
                  <a:lnTo>
                    <a:pt x="914" y="59740"/>
                  </a:lnTo>
                  <a:lnTo>
                    <a:pt x="1549" y="59474"/>
                  </a:lnTo>
                  <a:lnTo>
                    <a:pt x="1828" y="58826"/>
                  </a:lnTo>
                  <a:close/>
                </a:path>
                <a:path w="5079" h="60325">
                  <a:moveTo>
                    <a:pt x="4876" y="914"/>
                  </a:moveTo>
                  <a:lnTo>
                    <a:pt x="4597" y="279"/>
                  </a:lnTo>
                  <a:lnTo>
                    <a:pt x="3962" y="0"/>
                  </a:lnTo>
                  <a:lnTo>
                    <a:pt x="3314" y="279"/>
                  </a:lnTo>
                  <a:lnTo>
                    <a:pt x="3048" y="914"/>
                  </a:lnTo>
                  <a:lnTo>
                    <a:pt x="3314" y="1562"/>
                  </a:lnTo>
                  <a:lnTo>
                    <a:pt x="3962" y="1828"/>
                  </a:lnTo>
                  <a:lnTo>
                    <a:pt x="4597" y="1562"/>
                  </a:lnTo>
                  <a:lnTo>
                    <a:pt x="4876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49" name="object 549"/>
            <p:cNvSpPr/>
            <p:nvPr/>
          </p:nvSpPr>
          <p:spPr>
            <a:xfrm>
              <a:off x="5873495" y="5736335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304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0" name="object 550"/>
            <p:cNvSpPr/>
            <p:nvPr/>
          </p:nvSpPr>
          <p:spPr>
            <a:xfrm>
              <a:off x="5866485" y="5793333"/>
              <a:ext cx="5080" cy="60325"/>
            </a:xfrm>
            <a:custGeom>
              <a:avLst/>
              <a:gdLst/>
              <a:ahLst/>
              <a:cxnLst/>
              <a:rect l="l" t="t" r="r" b="b"/>
              <a:pathLst>
                <a:path w="5079" h="60325">
                  <a:moveTo>
                    <a:pt x="1828" y="58826"/>
                  </a:moveTo>
                  <a:lnTo>
                    <a:pt x="1549" y="58191"/>
                  </a:lnTo>
                  <a:lnTo>
                    <a:pt x="914" y="57912"/>
                  </a:lnTo>
                  <a:lnTo>
                    <a:pt x="266" y="58191"/>
                  </a:lnTo>
                  <a:lnTo>
                    <a:pt x="0" y="58826"/>
                  </a:lnTo>
                  <a:lnTo>
                    <a:pt x="266" y="59474"/>
                  </a:lnTo>
                  <a:lnTo>
                    <a:pt x="914" y="59740"/>
                  </a:lnTo>
                  <a:lnTo>
                    <a:pt x="1549" y="59474"/>
                  </a:lnTo>
                  <a:lnTo>
                    <a:pt x="1828" y="58826"/>
                  </a:lnTo>
                  <a:close/>
                </a:path>
                <a:path w="5079" h="60325">
                  <a:moveTo>
                    <a:pt x="4876" y="914"/>
                  </a:moveTo>
                  <a:lnTo>
                    <a:pt x="4597" y="279"/>
                  </a:lnTo>
                  <a:lnTo>
                    <a:pt x="3962" y="0"/>
                  </a:lnTo>
                  <a:lnTo>
                    <a:pt x="3314" y="279"/>
                  </a:lnTo>
                  <a:lnTo>
                    <a:pt x="3048" y="914"/>
                  </a:lnTo>
                  <a:lnTo>
                    <a:pt x="3314" y="1562"/>
                  </a:lnTo>
                  <a:lnTo>
                    <a:pt x="3962" y="1828"/>
                  </a:lnTo>
                  <a:lnTo>
                    <a:pt x="4597" y="1562"/>
                  </a:lnTo>
                  <a:lnTo>
                    <a:pt x="4876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1" name="object 551"/>
            <p:cNvSpPr/>
            <p:nvPr/>
          </p:nvSpPr>
          <p:spPr>
            <a:xfrm>
              <a:off x="5803391" y="3776471"/>
              <a:ext cx="405765" cy="2082164"/>
            </a:xfrm>
            <a:custGeom>
              <a:avLst/>
              <a:gdLst/>
              <a:ahLst/>
              <a:cxnLst/>
              <a:rect l="l" t="t" r="r" b="b"/>
              <a:pathLst>
                <a:path w="405764" h="2082164">
                  <a:moveTo>
                    <a:pt x="301751" y="3047"/>
                  </a:moveTo>
                  <a:lnTo>
                    <a:pt x="249935" y="0"/>
                  </a:lnTo>
                </a:path>
                <a:path w="405764" h="2082164">
                  <a:moveTo>
                    <a:pt x="405383" y="70103"/>
                  </a:moveTo>
                  <a:lnTo>
                    <a:pt x="399287" y="70103"/>
                  </a:lnTo>
                </a:path>
                <a:path w="405764" h="2082164">
                  <a:moveTo>
                    <a:pt x="298703" y="60959"/>
                  </a:moveTo>
                  <a:lnTo>
                    <a:pt x="246887" y="57911"/>
                  </a:lnTo>
                </a:path>
                <a:path w="405764" h="2082164">
                  <a:moveTo>
                    <a:pt x="396239" y="128015"/>
                  </a:moveTo>
                  <a:lnTo>
                    <a:pt x="393191" y="128015"/>
                  </a:lnTo>
                </a:path>
                <a:path w="405764" h="2082164">
                  <a:moveTo>
                    <a:pt x="292607" y="121919"/>
                  </a:moveTo>
                  <a:lnTo>
                    <a:pt x="243839" y="115823"/>
                  </a:lnTo>
                </a:path>
                <a:path w="405764" h="2082164">
                  <a:moveTo>
                    <a:pt x="289559" y="179831"/>
                  </a:moveTo>
                  <a:lnTo>
                    <a:pt x="237743" y="176783"/>
                  </a:lnTo>
                </a:path>
                <a:path w="405764" h="2082164">
                  <a:moveTo>
                    <a:pt x="286511" y="237743"/>
                  </a:moveTo>
                  <a:lnTo>
                    <a:pt x="234695" y="234695"/>
                  </a:lnTo>
                </a:path>
                <a:path w="405764" h="2082164">
                  <a:moveTo>
                    <a:pt x="280415" y="295655"/>
                  </a:moveTo>
                  <a:lnTo>
                    <a:pt x="231647" y="292607"/>
                  </a:lnTo>
                </a:path>
                <a:path w="405764" h="2082164">
                  <a:moveTo>
                    <a:pt x="277367" y="353567"/>
                  </a:moveTo>
                  <a:lnTo>
                    <a:pt x="225551" y="350519"/>
                  </a:lnTo>
                </a:path>
                <a:path w="405764" h="2082164">
                  <a:moveTo>
                    <a:pt x="259079" y="411479"/>
                  </a:moveTo>
                  <a:lnTo>
                    <a:pt x="222503" y="411479"/>
                  </a:lnTo>
                </a:path>
                <a:path w="405764" h="2082164">
                  <a:moveTo>
                    <a:pt x="249935" y="469391"/>
                  </a:moveTo>
                  <a:lnTo>
                    <a:pt x="219455" y="469391"/>
                  </a:lnTo>
                </a:path>
                <a:path w="405764" h="2082164">
                  <a:moveTo>
                    <a:pt x="240791" y="530351"/>
                  </a:moveTo>
                  <a:lnTo>
                    <a:pt x="213359" y="527303"/>
                  </a:lnTo>
                </a:path>
                <a:path w="405764" h="2082164">
                  <a:moveTo>
                    <a:pt x="231647" y="588263"/>
                  </a:moveTo>
                  <a:lnTo>
                    <a:pt x="210311" y="585215"/>
                  </a:lnTo>
                </a:path>
                <a:path w="405764" h="2082164">
                  <a:moveTo>
                    <a:pt x="225551" y="646175"/>
                  </a:moveTo>
                  <a:lnTo>
                    <a:pt x="207263" y="643127"/>
                  </a:lnTo>
                </a:path>
                <a:path w="405764" h="2082164">
                  <a:moveTo>
                    <a:pt x="219455" y="704087"/>
                  </a:moveTo>
                  <a:lnTo>
                    <a:pt x="201167" y="704087"/>
                  </a:lnTo>
                </a:path>
                <a:path w="405764" h="2082164">
                  <a:moveTo>
                    <a:pt x="213359" y="761999"/>
                  </a:moveTo>
                  <a:lnTo>
                    <a:pt x="198119" y="761999"/>
                  </a:lnTo>
                </a:path>
                <a:path w="405764" h="2082164">
                  <a:moveTo>
                    <a:pt x="210311" y="819911"/>
                  </a:moveTo>
                  <a:lnTo>
                    <a:pt x="195071" y="819911"/>
                  </a:lnTo>
                </a:path>
                <a:path w="405764" h="2082164">
                  <a:moveTo>
                    <a:pt x="204215" y="880871"/>
                  </a:moveTo>
                  <a:lnTo>
                    <a:pt x="188975" y="877823"/>
                  </a:lnTo>
                </a:path>
                <a:path w="405764" h="2082164">
                  <a:moveTo>
                    <a:pt x="201167" y="938783"/>
                  </a:moveTo>
                  <a:lnTo>
                    <a:pt x="185927" y="938783"/>
                  </a:lnTo>
                </a:path>
                <a:path w="405764" h="2082164">
                  <a:moveTo>
                    <a:pt x="195071" y="996695"/>
                  </a:moveTo>
                  <a:lnTo>
                    <a:pt x="182879" y="996695"/>
                  </a:lnTo>
                </a:path>
                <a:path w="405764" h="2082164">
                  <a:moveTo>
                    <a:pt x="192023" y="1054607"/>
                  </a:moveTo>
                  <a:lnTo>
                    <a:pt x="176783" y="1054607"/>
                  </a:lnTo>
                </a:path>
                <a:path w="405764" h="2082164">
                  <a:moveTo>
                    <a:pt x="188975" y="1115567"/>
                  </a:moveTo>
                  <a:lnTo>
                    <a:pt x="173735" y="1112519"/>
                  </a:lnTo>
                </a:path>
                <a:path w="405764" h="2082164">
                  <a:moveTo>
                    <a:pt x="219455" y="1176527"/>
                  </a:moveTo>
                  <a:lnTo>
                    <a:pt x="170687" y="1170431"/>
                  </a:lnTo>
                </a:path>
                <a:path w="405764" h="2082164">
                  <a:moveTo>
                    <a:pt x="216407" y="1234439"/>
                  </a:moveTo>
                  <a:lnTo>
                    <a:pt x="164591" y="1231391"/>
                  </a:lnTo>
                </a:path>
                <a:path w="405764" h="2082164">
                  <a:moveTo>
                    <a:pt x="210311" y="1292351"/>
                  </a:moveTo>
                  <a:lnTo>
                    <a:pt x="161543" y="1289303"/>
                  </a:lnTo>
                </a:path>
                <a:path w="405764" h="2082164">
                  <a:moveTo>
                    <a:pt x="207263" y="1350263"/>
                  </a:moveTo>
                  <a:lnTo>
                    <a:pt x="158495" y="1347215"/>
                  </a:lnTo>
                </a:path>
                <a:path w="405764" h="2082164">
                  <a:moveTo>
                    <a:pt x="204215" y="1411223"/>
                  </a:moveTo>
                  <a:lnTo>
                    <a:pt x="152399" y="1405127"/>
                  </a:lnTo>
                </a:path>
                <a:path w="405764" h="2082164">
                  <a:moveTo>
                    <a:pt x="198119" y="1469135"/>
                  </a:moveTo>
                  <a:lnTo>
                    <a:pt x="149351" y="1466087"/>
                  </a:lnTo>
                </a:path>
                <a:path w="405764" h="2082164">
                  <a:moveTo>
                    <a:pt x="48767" y="1456943"/>
                  </a:moveTo>
                  <a:lnTo>
                    <a:pt x="42671" y="1456943"/>
                  </a:lnTo>
                </a:path>
                <a:path w="405764" h="2082164">
                  <a:moveTo>
                    <a:pt x="195071" y="1527047"/>
                  </a:moveTo>
                  <a:lnTo>
                    <a:pt x="143255" y="1523999"/>
                  </a:lnTo>
                </a:path>
                <a:path w="405764" h="2082164">
                  <a:moveTo>
                    <a:pt x="42671" y="1514855"/>
                  </a:moveTo>
                  <a:lnTo>
                    <a:pt x="36575" y="1514855"/>
                  </a:lnTo>
                </a:path>
                <a:path w="405764" h="2082164">
                  <a:moveTo>
                    <a:pt x="192023" y="1584959"/>
                  </a:moveTo>
                  <a:lnTo>
                    <a:pt x="140207" y="1581911"/>
                  </a:lnTo>
                </a:path>
                <a:path w="405764" h="2082164">
                  <a:moveTo>
                    <a:pt x="39623" y="1575815"/>
                  </a:moveTo>
                  <a:lnTo>
                    <a:pt x="27431" y="1572767"/>
                  </a:lnTo>
                </a:path>
                <a:path w="405764" h="2082164">
                  <a:moveTo>
                    <a:pt x="185927" y="1642871"/>
                  </a:moveTo>
                  <a:lnTo>
                    <a:pt x="137159" y="1639823"/>
                  </a:lnTo>
                </a:path>
                <a:path w="405764" h="2082164">
                  <a:moveTo>
                    <a:pt x="36575" y="1633727"/>
                  </a:moveTo>
                  <a:lnTo>
                    <a:pt x="18287" y="1633727"/>
                  </a:lnTo>
                </a:path>
                <a:path w="405764" h="2082164">
                  <a:moveTo>
                    <a:pt x="182879" y="1703831"/>
                  </a:moveTo>
                  <a:lnTo>
                    <a:pt x="131063" y="1697735"/>
                  </a:lnTo>
                </a:path>
                <a:path w="405764" h="2082164">
                  <a:moveTo>
                    <a:pt x="30479" y="1691639"/>
                  </a:moveTo>
                  <a:lnTo>
                    <a:pt x="9143" y="1691639"/>
                  </a:lnTo>
                </a:path>
                <a:path w="405764" h="2082164">
                  <a:moveTo>
                    <a:pt x="179831" y="1761743"/>
                  </a:moveTo>
                  <a:lnTo>
                    <a:pt x="128015" y="1758695"/>
                  </a:lnTo>
                </a:path>
                <a:path w="405764" h="2082164">
                  <a:moveTo>
                    <a:pt x="27431" y="1749551"/>
                  </a:moveTo>
                  <a:lnTo>
                    <a:pt x="0" y="1749551"/>
                  </a:lnTo>
                </a:path>
                <a:path w="405764" h="2082164">
                  <a:moveTo>
                    <a:pt x="173735" y="1819655"/>
                  </a:moveTo>
                  <a:lnTo>
                    <a:pt x="124967" y="1816607"/>
                  </a:lnTo>
                </a:path>
                <a:path w="405764" h="2082164">
                  <a:moveTo>
                    <a:pt x="170687" y="1877567"/>
                  </a:moveTo>
                  <a:lnTo>
                    <a:pt x="118871" y="1874519"/>
                  </a:lnTo>
                </a:path>
                <a:path w="405764" h="2082164">
                  <a:moveTo>
                    <a:pt x="131063" y="1935479"/>
                  </a:moveTo>
                  <a:lnTo>
                    <a:pt x="115823" y="1932431"/>
                  </a:lnTo>
                </a:path>
                <a:path w="405764" h="2082164">
                  <a:moveTo>
                    <a:pt x="128015" y="1993391"/>
                  </a:moveTo>
                  <a:lnTo>
                    <a:pt x="112775" y="1993391"/>
                  </a:lnTo>
                </a:path>
                <a:path w="405764" h="2082164">
                  <a:moveTo>
                    <a:pt x="124967" y="2051303"/>
                  </a:moveTo>
                  <a:lnTo>
                    <a:pt x="106679" y="2051303"/>
                  </a:lnTo>
                </a:path>
                <a:path w="405764" h="2082164">
                  <a:moveTo>
                    <a:pt x="76199" y="2078735"/>
                  </a:moveTo>
                  <a:lnTo>
                    <a:pt x="112775" y="2081783"/>
                  </a:lnTo>
                </a:path>
                <a:path w="405764" h="2082164">
                  <a:moveTo>
                    <a:pt x="79247" y="2020823"/>
                  </a:moveTo>
                  <a:lnTo>
                    <a:pt x="115823" y="2020823"/>
                  </a:lnTo>
                </a:path>
                <a:path w="405764" h="2082164">
                  <a:moveTo>
                    <a:pt x="85343" y="1959863"/>
                  </a:moveTo>
                  <a:lnTo>
                    <a:pt x="118871" y="1962911"/>
                  </a:lnTo>
                </a:path>
                <a:path w="405764" h="2082164">
                  <a:moveTo>
                    <a:pt x="88391" y="1901951"/>
                  </a:moveTo>
                  <a:lnTo>
                    <a:pt x="124967" y="1904999"/>
                  </a:lnTo>
                </a:path>
                <a:path w="405764" h="2082164">
                  <a:moveTo>
                    <a:pt x="91439" y="1844039"/>
                  </a:moveTo>
                  <a:lnTo>
                    <a:pt x="128015" y="1847087"/>
                  </a:lnTo>
                </a:path>
                <a:path w="405764" h="2082164">
                  <a:moveTo>
                    <a:pt x="97535" y="1786127"/>
                  </a:moveTo>
                  <a:lnTo>
                    <a:pt x="131063" y="1789175"/>
                  </a:lnTo>
                </a:path>
                <a:path w="405764" h="2082164">
                  <a:moveTo>
                    <a:pt x="100583" y="1728215"/>
                  </a:moveTo>
                  <a:lnTo>
                    <a:pt x="137159" y="1728215"/>
                  </a:lnTo>
                </a:path>
                <a:path w="405764" h="2082164">
                  <a:moveTo>
                    <a:pt x="103631" y="1667255"/>
                  </a:moveTo>
                  <a:lnTo>
                    <a:pt x="140207" y="1670303"/>
                  </a:lnTo>
                </a:path>
                <a:path w="405764" h="2082164">
                  <a:moveTo>
                    <a:pt x="109727" y="1609343"/>
                  </a:moveTo>
                  <a:lnTo>
                    <a:pt x="143255" y="1612391"/>
                  </a:lnTo>
                </a:path>
                <a:path w="405764" h="2082164">
                  <a:moveTo>
                    <a:pt x="112775" y="1551431"/>
                  </a:moveTo>
                  <a:lnTo>
                    <a:pt x="149351" y="1554479"/>
                  </a:lnTo>
                </a:path>
                <a:path w="405764" h="2082164">
                  <a:moveTo>
                    <a:pt x="115823" y="1493519"/>
                  </a:moveTo>
                  <a:lnTo>
                    <a:pt x="152399" y="1493519"/>
                  </a:lnTo>
                </a:path>
                <a:path w="405764" h="2082164">
                  <a:moveTo>
                    <a:pt x="121919" y="1432559"/>
                  </a:moveTo>
                  <a:lnTo>
                    <a:pt x="155447" y="1435607"/>
                  </a:lnTo>
                </a:path>
                <a:path w="405764" h="2082164">
                  <a:moveTo>
                    <a:pt x="124967" y="1374647"/>
                  </a:moveTo>
                  <a:lnTo>
                    <a:pt x="161543" y="1377695"/>
                  </a:lnTo>
                </a:path>
                <a:path w="405764" h="2082164">
                  <a:moveTo>
                    <a:pt x="128015" y="1316735"/>
                  </a:moveTo>
                  <a:lnTo>
                    <a:pt x="164591" y="1319783"/>
                  </a:lnTo>
                </a:path>
                <a:path w="405764" h="2082164">
                  <a:moveTo>
                    <a:pt x="134111" y="1258823"/>
                  </a:moveTo>
                  <a:lnTo>
                    <a:pt x="167639" y="1261871"/>
                  </a:lnTo>
                </a:path>
                <a:path w="405764" h="2082164">
                  <a:moveTo>
                    <a:pt x="137159" y="1197863"/>
                  </a:moveTo>
                  <a:lnTo>
                    <a:pt x="173735" y="1200911"/>
                  </a:lnTo>
                </a:path>
                <a:path w="405764" h="2082164">
                  <a:moveTo>
                    <a:pt x="140207" y="1139951"/>
                  </a:moveTo>
                  <a:lnTo>
                    <a:pt x="176783" y="1142999"/>
                  </a:lnTo>
                </a:path>
                <a:path w="405764" h="2082164">
                  <a:moveTo>
                    <a:pt x="146303" y="1082039"/>
                  </a:moveTo>
                  <a:lnTo>
                    <a:pt x="179831" y="1085087"/>
                  </a:lnTo>
                </a:path>
                <a:path w="405764" h="2082164">
                  <a:moveTo>
                    <a:pt x="149351" y="1024127"/>
                  </a:moveTo>
                  <a:lnTo>
                    <a:pt x="185927" y="1027175"/>
                  </a:lnTo>
                </a:path>
                <a:path w="405764" h="2082164">
                  <a:moveTo>
                    <a:pt x="152399" y="966215"/>
                  </a:moveTo>
                  <a:lnTo>
                    <a:pt x="188975" y="966215"/>
                  </a:lnTo>
                </a:path>
                <a:path w="405764" h="2082164">
                  <a:moveTo>
                    <a:pt x="158495" y="905255"/>
                  </a:moveTo>
                  <a:lnTo>
                    <a:pt x="192023" y="908303"/>
                  </a:lnTo>
                </a:path>
                <a:path w="405764" h="2082164">
                  <a:moveTo>
                    <a:pt x="161543" y="847343"/>
                  </a:moveTo>
                  <a:lnTo>
                    <a:pt x="198119" y="850391"/>
                  </a:lnTo>
                </a:path>
                <a:path w="405764" h="2082164">
                  <a:moveTo>
                    <a:pt x="164591" y="789431"/>
                  </a:moveTo>
                  <a:lnTo>
                    <a:pt x="201167" y="792479"/>
                  </a:lnTo>
                </a:path>
                <a:path w="405764" h="2082164">
                  <a:moveTo>
                    <a:pt x="170687" y="731519"/>
                  </a:moveTo>
                  <a:lnTo>
                    <a:pt x="204215" y="734567"/>
                  </a:lnTo>
                </a:path>
                <a:path w="405764" h="2082164">
                  <a:moveTo>
                    <a:pt x="173735" y="670559"/>
                  </a:moveTo>
                  <a:lnTo>
                    <a:pt x="210311" y="673607"/>
                  </a:lnTo>
                </a:path>
                <a:path w="405764" h="2082164">
                  <a:moveTo>
                    <a:pt x="176783" y="612647"/>
                  </a:moveTo>
                  <a:lnTo>
                    <a:pt x="213359" y="615695"/>
                  </a:lnTo>
                </a:path>
                <a:path w="405764" h="2082164">
                  <a:moveTo>
                    <a:pt x="182879" y="554735"/>
                  </a:moveTo>
                  <a:lnTo>
                    <a:pt x="219455" y="557783"/>
                  </a:lnTo>
                </a:path>
                <a:path w="405764" h="2082164">
                  <a:moveTo>
                    <a:pt x="185927" y="496823"/>
                  </a:moveTo>
                  <a:lnTo>
                    <a:pt x="222503" y="499871"/>
                  </a:lnTo>
                </a:path>
                <a:path w="405764" h="2082164">
                  <a:moveTo>
                    <a:pt x="192023" y="438911"/>
                  </a:moveTo>
                  <a:lnTo>
                    <a:pt x="225551" y="438911"/>
                  </a:lnTo>
                </a:path>
                <a:path w="405764" h="2082164">
                  <a:moveTo>
                    <a:pt x="195071" y="377951"/>
                  </a:moveTo>
                  <a:lnTo>
                    <a:pt x="231647" y="380999"/>
                  </a:lnTo>
                </a:path>
                <a:path w="405764" h="2082164">
                  <a:moveTo>
                    <a:pt x="344423" y="390143"/>
                  </a:moveTo>
                  <a:lnTo>
                    <a:pt x="353567" y="390143"/>
                  </a:lnTo>
                </a:path>
                <a:path w="405764" h="2082164">
                  <a:moveTo>
                    <a:pt x="198119" y="320039"/>
                  </a:moveTo>
                  <a:lnTo>
                    <a:pt x="234695" y="323087"/>
                  </a:lnTo>
                </a:path>
                <a:path w="405764" h="2082164">
                  <a:moveTo>
                    <a:pt x="350519" y="332231"/>
                  </a:moveTo>
                  <a:lnTo>
                    <a:pt x="362711" y="332231"/>
                  </a:lnTo>
                </a:path>
                <a:path w="405764" h="2082164">
                  <a:moveTo>
                    <a:pt x="201167" y="262127"/>
                  </a:moveTo>
                  <a:lnTo>
                    <a:pt x="237743" y="265175"/>
                  </a:lnTo>
                </a:path>
                <a:path w="405764" h="2082164">
                  <a:moveTo>
                    <a:pt x="353567" y="271271"/>
                  </a:moveTo>
                  <a:lnTo>
                    <a:pt x="371855" y="274319"/>
                  </a:lnTo>
                </a:path>
                <a:path w="405764" h="2082164">
                  <a:moveTo>
                    <a:pt x="210311" y="204215"/>
                  </a:moveTo>
                  <a:lnTo>
                    <a:pt x="243839" y="204215"/>
                  </a:lnTo>
                </a:path>
                <a:path w="405764" h="2082164">
                  <a:moveTo>
                    <a:pt x="359663" y="213359"/>
                  </a:moveTo>
                  <a:lnTo>
                    <a:pt x="380999" y="216407"/>
                  </a:lnTo>
                </a:path>
                <a:path w="405764" h="2082164">
                  <a:moveTo>
                    <a:pt x="219455" y="146303"/>
                  </a:moveTo>
                  <a:lnTo>
                    <a:pt x="246887" y="146303"/>
                  </a:lnTo>
                </a:path>
                <a:path w="405764" h="2082164">
                  <a:moveTo>
                    <a:pt x="362711" y="155447"/>
                  </a:moveTo>
                  <a:lnTo>
                    <a:pt x="390143" y="158495"/>
                  </a:lnTo>
                </a:path>
                <a:path w="405764" h="2082164">
                  <a:moveTo>
                    <a:pt x="228599" y="85343"/>
                  </a:moveTo>
                  <a:lnTo>
                    <a:pt x="249935" y="88391"/>
                  </a:lnTo>
                </a:path>
                <a:path w="405764" h="2082164">
                  <a:moveTo>
                    <a:pt x="365759" y="97535"/>
                  </a:moveTo>
                  <a:lnTo>
                    <a:pt x="399287" y="97535"/>
                  </a:lnTo>
                </a:path>
                <a:path w="405764" h="2082164">
                  <a:moveTo>
                    <a:pt x="237743" y="27431"/>
                  </a:moveTo>
                  <a:lnTo>
                    <a:pt x="256031" y="30479"/>
                  </a:lnTo>
                </a:path>
                <a:path w="405764" h="2082164">
                  <a:moveTo>
                    <a:pt x="371855" y="36575"/>
                  </a:moveTo>
                  <a:lnTo>
                    <a:pt x="405383" y="39623"/>
                  </a:lnTo>
                </a:path>
                <a:path w="405764" h="2082164">
                  <a:moveTo>
                    <a:pt x="146303" y="1831847"/>
                  </a:moveTo>
                  <a:lnTo>
                    <a:pt x="182879" y="1834895"/>
                  </a:lnTo>
                </a:path>
                <a:path w="405764" h="2082164">
                  <a:moveTo>
                    <a:pt x="0" y="1764791"/>
                  </a:moveTo>
                  <a:lnTo>
                    <a:pt x="33527" y="1764791"/>
                  </a:lnTo>
                </a:path>
                <a:path w="405764" h="2082164">
                  <a:moveTo>
                    <a:pt x="149351" y="1773935"/>
                  </a:moveTo>
                  <a:lnTo>
                    <a:pt x="185927" y="1776983"/>
                  </a:lnTo>
                </a:path>
                <a:path w="405764" h="2082164">
                  <a:moveTo>
                    <a:pt x="6095" y="1706879"/>
                  </a:moveTo>
                  <a:lnTo>
                    <a:pt x="39623" y="1706879"/>
                  </a:lnTo>
                </a:path>
                <a:path w="405764" h="2082164">
                  <a:moveTo>
                    <a:pt x="155447" y="1716023"/>
                  </a:moveTo>
                  <a:lnTo>
                    <a:pt x="188975" y="1719071"/>
                  </a:lnTo>
                </a:path>
                <a:path w="405764" h="2082164">
                  <a:moveTo>
                    <a:pt x="15239" y="1645919"/>
                  </a:moveTo>
                  <a:lnTo>
                    <a:pt x="42671" y="1648967"/>
                  </a:lnTo>
                </a:path>
                <a:path w="405764" h="2082164">
                  <a:moveTo>
                    <a:pt x="158495" y="1658111"/>
                  </a:moveTo>
                  <a:lnTo>
                    <a:pt x="195071" y="1661159"/>
                  </a:lnTo>
                </a:path>
                <a:path w="405764" h="2082164">
                  <a:moveTo>
                    <a:pt x="24383" y="1588007"/>
                  </a:moveTo>
                  <a:lnTo>
                    <a:pt x="45719" y="1591055"/>
                  </a:lnTo>
                </a:path>
                <a:path w="405764" h="2082164">
                  <a:moveTo>
                    <a:pt x="161543" y="1597151"/>
                  </a:moveTo>
                  <a:lnTo>
                    <a:pt x="198119" y="1600199"/>
                  </a:lnTo>
                </a:path>
                <a:path w="405764" h="2082164">
                  <a:moveTo>
                    <a:pt x="33527" y="1530095"/>
                  </a:moveTo>
                  <a:lnTo>
                    <a:pt x="51815" y="1533143"/>
                  </a:lnTo>
                </a:path>
                <a:path w="405764" h="2082164">
                  <a:moveTo>
                    <a:pt x="167639" y="1539239"/>
                  </a:moveTo>
                  <a:lnTo>
                    <a:pt x="201167" y="1542287"/>
                  </a:lnTo>
                </a:path>
                <a:path w="405764" h="2082164">
                  <a:moveTo>
                    <a:pt x="42671" y="1472183"/>
                  </a:moveTo>
                  <a:lnTo>
                    <a:pt x="54863" y="1472183"/>
                  </a:lnTo>
                </a:path>
                <a:path w="405764" h="2082164">
                  <a:moveTo>
                    <a:pt x="170687" y="1481327"/>
                  </a:moveTo>
                  <a:lnTo>
                    <a:pt x="207263" y="1484375"/>
                  </a:lnTo>
                </a:path>
                <a:path w="405764" h="2082164">
                  <a:moveTo>
                    <a:pt x="51815" y="1414271"/>
                  </a:moveTo>
                  <a:lnTo>
                    <a:pt x="57911" y="1414271"/>
                  </a:lnTo>
                </a:path>
                <a:path w="405764" h="2082164">
                  <a:moveTo>
                    <a:pt x="173735" y="1423415"/>
                  </a:moveTo>
                  <a:lnTo>
                    <a:pt x="210311" y="1426463"/>
                  </a:lnTo>
                </a:path>
                <a:path w="405764" h="2082164">
                  <a:moveTo>
                    <a:pt x="60959" y="1356359"/>
                  </a:moveTo>
                  <a:lnTo>
                    <a:pt x="64007" y="1356359"/>
                  </a:lnTo>
                </a:path>
                <a:path w="405764" h="2082164">
                  <a:moveTo>
                    <a:pt x="179831" y="1365503"/>
                  </a:moveTo>
                  <a:lnTo>
                    <a:pt x="213359" y="1365503"/>
                  </a:lnTo>
                </a:path>
                <a:path w="405764" h="2082164">
                  <a:moveTo>
                    <a:pt x="182879" y="1304543"/>
                  </a:moveTo>
                  <a:lnTo>
                    <a:pt x="219455" y="1307591"/>
                  </a:lnTo>
                </a:path>
                <a:path w="405764" h="2082164">
                  <a:moveTo>
                    <a:pt x="185927" y="1246631"/>
                  </a:moveTo>
                  <a:lnTo>
                    <a:pt x="222503" y="1249679"/>
                  </a:lnTo>
                </a:path>
                <a:path w="405764" h="2082164">
                  <a:moveTo>
                    <a:pt x="192023" y="1188719"/>
                  </a:moveTo>
                  <a:lnTo>
                    <a:pt x="225551" y="1191767"/>
                  </a:lnTo>
                </a:path>
                <a:path w="405764" h="2082164">
                  <a:moveTo>
                    <a:pt x="195071" y="1130807"/>
                  </a:moveTo>
                  <a:lnTo>
                    <a:pt x="231647" y="1130807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2" name="object 552"/>
            <p:cNvSpPr/>
            <p:nvPr/>
          </p:nvSpPr>
          <p:spPr>
            <a:xfrm>
              <a:off x="6040221" y="431810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3" name="object 553"/>
            <p:cNvSpPr/>
            <p:nvPr/>
          </p:nvSpPr>
          <p:spPr>
            <a:xfrm>
              <a:off x="5827775" y="3782567"/>
              <a:ext cx="356870" cy="2045335"/>
            </a:xfrm>
            <a:custGeom>
              <a:avLst/>
              <a:gdLst/>
              <a:ahLst/>
              <a:cxnLst/>
              <a:rect l="l" t="t" r="r" b="b"/>
              <a:pathLst>
                <a:path w="356870" h="2045335">
                  <a:moveTo>
                    <a:pt x="216407" y="478535"/>
                  </a:moveTo>
                  <a:lnTo>
                    <a:pt x="222503" y="478535"/>
                  </a:lnTo>
                </a:path>
                <a:path w="356870" h="2045335">
                  <a:moveTo>
                    <a:pt x="219455" y="420623"/>
                  </a:moveTo>
                  <a:lnTo>
                    <a:pt x="231647" y="420623"/>
                  </a:lnTo>
                </a:path>
                <a:path w="356870" h="2045335">
                  <a:moveTo>
                    <a:pt x="225551" y="362711"/>
                  </a:moveTo>
                  <a:lnTo>
                    <a:pt x="259079" y="365759"/>
                  </a:lnTo>
                </a:path>
                <a:path w="356870" h="2045335">
                  <a:moveTo>
                    <a:pt x="228599" y="304799"/>
                  </a:moveTo>
                  <a:lnTo>
                    <a:pt x="265175" y="304799"/>
                  </a:lnTo>
                </a:path>
                <a:path w="356870" h="2045335">
                  <a:moveTo>
                    <a:pt x="231647" y="243839"/>
                  </a:moveTo>
                  <a:lnTo>
                    <a:pt x="268223" y="246887"/>
                  </a:lnTo>
                </a:path>
                <a:path w="356870" h="2045335">
                  <a:moveTo>
                    <a:pt x="237743" y="185927"/>
                  </a:moveTo>
                  <a:lnTo>
                    <a:pt x="271271" y="188975"/>
                  </a:lnTo>
                </a:path>
                <a:path w="356870" h="2045335">
                  <a:moveTo>
                    <a:pt x="240791" y="128015"/>
                  </a:moveTo>
                  <a:lnTo>
                    <a:pt x="277367" y="131063"/>
                  </a:lnTo>
                </a:path>
                <a:path w="356870" h="2045335">
                  <a:moveTo>
                    <a:pt x="243839" y="70103"/>
                  </a:moveTo>
                  <a:lnTo>
                    <a:pt x="280415" y="70103"/>
                  </a:lnTo>
                </a:path>
                <a:path w="356870" h="2045335">
                  <a:moveTo>
                    <a:pt x="249935" y="9143"/>
                  </a:moveTo>
                  <a:lnTo>
                    <a:pt x="283463" y="12191"/>
                  </a:lnTo>
                </a:path>
                <a:path w="356870" h="2045335">
                  <a:moveTo>
                    <a:pt x="146303" y="1859279"/>
                  </a:moveTo>
                  <a:lnTo>
                    <a:pt x="182879" y="1859279"/>
                  </a:lnTo>
                </a:path>
                <a:path w="356870" h="2045335">
                  <a:moveTo>
                    <a:pt x="0" y="1789175"/>
                  </a:moveTo>
                  <a:lnTo>
                    <a:pt x="36575" y="1792223"/>
                  </a:lnTo>
                </a:path>
                <a:path w="356870" h="2045335">
                  <a:moveTo>
                    <a:pt x="152399" y="1798319"/>
                  </a:moveTo>
                  <a:lnTo>
                    <a:pt x="185927" y="1801367"/>
                  </a:lnTo>
                </a:path>
                <a:path w="356870" h="2045335">
                  <a:moveTo>
                    <a:pt x="3047" y="1731263"/>
                  </a:moveTo>
                  <a:lnTo>
                    <a:pt x="39623" y="1734311"/>
                  </a:lnTo>
                </a:path>
                <a:path w="356870" h="2045335">
                  <a:moveTo>
                    <a:pt x="155447" y="1740407"/>
                  </a:moveTo>
                  <a:lnTo>
                    <a:pt x="192023" y="1743455"/>
                  </a:lnTo>
                </a:path>
                <a:path w="356870" h="2045335">
                  <a:moveTo>
                    <a:pt x="9143" y="1670303"/>
                  </a:moveTo>
                  <a:lnTo>
                    <a:pt x="42671" y="1673351"/>
                  </a:lnTo>
                </a:path>
                <a:path w="356870" h="2045335">
                  <a:moveTo>
                    <a:pt x="158495" y="1682495"/>
                  </a:moveTo>
                  <a:lnTo>
                    <a:pt x="195071" y="1685543"/>
                  </a:lnTo>
                </a:path>
                <a:path w="356870" h="2045335">
                  <a:moveTo>
                    <a:pt x="12191" y="1612391"/>
                  </a:moveTo>
                  <a:lnTo>
                    <a:pt x="48767" y="1615439"/>
                  </a:lnTo>
                </a:path>
                <a:path w="356870" h="2045335">
                  <a:moveTo>
                    <a:pt x="164591" y="1624583"/>
                  </a:moveTo>
                  <a:lnTo>
                    <a:pt x="198119" y="1627631"/>
                  </a:lnTo>
                </a:path>
                <a:path w="356870" h="2045335">
                  <a:moveTo>
                    <a:pt x="15239" y="1554479"/>
                  </a:moveTo>
                  <a:lnTo>
                    <a:pt x="51815" y="1557527"/>
                  </a:lnTo>
                </a:path>
                <a:path w="356870" h="2045335">
                  <a:moveTo>
                    <a:pt x="167639" y="1563623"/>
                  </a:moveTo>
                  <a:lnTo>
                    <a:pt x="204215" y="1566671"/>
                  </a:lnTo>
                </a:path>
                <a:path w="356870" h="2045335">
                  <a:moveTo>
                    <a:pt x="21335" y="1496567"/>
                  </a:moveTo>
                  <a:lnTo>
                    <a:pt x="54863" y="1499615"/>
                  </a:lnTo>
                </a:path>
                <a:path w="356870" h="2045335">
                  <a:moveTo>
                    <a:pt x="170687" y="1505711"/>
                  </a:moveTo>
                  <a:lnTo>
                    <a:pt x="207263" y="1508759"/>
                  </a:lnTo>
                </a:path>
                <a:path w="356870" h="2045335">
                  <a:moveTo>
                    <a:pt x="24383" y="1438655"/>
                  </a:moveTo>
                  <a:lnTo>
                    <a:pt x="60959" y="1438655"/>
                  </a:lnTo>
                </a:path>
                <a:path w="356870" h="2045335">
                  <a:moveTo>
                    <a:pt x="176783" y="1447799"/>
                  </a:moveTo>
                  <a:lnTo>
                    <a:pt x="210311" y="1450847"/>
                  </a:lnTo>
                </a:path>
                <a:path w="356870" h="2045335">
                  <a:moveTo>
                    <a:pt x="30479" y="1377695"/>
                  </a:moveTo>
                  <a:lnTo>
                    <a:pt x="64007" y="1380743"/>
                  </a:lnTo>
                </a:path>
                <a:path w="356870" h="2045335">
                  <a:moveTo>
                    <a:pt x="179831" y="1389887"/>
                  </a:moveTo>
                  <a:lnTo>
                    <a:pt x="216407" y="1392935"/>
                  </a:lnTo>
                </a:path>
                <a:path w="356870" h="2045335">
                  <a:moveTo>
                    <a:pt x="39623" y="1319783"/>
                  </a:moveTo>
                  <a:lnTo>
                    <a:pt x="70103" y="1322831"/>
                  </a:lnTo>
                </a:path>
                <a:path w="356870" h="2045335">
                  <a:moveTo>
                    <a:pt x="182879" y="1331975"/>
                  </a:moveTo>
                  <a:lnTo>
                    <a:pt x="219455" y="1331975"/>
                  </a:lnTo>
                </a:path>
                <a:path w="356870" h="2045335">
                  <a:moveTo>
                    <a:pt x="48767" y="1261871"/>
                  </a:moveTo>
                  <a:lnTo>
                    <a:pt x="73151" y="1264919"/>
                  </a:lnTo>
                </a:path>
                <a:path w="356870" h="2045335">
                  <a:moveTo>
                    <a:pt x="188975" y="1271015"/>
                  </a:moveTo>
                  <a:lnTo>
                    <a:pt x="225551" y="1274063"/>
                  </a:lnTo>
                </a:path>
                <a:path w="356870" h="2045335">
                  <a:moveTo>
                    <a:pt x="57911" y="1203959"/>
                  </a:moveTo>
                  <a:lnTo>
                    <a:pt x="76199" y="1203959"/>
                  </a:lnTo>
                </a:path>
                <a:path w="356870" h="2045335">
                  <a:moveTo>
                    <a:pt x="192023" y="1213103"/>
                  </a:moveTo>
                  <a:lnTo>
                    <a:pt x="228599" y="1216151"/>
                  </a:lnTo>
                </a:path>
                <a:path w="356870" h="2045335">
                  <a:moveTo>
                    <a:pt x="67055" y="1146047"/>
                  </a:moveTo>
                  <a:lnTo>
                    <a:pt x="82295" y="1146047"/>
                  </a:lnTo>
                </a:path>
                <a:path w="356870" h="2045335">
                  <a:moveTo>
                    <a:pt x="195071" y="1155191"/>
                  </a:moveTo>
                  <a:lnTo>
                    <a:pt x="231647" y="1158239"/>
                  </a:lnTo>
                </a:path>
                <a:path w="356870" h="2045335">
                  <a:moveTo>
                    <a:pt x="76199" y="1088135"/>
                  </a:moveTo>
                  <a:lnTo>
                    <a:pt x="85343" y="1088135"/>
                  </a:lnTo>
                </a:path>
                <a:path w="356870" h="2045335">
                  <a:moveTo>
                    <a:pt x="82295" y="1030223"/>
                  </a:moveTo>
                  <a:lnTo>
                    <a:pt x="88391" y="1030223"/>
                  </a:lnTo>
                </a:path>
                <a:path w="356870" h="2045335">
                  <a:moveTo>
                    <a:pt x="91439" y="972311"/>
                  </a:moveTo>
                  <a:lnTo>
                    <a:pt x="94487" y="972311"/>
                  </a:lnTo>
                </a:path>
                <a:path w="356870" h="2045335">
                  <a:moveTo>
                    <a:pt x="249935" y="393191"/>
                  </a:moveTo>
                  <a:lnTo>
                    <a:pt x="286511" y="396239"/>
                  </a:lnTo>
                </a:path>
                <a:path w="356870" h="2045335">
                  <a:moveTo>
                    <a:pt x="252983" y="335279"/>
                  </a:moveTo>
                  <a:lnTo>
                    <a:pt x="289559" y="338327"/>
                  </a:lnTo>
                </a:path>
                <a:path w="356870" h="2045335">
                  <a:moveTo>
                    <a:pt x="259079" y="277367"/>
                  </a:moveTo>
                  <a:lnTo>
                    <a:pt x="292607" y="277367"/>
                  </a:lnTo>
                </a:path>
                <a:path w="356870" h="2045335">
                  <a:moveTo>
                    <a:pt x="262127" y="216407"/>
                  </a:moveTo>
                  <a:lnTo>
                    <a:pt x="298703" y="219455"/>
                  </a:lnTo>
                </a:path>
                <a:path w="356870" h="2045335">
                  <a:moveTo>
                    <a:pt x="265175" y="158495"/>
                  </a:moveTo>
                  <a:lnTo>
                    <a:pt x="301751" y="161543"/>
                  </a:lnTo>
                </a:path>
                <a:path w="356870" h="2045335">
                  <a:moveTo>
                    <a:pt x="271271" y="100583"/>
                  </a:moveTo>
                  <a:lnTo>
                    <a:pt x="304799" y="103631"/>
                  </a:lnTo>
                </a:path>
                <a:path w="356870" h="2045335">
                  <a:moveTo>
                    <a:pt x="274319" y="42671"/>
                  </a:moveTo>
                  <a:lnTo>
                    <a:pt x="310895" y="42671"/>
                  </a:lnTo>
                </a:path>
                <a:path w="356870" h="2045335">
                  <a:moveTo>
                    <a:pt x="39623" y="2042159"/>
                  </a:moveTo>
                  <a:lnTo>
                    <a:pt x="64007" y="2045207"/>
                  </a:lnTo>
                </a:path>
                <a:path w="356870" h="2045335">
                  <a:moveTo>
                    <a:pt x="45719" y="1984247"/>
                  </a:moveTo>
                  <a:lnTo>
                    <a:pt x="70103" y="1984247"/>
                  </a:lnTo>
                </a:path>
                <a:path w="356870" h="2045335">
                  <a:moveTo>
                    <a:pt x="48767" y="1926335"/>
                  </a:moveTo>
                  <a:lnTo>
                    <a:pt x="73151" y="1926335"/>
                  </a:lnTo>
                </a:path>
                <a:path w="356870" h="2045335">
                  <a:moveTo>
                    <a:pt x="54863" y="1865375"/>
                  </a:moveTo>
                  <a:lnTo>
                    <a:pt x="76199" y="1868423"/>
                  </a:lnTo>
                </a:path>
                <a:path w="356870" h="2045335">
                  <a:moveTo>
                    <a:pt x="192023" y="1874519"/>
                  </a:moveTo>
                  <a:lnTo>
                    <a:pt x="204215" y="1877567"/>
                  </a:lnTo>
                </a:path>
                <a:path w="356870" h="2045335">
                  <a:moveTo>
                    <a:pt x="57911" y="1807463"/>
                  </a:moveTo>
                  <a:lnTo>
                    <a:pt x="82295" y="1810511"/>
                  </a:lnTo>
                </a:path>
                <a:path w="356870" h="2045335">
                  <a:moveTo>
                    <a:pt x="198119" y="1816607"/>
                  </a:moveTo>
                  <a:lnTo>
                    <a:pt x="207263" y="1819655"/>
                  </a:lnTo>
                </a:path>
                <a:path w="356870" h="2045335">
                  <a:moveTo>
                    <a:pt x="48767" y="1749551"/>
                  </a:moveTo>
                  <a:lnTo>
                    <a:pt x="85343" y="1749551"/>
                  </a:lnTo>
                </a:path>
                <a:path w="356870" h="2045335">
                  <a:moveTo>
                    <a:pt x="201167" y="1758695"/>
                  </a:moveTo>
                  <a:lnTo>
                    <a:pt x="213359" y="1758695"/>
                  </a:lnTo>
                </a:path>
                <a:path w="356870" h="2045335">
                  <a:moveTo>
                    <a:pt x="54863" y="1688591"/>
                  </a:moveTo>
                  <a:lnTo>
                    <a:pt x="88391" y="1691639"/>
                  </a:lnTo>
                </a:path>
                <a:path w="356870" h="2045335">
                  <a:moveTo>
                    <a:pt x="204215" y="1700783"/>
                  </a:moveTo>
                  <a:lnTo>
                    <a:pt x="216407" y="1700783"/>
                  </a:lnTo>
                </a:path>
                <a:path w="356870" h="2045335">
                  <a:moveTo>
                    <a:pt x="57911" y="1630679"/>
                  </a:moveTo>
                  <a:lnTo>
                    <a:pt x="94487" y="1633727"/>
                  </a:lnTo>
                </a:path>
                <a:path w="356870" h="2045335">
                  <a:moveTo>
                    <a:pt x="210311" y="1642871"/>
                  </a:moveTo>
                  <a:lnTo>
                    <a:pt x="219455" y="1642871"/>
                  </a:lnTo>
                </a:path>
                <a:path w="356870" h="2045335">
                  <a:moveTo>
                    <a:pt x="60959" y="1572767"/>
                  </a:moveTo>
                  <a:lnTo>
                    <a:pt x="97535" y="1575815"/>
                  </a:lnTo>
                </a:path>
                <a:path w="356870" h="2045335">
                  <a:moveTo>
                    <a:pt x="213359" y="1581911"/>
                  </a:moveTo>
                  <a:lnTo>
                    <a:pt x="225551" y="1584959"/>
                  </a:lnTo>
                </a:path>
                <a:path w="356870" h="2045335">
                  <a:moveTo>
                    <a:pt x="67055" y="1514855"/>
                  </a:moveTo>
                  <a:lnTo>
                    <a:pt x="100583" y="1514855"/>
                  </a:lnTo>
                </a:path>
                <a:path w="356870" h="2045335">
                  <a:moveTo>
                    <a:pt x="216407" y="1523999"/>
                  </a:moveTo>
                  <a:lnTo>
                    <a:pt x="228599" y="1523999"/>
                  </a:lnTo>
                </a:path>
                <a:path w="356870" h="2045335">
                  <a:moveTo>
                    <a:pt x="70103" y="1453895"/>
                  </a:moveTo>
                  <a:lnTo>
                    <a:pt x="106679" y="1456943"/>
                  </a:lnTo>
                </a:path>
                <a:path w="356870" h="2045335">
                  <a:moveTo>
                    <a:pt x="222503" y="1466087"/>
                  </a:moveTo>
                  <a:lnTo>
                    <a:pt x="231647" y="1466087"/>
                  </a:lnTo>
                </a:path>
                <a:path w="356870" h="2045335">
                  <a:moveTo>
                    <a:pt x="73151" y="1395983"/>
                  </a:moveTo>
                  <a:lnTo>
                    <a:pt x="109727" y="1399031"/>
                  </a:lnTo>
                </a:path>
                <a:path w="356870" h="2045335">
                  <a:moveTo>
                    <a:pt x="225551" y="1408175"/>
                  </a:moveTo>
                  <a:lnTo>
                    <a:pt x="237743" y="1408175"/>
                  </a:lnTo>
                </a:path>
                <a:path w="356870" h="2045335">
                  <a:moveTo>
                    <a:pt x="79247" y="1338071"/>
                  </a:moveTo>
                  <a:lnTo>
                    <a:pt x="115823" y="1341119"/>
                  </a:lnTo>
                </a:path>
                <a:path w="356870" h="2045335">
                  <a:moveTo>
                    <a:pt x="228599" y="1347215"/>
                  </a:moveTo>
                  <a:lnTo>
                    <a:pt x="240791" y="1350263"/>
                  </a:lnTo>
                </a:path>
                <a:path w="356870" h="2045335">
                  <a:moveTo>
                    <a:pt x="82295" y="1280159"/>
                  </a:moveTo>
                  <a:lnTo>
                    <a:pt x="118871" y="1283207"/>
                  </a:lnTo>
                </a:path>
                <a:path w="356870" h="2045335">
                  <a:moveTo>
                    <a:pt x="234695" y="1289303"/>
                  </a:moveTo>
                  <a:lnTo>
                    <a:pt x="243839" y="1289303"/>
                  </a:lnTo>
                </a:path>
                <a:path w="356870" h="2045335">
                  <a:moveTo>
                    <a:pt x="85343" y="1222247"/>
                  </a:moveTo>
                  <a:lnTo>
                    <a:pt x="121919" y="1222247"/>
                  </a:lnTo>
                </a:path>
                <a:path w="356870" h="2045335">
                  <a:moveTo>
                    <a:pt x="237743" y="1231391"/>
                  </a:moveTo>
                  <a:lnTo>
                    <a:pt x="249935" y="1231391"/>
                  </a:lnTo>
                </a:path>
                <a:path w="356870" h="2045335">
                  <a:moveTo>
                    <a:pt x="91439" y="1161287"/>
                  </a:moveTo>
                  <a:lnTo>
                    <a:pt x="128015" y="1164335"/>
                  </a:lnTo>
                </a:path>
                <a:path w="356870" h="2045335">
                  <a:moveTo>
                    <a:pt x="240791" y="1173479"/>
                  </a:moveTo>
                  <a:lnTo>
                    <a:pt x="252983" y="1173479"/>
                  </a:lnTo>
                </a:path>
                <a:path w="356870" h="2045335">
                  <a:moveTo>
                    <a:pt x="94487" y="1103375"/>
                  </a:moveTo>
                  <a:lnTo>
                    <a:pt x="131063" y="1106423"/>
                  </a:lnTo>
                </a:path>
                <a:path w="356870" h="2045335">
                  <a:moveTo>
                    <a:pt x="100583" y="1045463"/>
                  </a:moveTo>
                  <a:lnTo>
                    <a:pt x="134111" y="1048511"/>
                  </a:lnTo>
                </a:path>
                <a:path w="356870" h="2045335">
                  <a:moveTo>
                    <a:pt x="103631" y="987551"/>
                  </a:moveTo>
                  <a:lnTo>
                    <a:pt x="140207" y="987551"/>
                  </a:lnTo>
                </a:path>
                <a:path w="356870" h="2045335">
                  <a:moveTo>
                    <a:pt x="106679" y="926591"/>
                  </a:moveTo>
                  <a:lnTo>
                    <a:pt x="143255" y="929639"/>
                  </a:lnTo>
                </a:path>
                <a:path w="356870" h="2045335">
                  <a:moveTo>
                    <a:pt x="112775" y="868679"/>
                  </a:moveTo>
                  <a:lnTo>
                    <a:pt x="146303" y="871727"/>
                  </a:lnTo>
                </a:path>
                <a:path w="356870" h="2045335">
                  <a:moveTo>
                    <a:pt x="115823" y="810767"/>
                  </a:moveTo>
                  <a:lnTo>
                    <a:pt x="152399" y="813815"/>
                  </a:lnTo>
                </a:path>
                <a:path w="356870" h="2045335">
                  <a:moveTo>
                    <a:pt x="124967" y="752855"/>
                  </a:moveTo>
                  <a:lnTo>
                    <a:pt x="155447" y="755903"/>
                  </a:lnTo>
                </a:path>
                <a:path w="356870" h="2045335">
                  <a:moveTo>
                    <a:pt x="134111" y="694943"/>
                  </a:moveTo>
                  <a:lnTo>
                    <a:pt x="158495" y="694943"/>
                  </a:lnTo>
                </a:path>
                <a:path w="356870" h="2045335">
                  <a:moveTo>
                    <a:pt x="140207" y="637031"/>
                  </a:moveTo>
                  <a:lnTo>
                    <a:pt x="164591" y="637031"/>
                  </a:lnTo>
                </a:path>
                <a:path w="356870" h="2045335">
                  <a:moveTo>
                    <a:pt x="149351" y="576071"/>
                  </a:moveTo>
                  <a:lnTo>
                    <a:pt x="167639" y="579119"/>
                  </a:lnTo>
                </a:path>
                <a:path w="356870" h="2045335">
                  <a:moveTo>
                    <a:pt x="155447" y="518159"/>
                  </a:moveTo>
                  <a:lnTo>
                    <a:pt x="170687" y="521207"/>
                  </a:lnTo>
                </a:path>
                <a:path w="356870" h="2045335">
                  <a:moveTo>
                    <a:pt x="164591" y="460247"/>
                  </a:moveTo>
                  <a:lnTo>
                    <a:pt x="176783" y="460247"/>
                  </a:lnTo>
                </a:path>
                <a:path w="356870" h="2045335">
                  <a:moveTo>
                    <a:pt x="173735" y="402335"/>
                  </a:moveTo>
                  <a:lnTo>
                    <a:pt x="179831" y="402335"/>
                  </a:lnTo>
                </a:path>
                <a:path w="356870" h="2045335">
                  <a:moveTo>
                    <a:pt x="164591" y="344423"/>
                  </a:moveTo>
                  <a:lnTo>
                    <a:pt x="182879" y="344423"/>
                  </a:lnTo>
                </a:path>
                <a:path w="356870" h="2045335">
                  <a:moveTo>
                    <a:pt x="298703" y="353567"/>
                  </a:moveTo>
                  <a:lnTo>
                    <a:pt x="335279" y="353567"/>
                  </a:lnTo>
                </a:path>
                <a:path w="356870" h="2045335">
                  <a:moveTo>
                    <a:pt x="170687" y="283463"/>
                  </a:moveTo>
                  <a:lnTo>
                    <a:pt x="188975" y="286511"/>
                  </a:lnTo>
                </a:path>
                <a:path w="356870" h="2045335">
                  <a:moveTo>
                    <a:pt x="304799" y="292607"/>
                  </a:moveTo>
                  <a:lnTo>
                    <a:pt x="338327" y="295655"/>
                  </a:lnTo>
                </a:path>
                <a:path w="356870" h="2045335">
                  <a:moveTo>
                    <a:pt x="179831" y="225551"/>
                  </a:moveTo>
                  <a:lnTo>
                    <a:pt x="192023" y="228599"/>
                  </a:lnTo>
                </a:path>
                <a:path w="356870" h="2045335">
                  <a:moveTo>
                    <a:pt x="307847" y="234695"/>
                  </a:moveTo>
                  <a:lnTo>
                    <a:pt x="344423" y="237743"/>
                  </a:lnTo>
                </a:path>
                <a:path w="356870" h="2045335">
                  <a:moveTo>
                    <a:pt x="188975" y="167639"/>
                  </a:moveTo>
                  <a:lnTo>
                    <a:pt x="195071" y="167639"/>
                  </a:lnTo>
                </a:path>
                <a:path w="356870" h="2045335">
                  <a:moveTo>
                    <a:pt x="310895" y="176783"/>
                  </a:moveTo>
                  <a:lnTo>
                    <a:pt x="347471" y="179831"/>
                  </a:lnTo>
                </a:path>
                <a:path w="356870" h="2045335">
                  <a:moveTo>
                    <a:pt x="198119" y="109727"/>
                  </a:moveTo>
                  <a:lnTo>
                    <a:pt x="201167" y="109727"/>
                  </a:lnTo>
                </a:path>
                <a:path w="356870" h="2045335">
                  <a:moveTo>
                    <a:pt x="316991" y="118871"/>
                  </a:moveTo>
                  <a:lnTo>
                    <a:pt x="350519" y="121919"/>
                  </a:lnTo>
                </a:path>
                <a:path w="356870" h="2045335">
                  <a:moveTo>
                    <a:pt x="320039" y="60959"/>
                  </a:moveTo>
                  <a:lnTo>
                    <a:pt x="356615" y="60959"/>
                  </a:lnTo>
                </a:path>
                <a:path w="356870" h="2045335">
                  <a:moveTo>
                    <a:pt x="323087" y="0"/>
                  </a:moveTo>
                  <a:lnTo>
                    <a:pt x="347471" y="3047"/>
                  </a:lnTo>
                </a:path>
                <a:path w="356870" h="2045335">
                  <a:moveTo>
                    <a:pt x="283463" y="27431"/>
                  </a:moveTo>
                  <a:lnTo>
                    <a:pt x="246887" y="24383"/>
                  </a:lnTo>
                </a:path>
                <a:path w="356870" h="2045335">
                  <a:moveTo>
                    <a:pt x="280415" y="85343"/>
                  </a:moveTo>
                  <a:lnTo>
                    <a:pt x="243839" y="82295"/>
                  </a:lnTo>
                </a:path>
                <a:path w="356870" h="2045335">
                  <a:moveTo>
                    <a:pt x="274319" y="143255"/>
                  </a:moveTo>
                  <a:lnTo>
                    <a:pt x="240791" y="143255"/>
                  </a:lnTo>
                </a:path>
                <a:path w="356870" h="2045335">
                  <a:moveTo>
                    <a:pt x="271271" y="204215"/>
                  </a:moveTo>
                  <a:lnTo>
                    <a:pt x="234695" y="201167"/>
                  </a:lnTo>
                </a:path>
                <a:path w="356870" h="2045335">
                  <a:moveTo>
                    <a:pt x="268223" y="262127"/>
                  </a:moveTo>
                  <a:lnTo>
                    <a:pt x="231647" y="259079"/>
                  </a:lnTo>
                </a:path>
                <a:path w="356870" h="2045335">
                  <a:moveTo>
                    <a:pt x="262127" y="320039"/>
                  </a:moveTo>
                  <a:lnTo>
                    <a:pt x="228599" y="316991"/>
                  </a:lnTo>
                </a:path>
                <a:path w="356870" h="2045335">
                  <a:moveTo>
                    <a:pt x="259079" y="377951"/>
                  </a:moveTo>
                  <a:lnTo>
                    <a:pt x="222503" y="374903"/>
                  </a:lnTo>
                </a:path>
                <a:path w="356870" h="2045335">
                  <a:moveTo>
                    <a:pt x="228599" y="435863"/>
                  </a:moveTo>
                  <a:lnTo>
                    <a:pt x="219455" y="435863"/>
                  </a:lnTo>
                </a:path>
                <a:path w="356870" h="2045335">
                  <a:moveTo>
                    <a:pt x="219455" y="493775"/>
                  </a:moveTo>
                  <a:lnTo>
                    <a:pt x="216407" y="493775"/>
                  </a:lnTo>
                </a:path>
                <a:path w="356870" h="2045335">
                  <a:moveTo>
                    <a:pt x="213359" y="551687"/>
                  </a:moveTo>
                  <a:lnTo>
                    <a:pt x="210311" y="551687"/>
                  </a:lnTo>
                </a:path>
                <a:path w="356870" h="2045335">
                  <a:moveTo>
                    <a:pt x="207263" y="1139951"/>
                  </a:moveTo>
                  <a:lnTo>
                    <a:pt x="170687" y="1136903"/>
                  </a:lnTo>
                </a:path>
                <a:path w="356870" h="2045335">
                  <a:moveTo>
                    <a:pt x="201167" y="1197863"/>
                  </a:moveTo>
                  <a:lnTo>
                    <a:pt x="164591" y="1197863"/>
                  </a:lnTo>
                </a:path>
                <a:path w="356870" h="2045335">
                  <a:moveTo>
                    <a:pt x="198119" y="1258823"/>
                  </a:moveTo>
                  <a:lnTo>
                    <a:pt x="161543" y="1255775"/>
                  </a:lnTo>
                </a:path>
                <a:path w="356870" h="2045335">
                  <a:moveTo>
                    <a:pt x="192023" y="1316735"/>
                  </a:moveTo>
                  <a:lnTo>
                    <a:pt x="158495" y="1313687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4" name="object 554"/>
            <p:cNvSpPr/>
            <p:nvPr/>
          </p:nvSpPr>
          <p:spPr>
            <a:xfrm>
              <a:off x="5869533" y="508619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5" name="object 555"/>
            <p:cNvSpPr/>
            <p:nvPr/>
          </p:nvSpPr>
          <p:spPr>
            <a:xfrm>
              <a:off x="5800343" y="3779519"/>
              <a:ext cx="341630" cy="1847214"/>
            </a:xfrm>
            <a:custGeom>
              <a:avLst/>
              <a:gdLst/>
              <a:ahLst/>
              <a:cxnLst/>
              <a:rect l="l" t="t" r="r" b="b"/>
              <a:pathLst>
                <a:path w="341629" h="1847214">
                  <a:moveTo>
                    <a:pt x="216407" y="1377695"/>
                  </a:moveTo>
                  <a:lnTo>
                    <a:pt x="179831" y="1374647"/>
                  </a:lnTo>
                </a:path>
                <a:path w="341629" h="1847214">
                  <a:moveTo>
                    <a:pt x="64007" y="1368551"/>
                  </a:moveTo>
                  <a:lnTo>
                    <a:pt x="60959" y="1368551"/>
                  </a:lnTo>
                </a:path>
                <a:path w="341629" h="1847214">
                  <a:moveTo>
                    <a:pt x="213359" y="1435607"/>
                  </a:moveTo>
                  <a:lnTo>
                    <a:pt x="176783" y="1435607"/>
                  </a:lnTo>
                </a:path>
                <a:path w="341629" h="1847214">
                  <a:moveTo>
                    <a:pt x="60959" y="1426463"/>
                  </a:moveTo>
                  <a:lnTo>
                    <a:pt x="51815" y="1426463"/>
                  </a:lnTo>
                </a:path>
                <a:path w="341629" h="1847214">
                  <a:moveTo>
                    <a:pt x="207263" y="1496567"/>
                  </a:moveTo>
                  <a:lnTo>
                    <a:pt x="173735" y="1493519"/>
                  </a:lnTo>
                </a:path>
                <a:path w="341629" h="1847214">
                  <a:moveTo>
                    <a:pt x="57911" y="1484375"/>
                  </a:moveTo>
                  <a:lnTo>
                    <a:pt x="42671" y="1484375"/>
                  </a:lnTo>
                </a:path>
                <a:path w="341629" h="1847214">
                  <a:moveTo>
                    <a:pt x="204215" y="1554479"/>
                  </a:moveTo>
                  <a:lnTo>
                    <a:pt x="167639" y="1551431"/>
                  </a:lnTo>
                </a:path>
                <a:path w="341629" h="1847214">
                  <a:moveTo>
                    <a:pt x="51815" y="1542287"/>
                  </a:moveTo>
                  <a:lnTo>
                    <a:pt x="33527" y="1542287"/>
                  </a:lnTo>
                </a:path>
                <a:path w="341629" h="1847214">
                  <a:moveTo>
                    <a:pt x="201167" y="1612391"/>
                  </a:moveTo>
                  <a:lnTo>
                    <a:pt x="164591" y="1609343"/>
                  </a:lnTo>
                </a:path>
                <a:path w="341629" h="1847214">
                  <a:moveTo>
                    <a:pt x="48767" y="1603247"/>
                  </a:moveTo>
                  <a:lnTo>
                    <a:pt x="24383" y="1600199"/>
                  </a:lnTo>
                </a:path>
                <a:path w="341629" h="1847214">
                  <a:moveTo>
                    <a:pt x="195071" y="1670303"/>
                  </a:moveTo>
                  <a:lnTo>
                    <a:pt x="161543" y="1667255"/>
                  </a:lnTo>
                </a:path>
                <a:path w="341629" h="1847214">
                  <a:moveTo>
                    <a:pt x="45719" y="1661159"/>
                  </a:moveTo>
                  <a:lnTo>
                    <a:pt x="15239" y="1658111"/>
                  </a:lnTo>
                </a:path>
                <a:path w="341629" h="1847214">
                  <a:moveTo>
                    <a:pt x="192023" y="1728215"/>
                  </a:moveTo>
                  <a:lnTo>
                    <a:pt x="155447" y="1728215"/>
                  </a:lnTo>
                </a:path>
                <a:path w="341629" h="1847214">
                  <a:moveTo>
                    <a:pt x="39623" y="1719071"/>
                  </a:moveTo>
                  <a:lnTo>
                    <a:pt x="6095" y="1716023"/>
                  </a:lnTo>
                </a:path>
                <a:path w="341629" h="1847214">
                  <a:moveTo>
                    <a:pt x="188975" y="1789175"/>
                  </a:moveTo>
                  <a:lnTo>
                    <a:pt x="152399" y="1786127"/>
                  </a:lnTo>
                </a:path>
                <a:path w="341629" h="1847214">
                  <a:moveTo>
                    <a:pt x="36575" y="1776983"/>
                  </a:moveTo>
                  <a:lnTo>
                    <a:pt x="0" y="1773935"/>
                  </a:lnTo>
                </a:path>
                <a:path w="341629" h="1847214">
                  <a:moveTo>
                    <a:pt x="182879" y="1847087"/>
                  </a:moveTo>
                  <a:lnTo>
                    <a:pt x="149351" y="1844039"/>
                  </a:lnTo>
                </a:path>
                <a:path w="341629" h="1847214">
                  <a:moveTo>
                    <a:pt x="341375" y="3047"/>
                  </a:moveTo>
                  <a:lnTo>
                    <a:pt x="304799" y="0"/>
                  </a:lnTo>
                </a:path>
                <a:path w="341629" h="1847214">
                  <a:moveTo>
                    <a:pt x="335279" y="60959"/>
                  </a:moveTo>
                  <a:lnTo>
                    <a:pt x="301751" y="57911"/>
                  </a:lnTo>
                </a:path>
                <a:path w="341629" h="1847214">
                  <a:moveTo>
                    <a:pt x="332231" y="118871"/>
                  </a:moveTo>
                  <a:lnTo>
                    <a:pt x="295655" y="118871"/>
                  </a:lnTo>
                </a:path>
                <a:path w="341629" h="1847214">
                  <a:moveTo>
                    <a:pt x="329183" y="179831"/>
                  </a:moveTo>
                  <a:lnTo>
                    <a:pt x="292607" y="176783"/>
                  </a:lnTo>
                </a:path>
                <a:path w="341629" h="1847214">
                  <a:moveTo>
                    <a:pt x="323087" y="237743"/>
                  </a:moveTo>
                  <a:lnTo>
                    <a:pt x="289559" y="234695"/>
                  </a:lnTo>
                </a:path>
                <a:path w="341629" h="1847214">
                  <a:moveTo>
                    <a:pt x="320039" y="295655"/>
                  </a:moveTo>
                  <a:lnTo>
                    <a:pt x="283463" y="292607"/>
                  </a:lnTo>
                </a:path>
                <a:path w="341629" h="1847214">
                  <a:moveTo>
                    <a:pt x="316991" y="353567"/>
                  </a:moveTo>
                  <a:lnTo>
                    <a:pt x="280415" y="350519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6" name="object 556"/>
            <p:cNvSpPr/>
            <p:nvPr/>
          </p:nvSpPr>
          <p:spPr>
            <a:xfrm>
              <a:off x="5918301" y="476615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7" name="object 557"/>
            <p:cNvSpPr/>
            <p:nvPr/>
          </p:nvSpPr>
          <p:spPr>
            <a:xfrm>
              <a:off x="5830823" y="3797807"/>
              <a:ext cx="378460" cy="2014855"/>
            </a:xfrm>
            <a:custGeom>
              <a:avLst/>
              <a:gdLst/>
              <a:ahLst/>
              <a:cxnLst/>
              <a:rect l="l" t="t" r="r" b="b"/>
              <a:pathLst>
                <a:path w="378460" h="2014854">
                  <a:moveTo>
                    <a:pt x="85343" y="1030223"/>
                  </a:moveTo>
                  <a:lnTo>
                    <a:pt x="79247" y="1027175"/>
                  </a:lnTo>
                </a:path>
                <a:path w="378460" h="2014854">
                  <a:moveTo>
                    <a:pt x="82295" y="1088135"/>
                  </a:moveTo>
                  <a:lnTo>
                    <a:pt x="70103" y="1085087"/>
                  </a:lnTo>
                </a:path>
                <a:path w="378460" h="2014854">
                  <a:moveTo>
                    <a:pt x="228599" y="1155191"/>
                  </a:moveTo>
                  <a:lnTo>
                    <a:pt x="192023" y="1155191"/>
                  </a:lnTo>
                </a:path>
                <a:path w="378460" h="2014854">
                  <a:moveTo>
                    <a:pt x="76199" y="1146047"/>
                  </a:moveTo>
                  <a:lnTo>
                    <a:pt x="60959" y="1146047"/>
                  </a:lnTo>
                </a:path>
                <a:path w="378460" h="2014854">
                  <a:moveTo>
                    <a:pt x="225551" y="1216151"/>
                  </a:moveTo>
                  <a:lnTo>
                    <a:pt x="188975" y="1213103"/>
                  </a:lnTo>
                </a:path>
                <a:path w="378460" h="2014854">
                  <a:moveTo>
                    <a:pt x="73151" y="1203959"/>
                  </a:moveTo>
                  <a:lnTo>
                    <a:pt x="51815" y="1203959"/>
                  </a:lnTo>
                </a:path>
                <a:path w="378460" h="2014854">
                  <a:moveTo>
                    <a:pt x="219455" y="1274063"/>
                  </a:moveTo>
                  <a:lnTo>
                    <a:pt x="182879" y="1271015"/>
                  </a:lnTo>
                </a:path>
                <a:path w="378460" h="2014854">
                  <a:moveTo>
                    <a:pt x="70103" y="1261871"/>
                  </a:moveTo>
                  <a:lnTo>
                    <a:pt x="42671" y="1261871"/>
                  </a:lnTo>
                </a:path>
                <a:path w="378460" h="2014854">
                  <a:moveTo>
                    <a:pt x="216407" y="1331975"/>
                  </a:moveTo>
                  <a:lnTo>
                    <a:pt x="179831" y="1328927"/>
                  </a:lnTo>
                </a:path>
                <a:path w="378460" h="2014854">
                  <a:moveTo>
                    <a:pt x="64007" y="1322831"/>
                  </a:moveTo>
                  <a:lnTo>
                    <a:pt x="33527" y="1319783"/>
                  </a:lnTo>
                </a:path>
                <a:path w="378460" h="2014854">
                  <a:moveTo>
                    <a:pt x="210311" y="1389887"/>
                  </a:moveTo>
                  <a:lnTo>
                    <a:pt x="176783" y="1389887"/>
                  </a:lnTo>
                </a:path>
                <a:path w="378460" h="2014854">
                  <a:moveTo>
                    <a:pt x="60959" y="1380743"/>
                  </a:moveTo>
                  <a:lnTo>
                    <a:pt x="24383" y="1377695"/>
                  </a:lnTo>
                </a:path>
                <a:path w="378460" h="2014854">
                  <a:moveTo>
                    <a:pt x="207263" y="1450847"/>
                  </a:moveTo>
                  <a:lnTo>
                    <a:pt x="170687" y="1447799"/>
                  </a:lnTo>
                </a:path>
                <a:path w="378460" h="2014854">
                  <a:moveTo>
                    <a:pt x="54863" y="1438655"/>
                  </a:moveTo>
                  <a:lnTo>
                    <a:pt x="21335" y="1435607"/>
                  </a:lnTo>
                </a:path>
                <a:path w="378460" h="2014854">
                  <a:moveTo>
                    <a:pt x="204215" y="1508759"/>
                  </a:moveTo>
                  <a:lnTo>
                    <a:pt x="167639" y="1505711"/>
                  </a:lnTo>
                </a:path>
                <a:path w="378460" h="2014854">
                  <a:moveTo>
                    <a:pt x="51815" y="1496567"/>
                  </a:moveTo>
                  <a:lnTo>
                    <a:pt x="15239" y="1493519"/>
                  </a:lnTo>
                </a:path>
                <a:path w="378460" h="2014854">
                  <a:moveTo>
                    <a:pt x="198119" y="1566671"/>
                  </a:moveTo>
                  <a:lnTo>
                    <a:pt x="164591" y="1563623"/>
                  </a:lnTo>
                </a:path>
                <a:path w="378460" h="2014854">
                  <a:moveTo>
                    <a:pt x="48767" y="1557527"/>
                  </a:moveTo>
                  <a:lnTo>
                    <a:pt x="12191" y="1554479"/>
                  </a:lnTo>
                </a:path>
                <a:path w="378460" h="2014854">
                  <a:moveTo>
                    <a:pt x="195071" y="1624583"/>
                  </a:moveTo>
                  <a:lnTo>
                    <a:pt x="158495" y="1621535"/>
                  </a:lnTo>
                </a:path>
                <a:path w="378460" h="2014854">
                  <a:moveTo>
                    <a:pt x="42671" y="1615439"/>
                  </a:moveTo>
                  <a:lnTo>
                    <a:pt x="9143" y="1612391"/>
                  </a:lnTo>
                </a:path>
                <a:path w="378460" h="2014854">
                  <a:moveTo>
                    <a:pt x="192023" y="1682495"/>
                  </a:moveTo>
                  <a:lnTo>
                    <a:pt x="155447" y="1682495"/>
                  </a:lnTo>
                </a:path>
                <a:path w="378460" h="2014854">
                  <a:moveTo>
                    <a:pt x="39623" y="1673351"/>
                  </a:moveTo>
                  <a:lnTo>
                    <a:pt x="3047" y="1670303"/>
                  </a:lnTo>
                </a:path>
                <a:path w="378460" h="2014854">
                  <a:moveTo>
                    <a:pt x="185927" y="1743455"/>
                  </a:moveTo>
                  <a:lnTo>
                    <a:pt x="152399" y="1740407"/>
                  </a:lnTo>
                </a:path>
                <a:path w="378460" h="2014854">
                  <a:moveTo>
                    <a:pt x="36575" y="1731263"/>
                  </a:moveTo>
                  <a:lnTo>
                    <a:pt x="0" y="1728215"/>
                  </a:lnTo>
                </a:path>
                <a:path w="378460" h="2014854">
                  <a:moveTo>
                    <a:pt x="182879" y="1801367"/>
                  </a:moveTo>
                  <a:lnTo>
                    <a:pt x="146303" y="1798319"/>
                  </a:lnTo>
                </a:path>
                <a:path w="378460" h="2014854">
                  <a:moveTo>
                    <a:pt x="179831" y="1859279"/>
                  </a:moveTo>
                  <a:lnTo>
                    <a:pt x="143255" y="1856231"/>
                  </a:lnTo>
                </a:path>
                <a:path w="378460" h="2014854">
                  <a:moveTo>
                    <a:pt x="377951" y="33527"/>
                  </a:moveTo>
                  <a:lnTo>
                    <a:pt x="341375" y="30479"/>
                  </a:lnTo>
                </a:path>
                <a:path w="378460" h="2014854">
                  <a:moveTo>
                    <a:pt x="225551" y="24383"/>
                  </a:moveTo>
                  <a:lnTo>
                    <a:pt x="207263" y="21335"/>
                  </a:lnTo>
                </a:path>
                <a:path w="378460" h="2014854">
                  <a:moveTo>
                    <a:pt x="368807" y="91439"/>
                  </a:moveTo>
                  <a:lnTo>
                    <a:pt x="338327" y="88391"/>
                  </a:lnTo>
                </a:path>
                <a:path w="378460" h="2014854">
                  <a:moveTo>
                    <a:pt x="222503" y="82295"/>
                  </a:moveTo>
                  <a:lnTo>
                    <a:pt x="198119" y="79247"/>
                  </a:lnTo>
                </a:path>
                <a:path w="378460" h="2014854">
                  <a:moveTo>
                    <a:pt x="362711" y="149351"/>
                  </a:moveTo>
                  <a:lnTo>
                    <a:pt x="335279" y="149351"/>
                  </a:lnTo>
                </a:path>
                <a:path w="378460" h="2014854">
                  <a:moveTo>
                    <a:pt x="219455" y="140207"/>
                  </a:moveTo>
                  <a:lnTo>
                    <a:pt x="188975" y="137159"/>
                  </a:lnTo>
                </a:path>
                <a:path w="378460" h="2014854">
                  <a:moveTo>
                    <a:pt x="353567" y="207263"/>
                  </a:moveTo>
                  <a:lnTo>
                    <a:pt x="329183" y="207263"/>
                  </a:lnTo>
                </a:path>
                <a:path w="378460" h="2014854">
                  <a:moveTo>
                    <a:pt x="213359" y="198119"/>
                  </a:moveTo>
                  <a:lnTo>
                    <a:pt x="179831" y="195071"/>
                  </a:lnTo>
                </a:path>
                <a:path w="378460" h="2014854">
                  <a:moveTo>
                    <a:pt x="344423" y="265175"/>
                  </a:moveTo>
                  <a:lnTo>
                    <a:pt x="326135" y="265175"/>
                  </a:lnTo>
                </a:path>
                <a:path w="378460" h="2014854">
                  <a:moveTo>
                    <a:pt x="210311" y="256031"/>
                  </a:moveTo>
                  <a:lnTo>
                    <a:pt x="173735" y="256031"/>
                  </a:lnTo>
                </a:path>
                <a:path w="378460" h="2014854">
                  <a:moveTo>
                    <a:pt x="335279" y="326135"/>
                  </a:moveTo>
                  <a:lnTo>
                    <a:pt x="320039" y="323087"/>
                  </a:lnTo>
                </a:path>
                <a:path w="378460" h="2014854">
                  <a:moveTo>
                    <a:pt x="207263" y="316991"/>
                  </a:moveTo>
                  <a:lnTo>
                    <a:pt x="170687" y="313943"/>
                  </a:lnTo>
                </a:path>
                <a:path w="378460" h="2014854">
                  <a:moveTo>
                    <a:pt x="326135" y="384047"/>
                  </a:moveTo>
                  <a:lnTo>
                    <a:pt x="316991" y="384047"/>
                  </a:lnTo>
                </a:path>
                <a:path w="378460" h="2014854">
                  <a:moveTo>
                    <a:pt x="201167" y="374903"/>
                  </a:moveTo>
                  <a:lnTo>
                    <a:pt x="173735" y="371855"/>
                  </a:lnTo>
                </a:path>
                <a:path w="378460" h="2014854">
                  <a:moveTo>
                    <a:pt x="198119" y="432815"/>
                  </a:moveTo>
                  <a:lnTo>
                    <a:pt x="164591" y="429767"/>
                  </a:lnTo>
                </a:path>
                <a:path w="378460" h="2014854">
                  <a:moveTo>
                    <a:pt x="195071" y="490727"/>
                  </a:moveTo>
                  <a:lnTo>
                    <a:pt x="158495" y="487679"/>
                  </a:lnTo>
                </a:path>
                <a:path w="378460" h="2014854">
                  <a:moveTo>
                    <a:pt x="188975" y="551687"/>
                  </a:moveTo>
                  <a:lnTo>
                    <a:pt x="152399" y="548639"/>
                  </a:lnTo>
                </a:path>
                <a:path w="378460" h="2014854">
                  <a:moveTo>
                    <a:pt x="185927" y="609599"/>
                  </a:moveTo>
                  <a:lnTo>
                    <a:pt x="149351" y="606551"/>
                  </a:lnTo>
                </a:path>
                <a:path w="378460" h="2014854">
                  <a:moveTo>
                    <a:pt x="182879" y="667511"/>
                  </a:moveTo>
                  <a:lnTo>
                    <a:pt x="146303" y="664463"/>
                  </a:lnTo>
                </a:path>
                <a:path w="378460" h="2014854">
                  <a:moveTo>
                    <a:pt x="176783" y="725423"/>
                  </a:moveTo>
                  <a:lnTo>
                    <a:pt x="140207" y="722375"/>
                  </a:lnTo>
                </a:path>
                <a:path w="378460" h="2014854">
                  <a:moveTo>
                    <a:pt x="173735" y="783335"/>
                  </a:moveTo>
                  <a:lnTo>
                    <a:pt x="137159" y="783335"/>
                  </a:lnTo>
                </a:path>
                <a:path w="378460" h="2014854">
                  <a:moveTo>
                    <a:pt x="167639" y="844295"/>
                  </a:moveTo>
                  <a:lnTo>
                    <a:pt x="134111" y="841247"/>
                  </a:lnTo>
                </a:path>
                <a:path w="378460" h="2014854">
                  <a:moveTo>
                    <a:pt x="164591" y="902207"/>
                  </a:moveTo>
                  <a:lnTo>
                    <a:pt x="128015" y="899159"/>
                  </a:lnTo>
                </a:path>
                <a:path w="378460" h="2014854">
                  <a:moveTo>
                    <a:pt x="161543" y="960119"/>
                  </a:moveTo>
                  <a:lnTo>
                    <a:pt x="124967" y="957071"/>
                  </a:lnTo>
                </a:path>
                <a:path w="378460" h="2014854">
                  <a:moveTo>
                    <a:pt x="155447" y="1018031"/>
                  </a:moveTo>
                  <a:lnTo>
                    <a:pt x="121919" y="1018031"/>
                  </a:lnTo>
                </a:path>
                <a:path w="378460" h="2014854">
                  <a:moveTo>
                    <a:pt x="152399" y="1078991"/>
                  </a:moveTo>
                  <a:lnTo>
                    <a:pt x="115823" y="1075943"/>
                  </a:lnTo>
                </a:path>
                <a:path w="378460" h="2014854">
                  <a:moveTo>
                    <a:pt x="149351" y="1136903"/>
                  </a:moveTo>
                  <a:lnTo>
                    <a:pt x="112775" y="1133855"/>
                  </a:lnTo>
                </a:path>
                <a:path w="378460" h="2014854">
                  <a:moveTo>
                    <a:pt x="143255" y="1194815"/>
                  </a:moveTo>
                  <a:lnTo>
                    <a:pt x="109727" y="1191767"/>
                  </a:lnTo>
                </a:path>
                <a:path w="378460" h="2014854">
                  <a:moveTo>
                    <a:pt x="140207" y="1252727"/>
                  </a:moveTo>
                  <a:lnTo>
                    <a:pt x="103631" y="1249679"/>
                  </a:lnTo>
                </a:path>
                <a:path w="378460" h="2014854">
                  <a:moveTo>
                    <a:pt x="137159" y="1310639"/>
                  </a:moveTo>
                  <a:lnTo>
                    <a:pt x="100583" y="1310639"/>
                  </a:lnTo>
                </a:path>
                <a:path w="378460" h="2014854">
                  <a:moveTo>
                    <a:pt x="131063" y="1371599"/>
                  </a:moveTo>
                  <a:lnTo>
                    <a:pt x="97535" y="1368551"/>
                  </a:lnTo>
                </a:path>
                <a:path w="378460" h="2014854">
                  <a:moveTo>
                    <a:pt x="128015" y="1429511"/>
                  </a:moveTo>
                  <a:lnTo>
                    <a:pt x="91439" y="1426463"/>
                  </a:lnTo>
                </a:path>
                <a:path w="378460" h="2014854">
                  <a:moveTo>
                    <a:pt x="124967" y="1487423"/>
                  </a:moveTo>
                  <a:lnTo>
                    <a:pt x="88391" y="1484375"/>
                  </a:lnTo>
                </a:path>
                <a:path w="378460" h="2014854">
                  <a:moveTo>
                    <a:pt x="118871" y="1545335"/>
                  </a:moveTo>
                  <a:lnTo>
                    <a:pt x="85343" y="1545335"/>
                  </a:lnTo>
                </a:path>
                <a:path w="378460" h="2014854">
                  <a:moveTo>
                    <a:pt x="115823" y="1606295"/>
                  </a:moveTo>
                  <a:lnTo>
                    <a:pt x="79247" y="1603247"/>
                  </a:lnTo>
                </a:path>
                <a:path w="378460" h="2014854">
                  <a:moveTo>
                    <a:pt x="112775" y="1664207"/>
                  </a:moveTo>
                  <a:lnTo>
                    <a:pt x="76199" y="1661159"/>
                  </a:lnTo>
                </a:path>
                <a:path w="378460" h="2014854">
                  <a:moveTo>
                    <a:pt x="106679" y="1722119"/>
                  </a:moveTo>
                  <a:lnTo>
                    <a:pt x="73151" y="1719071"/>
                  </a:lnTo>
                </a:path>
                <a:path w="378460" h="2014854">
                  <a:moveTo>
                    <a:pt x="103631" y="1780031"/>
                  </a:moveTo>
                  <a:lnTo>
                    <a:pt x="67055" y="1776983"/>
                  </a:lnTo>
                </a:path>
                <a:path w="378460" h="2014854">
                  <a:moveTo>
                    <a:pt x="100583" y="1837943"/>
                  </a:moveTo>
                  <a:lnTo>
                    <a:pt x="64007" y="1837943"/>
                  </a:lnTo>
                </a:path>
                <a:path w="378460" h="2014854">
                  <a:moveTo>
                    <a:pt x="94487" y="1898903"/>
                  </a:moveTo>
                  <a:lnTo>
                    <a:pt x="60959" y="1895855"/>
                  </a:lnTo>
                </a:path>
                <a:path w="378460" h="2014854">
                  <a:moveTo>
                    <a:pt x="91439" y="1956815"/>
                  </a:moveTo>
                  <a:lnTo>
                    <a:pt x="54863" y="1953767"/>
                  </a:lnTo>
                </a:path>
                <a:path w="378460" h="2014854">
                  <a:moveTo>
                    <a:pt x="88391" y="2014727"/>
                  </a:moveTo>
                  <a:lnTo>
                    <a:pt x="51815" y="2011679"/>
                  </a:lnTo>
                </a:path>
                <a:path w="378460" h="2014854">
                  <a:moveTo>
                    <a:pt x="356615" y="3047"/>
                  </a:moveTo>
                  <a:lnTo>
                    <a:pt x="320039" y="0"/>
                  </a:lnTo>
                </a:path>
                <a:path w="378460" h="2014854">
                  <a:moveTo>
                    <a:pt x="350519" y="60959"/>
                  </a:moveTo>
                  <a:lnTo>
                    <a:pt x="316991" y="57911"/>
                  </a:lnTo>
                </a:path>
                <a:path w="378460" h="2014854">
                  <a:moveTo>
                    <a:pt x="347471" y="118871"/>
                  </a:moveTo>
                  <a:lnTo>
                    <a:pt x="310895" y="115823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8" name="object 558"/>
            <p:cNvSpPr/>
            <p:nvPr/>
          </p:nvSpPr>
          <p:spPr>
            <a:xfrm>
              <a:off x="6024981" y="390662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914"/>
                  </a:moveTo>
                  <a:lnTo>
                    <a:pt x="267" y="1560"/>
                  </a:lnTo>
                  <a:lnTo>
                    <a:pt x="914" y="1828"/>
                  </a:lnTo>
                  <a:lnTo>
                    <a:pt x="1560" y="1560"/>
                  </a:lnTo>
                  <a:lnTo>
                    <a:pt x="1828" y="914"/>
                  </a:lnTo>
                  <a:lnTo>
                    <a:pt x="1560" y="267"/>
                  </a:lnTo>
                  <a:lnTo>
                    <a:pt x="914" y="0"/>
                  </a:lnTo>
                  <a:lnTo>
                    <a:pt x="267" y="267"/>
                  </a:lnTo>
                  <a:lnTo>
                    <a:pt x="0" y="9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59" name="object 559"/>
            <p:cNvSpPr/>
            <p:nvPr/>
          </p:nvSpPr>
          <p:spPr>
            <a:xfrm>
              <a:off x="5800343" y="3767327"/>
              <a:ext cx="408940" cy="2100580"/>
            </a:xfrm>
            <a:custGeom>
              <a:avLst/>
              <a:gdLst/>
              <a:ahLst/>
              <a:cxnLst/>
              <a:rect l="l" t="t" r="r" b="b"/>
              <a:pathLst>
                <a:path w="408939" h="2100579">
                  <a:moveTo>
                    <a:pt x="374903" y="207263"/>
                  </a:moveTo>
                  <a:lnTo>
                    <a:pt x="338327" y="207263"/>
                  </a:lnTo>
                </a:path>
                <a:path w="408939" h="2100579">
                  <a:moveTo>
                    <a:pt x="222503" y="198119"/>
                  </a:moveTo>
                  <a:lnTo>
                    <a:pt x="216407" y="198119"/>
                  </a:lnTo>
                </a:path>
                <a:path w="408939" h="2100579">
                  <a:moveTo>
                    <a:pt x="368807" y="268223"/>
                  </a:moveTo>
                  <a:lnTo>
                    <a:pt x="335279" y="265175"/>
                  </a:lnTo>
                </a:path>
                <a:path w="408939" h="2100579">
                  <a:moveTo>
                    <a:pt x="219455" y="256031"/>
                  </a:moveTo>
                  <a:lnTo>
                    <a:pt x="207263" y="256031"/>
                  </a:lnTo>
                </a:path>
                <a:path w="408939" h="2100579">
                  <a:moveTo>
                    <a:pt x="365759" y="326135"/>
                  </a:moveTo>
                  <a:lnTo>
                    <a:pt x="329183" y="323087"/>
                  </a:lnTo>
                </a:path>
                <a:path w="408939" h="2100579">
                  <a:moveTo>
                    <a:pt x="213359" y="313943"/>
                  </a:moveTo>
                  <a:lnTo>
                    <a:pt x="198119" y="313943"/>
                  </a:lnTo>
                </a:path>
                <a:path w="408939" h="2100579">
                  <a:moveTo>
                    <a:pt x="359663" y="384047"/>
                  </a:moveTo>
                  <a:lnTo>
                    <a:pt x="326135" y="380999"/>
                  </a:lnTo>
                </a:path>
                <a:path w="408939" h="2100579">
                  <a:moveTo>
                    <a:pt x="210311" y="374903"/>
                  </a:moveTo>
                  <a:lnTo>
                    <a:pt x="188975" y="371855"/>
                  </a:lnTo>
                </a:path>
                <a:path w="408939" h="2100579">
                  <a:moveTo>
                    <a:pt x="207263" y="432815"/>
                  </a:moveTo>
                  <a:lnTo>
                    <a:pt x="198119" y="432815"/>
                  </a:lnTo>
                </a:path>
                <a:path w="408939" h="2100579">
                  <a:moveTo>
                    <a:pt x="201167" y="490727"/>
                  </a:moveTo>
                  <a:lnTo>
                    <a:pt x="188975" y="490727"/>
                  </a:lnTo>
                </a:path>
                <a:path w="408939" h="2100579">
                  <a:moveTo>
                    <a:pt x="198119" y="548639"/>
                  </a:moveTo>
                  <a:lnTo>
                    <a:pt x="182879" y="548639"/>
                  </a:lnTo>
                </a:path>
                <a:path w="408939" h="2100579">
                  <a:moveTo>
                    <a:pt x="195071" y="609599"/>
                  </a:moveTo>
                  <a:lnTo>
                    <a:pt x="173735" y="606551"/>
                  </a:lnTo>
                </a:path>
                <a:path w="408939" h="2100579">
                  <a:moveTo>
                    <a:pt x="188975" y="667511"/>
                  </a:moveTo>
                  <a:lnTo>
                    <a:pt x="164591" y="664463"/>
                  </a:lnTo>
                </a:path>
                <a:path w="408939" h="2100579">
                  <a:moveTo>
                    <a:pt x="185927" y="725423"/>
                  </a:moveTo>
                  <a:lnTo>
                    <a:pt x="158495" y="722375"/>
                  </a:lnTo>
                </a:path>
                <a:path w="408939" h="2100579">
                  <a:moveTo>
                    <a:pt x="182879" y="783335"/>
                  </a:moveTo>
                  <a:lnTo>
                    <a:pt x="152399" y="783335"/>
                  </a:lnTo>
                </a:path>
                <a:path w="408939" h="2100579">
                  <a:moveTo>
                    <a:pt x="176783" y="841247"/>
                  </a:moveTo>
                  <a:lnTo>
                    <a:pt x="143255" y="841247"/>
                  </a:lnTo>
                </a:path>
                <a:path w="408939" h="2100579">
                  <a:moveTo>
                    <a:pt x="173735" y="902207"/>
                  </a:moveTo>
                  <a:lnTo>
                    <a:pt x="137159" y="899159"/>
                  </a:lnTo>
                </a:path>
                <a:path w="408939" h="2100579">
                  <a:moveTo>
                    <a:pt x="170687" y="960119"/>
                  </a:moveTo>
                  <a:lnTo>
                    <a:pt x="134111" y="957071"/>
                  </a:lnTo>
                </a:path>
                <a:path w="408939" h="2100579">
                  <a:moveTo>
                    <a:pt x="164591" y="1018031"/>
                  </a:moveTo>
                  <a:lnTo>
                    <a:pt x="131063" y="1014983"/>
                  </a:lnTo>
                </a:path>
                <a:path w="408939" h="2100579">
                  <a:moveTo>
                    <a:pt x="161543" y="1075943"/>
                  </a:moveTo>
                  <a:lnTo>
                    <a:pt x="124967" y="1075943"/>
                  </a:lnTo>
                </a:path>
                <a:path w="408939" h="2100579">
                  <a:moveTo>
                    <a:pt x="283463" y="1146047"/>
                  </a:moveTo>
                  <a:lnTo>
                    <a:pt x="271271" y="1142999"/>
                  </a:lnTo>
                </a:path>
                <a:path w="408939" h="2100579">
                  <a:moveTo>
                    <a:pt x="158495" y="1136903"/>
                  </a:moveTo>
                  <a:lnTo>
                    <a:pt x="121919" y="1133855"/>
                  </a:lnTo>
                </a:path>
                <a:path w="408939" h="2100579">
                  <a:moveTo>
                    <a:pt x="280415" y="1203959"/>
                  </a:moveTo>
                  <a:lnTo>
                    <a:pt x="268223" y="1203959"/>
                  </a:lnTo>
                </a:path>
                <a:path w="408939" h="2100579">
                  <a:moveTo>
                    <a:pt x="152399" y="1194815"/>
                  </a:moveTo>
                  <a:lnTo>
                    <a:pt x="115823" y="1191767"/>
                  </a:lnTo>
                </a:path>
                <a:path w="408939" h="2100579">
                  <a:moveTo>
                    <a:pt x="274319" y="1261871"/>
                  </a:moveTo>
                  <a:lnTo>
                    <a:pt x="265175" y="1261871"/>
                  </a:lnTo>
                </a:path>
                <a:path w="408939" h="2100579">
                  <a:moveTo>
                    <a:pt x="149351" y="1252727"/>
                  </a:moveTo>
                  <a:lnTo>
                    <a:pt x="112775" y="1249679"/>
                  </a:lnTo>
                </a:path>
                <a:path w="408939" h="2100579">
                  <a:moveTo>
                    <a:pt x="271271" y="1319783"/>
                  </a:moveTo>
                  <a:lnTo>
                    <a:pt x="259079" y="1319783"/>
                  </a:lnTo>
                </a:path>
                <a:path w="408939" h="2100579">
                  <a:moveTo>
                    <a:pt x="146303" y="1310639"/>
                  </a:moveTo>
                  <a:lnTo>
                    <a:pt x="109727" y="1307591"/>
                  </a:lnTo>
                </a:path>
                <a:path w="408939" h="2100579">
                  <a:moveTo>
                    <a:pt x="268223" y="1377695"/>
                  </a:moveTo>
                  <a:lnTo>
                    <a:pt x="256031" y="1377695"/>
                  </a:lnTo>
                </a:path>
                <a:path w="408939" h="2100579">
                  <a:moveTo>
                    <a:pt x="140207" y="1371599"/>
                  </a:moveTo>
                  <a:lnTo>
                    <a:pt x="103631" y="1368551"/>
                  </a:lnTo>
                </a:path>
                <a:path w="408939" h="2100579">
                  <a:moveTo>
                    <a:pt x="262127" y="1438655"/>
                  </a:moveTo>
                  <a:lnTo>
                    <a:pt x="252983" y="1435607"/>
                  </a:lnTo>
                </a:path>
                <a:path w="408939" h="2100579">
                  <a:moveTo>
                    <a:pt x="137159" y="1429511"/>
                  </a:moveTo>
                  <a:lnTo>
                    <a:pt x="100583" y="1426463"/>
                  </a:lnTo>
                </a:path>
                <a:path w="408939" h="2100579">
                  <a:moveTo>
                    <a:pt x="259079" y="1496567"/>
                  </a:moveTo>
                  <a:lnTo>
                    <a:pt x="246887" y="1496567"/>
                  </a:lnTo>
                </a:path>
                <a:path w="408939" h="2100579">
                  <a:moveTo>
                    <a:pt x="134111" y="1487423"/>
                  </a:moveTo>
                  <a:lnTo>
                    <a:pt x="97535" y="1484375"/>
                  </a:lnTo>
                </a:path>
                <a:path w="408939" h="2100579">
                  <a:moveTo>
                    <a:pt x="256031" y="1554479"/>
                  </a:moveTo>
                  <a:lnTo>
                    <a:pt x="243839" y="1554479"/>
                  </a:lnTo>
                </a:path>
                <a:path w="408939" h="2100579">
                  <a:moveTo>
                    <a:pt x="128015" y="1545335"/>
                  </a:moveTo>
                  <a:lnTo>
                    <a:pt x="91439" y="1542287"/>
                  </a:lnTo>
                </a:path>
                <a:path w="408939" h="2100579">
                  <a:moveTo>
                    <a:pt x="249935" y="1612391"/>
                  </a:moveTo>
                  <a:lnTo>
                    <a:pt x="240791" y="1612391"/>
                  </a:lnTo>
                </a:path>
                <a:path w="408939" h="2100579">
                  <a:moveTo>
                    <a:pt x="124967" y="1603247"/>
                  </a:moveTo>
                  <a:lnTo>
                    <a:pt x="88391" y="1603247"/>
                  </a:lnTo>
                </a:path>
                <a:path w="408939" h="2100579">
                  <a:moveTo>
                    <a:pt x="246887" y="1673351"/>
                  </a:moveTo>
                  <a:lnTo>
                    <a:pt x="234695" y="1670303"/>
                  </a:lnTo>
                </a:path>
                <a:path w="408939" h="2100579">
                  <a:moveTo>
                    <a:pt x="118871" y="1664207"/>
                  </a:moveTo>
                  <a:lnTo>
                    <a:pt x="85343" y="1661159"/>
                  </a:lnTo>
                </a:path>
                <a:path w="408939" h="2100579">
                  <a:moveTo>
                    <a:pt x="243839" y="1731263"/>
                  </a:moveTo>
                  <a:lnTo>
                    <a:pt x="231647" y="1731263"/>
                  </a:lnTo>
                </a:path>
                <a:path w="408939" h="2100579">
                  <a:moveTo>
                    <a:pt x="115823" y="1722119"/>
                  </a:moveTo>
                  <a:lnTo>
                    <a:pt x="79247" y="1719071"/>
                  </a:lnTo>
                </a:path>
                <a:path w="408939" h="2100579">
                  <a:moveTo>
                    <a:pt x="237743" y="1789175"/>
                  </a:moveTo>
                  <a:lnTo>
                    <a:pt x="228599" y="1789175"/>
                  </a:lnTo>
                </a:path>
                <a:path w="408939" h="2100579">
                  <a:moveTo>
                    <a:pt x="112775" y="1780031"/>
                  </a:moveTo>
                  <a:lnTo>
                    <a:pt x="76199" y="1776983"/>
                  </a:lnTo>
                </a:path>
                <a:path w="408939" h="2100579">
                  <a:moveTo>
                    <a:pt x="234695" y="1847087"/>
                  </a:moveTo>
                  <a:lnTo>
                    <a:pt x="222503" y="1847087"/>
                  </a:lnTo>
                </a:path>
                <a:path w="408939" h="2100579">
                  <a:moveTo>
                    <a:pt x="106679" y="1837943"/>
                  </a:moveTo>
                  <a:lnTo>
                    <a:pt x="85343" y="1837943"/>
                  </a:lnTo>
                </a:path>
                <a:path w="408939" h="2100579">
                  <a:moveTo>
                    <a:pt x="103631" y="1898903"/>
                  </a:moveTo>
                  <a:lnTo>
                    <a:pt x="79247" y="1895855"/>
                  </a:lnTo>
                </a:path>
                <a:path w="408939" h="2100579">
                  <a:moveTo>
                    <a:pt x="100583" y="1956815"/>
                  </a:moveTo>
                  <a:lnTo>
                    <a:pt x="76199" y="1953767"/>
                  </a:lnTo>
                </a:path>
                <a:path w="408939" h="2100579">
                  <a:moveTo>
                    <a:pt x="94487" y="2014727"/>
                  </a:moveTo>
                  <a:lnTo>
                    <a:pt x="70103" y="2011679"/>
                  </a:lnTo>
                </a:path>
                <a:path w="408939" h="2100579">
                  <a:moveTo>
                    <a:pt x="91439" y="2072639"/>
                  </a:moveTo>
                  <a:lnTo>
                    <a:pt x="67055" y="2072639"/>
                  </a:lnTo>
                </a:path>
                <a:path w="408939" h="2100579">
                  <a:moveTo>
                    <a:pt x="408431" y="64007"/>
                  </a:moveTo>
                  <a:lnTo>
                    <a:pt x="408431" y="48767"/>
                  </a:lnTo>
                </a:path>
                <a:path w="408939" h="2100579">
                  <a:moveTo>
                    <a:pt x="112775" y="2100071"/>
                  </a:moveTo>
                  <a:lnTo>
                    <a:pt x="115823" y="2090927"/>
                  </a:lnTo>
                </a:path>
                <a:path w="408939" h="2100579">
                  <a:moveTo>
                    <a:pt x="118871" y="2045207"/>
                  </a:moveTo>
                  <a:lnTo>
                    <a:pt x="118871" y="2029967"/>
                  </a:lnTo>
                </a:path>
                <a:path w="408939" h="2100579">
                  <a:moveTo>
                    <a:pt x="121919" y="1987295"/>
                  </a:moveTo>
                  <a:lnTo>
                    <a:pt x="121919" y="1972055"/>
                  </a:lnTo>
                </a:path>
                <a:path w="408939" h="2100579">
                  <a:moveTo>
                    <a:pt x="124967" y="1929383"/>
                  </a:moveTo>
                  <a:lnTo>
                    <a:pt x="128015" y="1914143"/>
                  </a:lnTo>
                </a:path>
                <a:path w="408939" h="2100579">
                  <a:moveTo>
                    <a:pt x="131063" y="1871471"/>
                  </a:moveTo>
                  <a:lnTo>
                    <a:pt x="131063" y="1856231"/>
                  </a:lnTo>
                </a:path>
                <a:path w="408939" h="2100579">
                  <a:moveTo>
                    <a:pt x="134111" y="1810511"/>
                  </a:moveTo>
                  <a:lnTo>
                    <a:pt x="134111" y="1798319"/>
                  </a:lnTo>
                </a:path>
                <a:path w="408939" h="2100579">
                  <a:moveTo>
                    <a:pt x="137159" y="1752599"/>
                  </a:moveTo>
                  <a:lnTo>
                    <a:pt x="140207" y="1737359"/>
                  </a:lnTo>
                </a:path>
                <a:path w="408939" h="2100579">
                  <a:moveTo>
                    <a:pt x="143255" y="1694687"/>
                  </a:moveTo>
                  <a:lnTo>
                    <a:pt x="143255" y="1679447"/>
                  </a:lnTo>
                </a:path>
                <a:path w="408939" h="2100579">
                  <a:moveTo>
                    <a:pt x="146303" y="1636775"/>
                  </a:moveTo>
                  <a:lnTo>
                    <a:pt x="146303" y="1621535"/>
                  </a:lnTo>
                </a:path>
                <a:path w="408939" h="2100579">
                  <a:moveTo>
                    <a:pt x="149351" y="1575815"/>
                  </a:moveTo>
                  <a:lnTo>
                    <a:pt x="152399" y="1563623"/>
                  </a:lnTo>
                </a:path>
                <a:path w="408939" h="2100579">
                  <a:moveTo>
                    <a:pt x="155447" y="1517903"/>
                  </a:moveTo>
                  <a:lnTo>
                    <a:pt x="155447" y="1502663"/>
                  </a:lnTo>
                </a:path>
                <a:path w="408939" h="2100579">
                  <a:moveTo>
                    <a:pt x="158495" y="1459991"/>
                  </a:moveTo>
                  <a:lnTo>
                    <a:pt x="158495" y="1444751"/>
                  </a:lnTo>
                </a:path>
                <a:path w="408939" h="2100579">
                  <a:moveTo>
                    <a:pt x="161543" y="1402079"/>
                  </a:moveTo>
                  <a:lnTo>
                    <a:pt x="164591" y="1386839"/>
                  </a:lnTo>
                </a:path>
                <a:path w="408939" h="2100579">
                  <a:moveTo>
                    <a:pt x="167639" y="1341119"/>
                  </a:moveTo>
                  <a:lnTo>
                    <a:pt x="167639" y="1328927"/>
                  </a:lnTo>
                </a:path>
                <a:path w="408939" h="2100579">
                  <a:moveTo>
                    <a:pt x="170687" y="1283207"/>
                  </a:moveTo>
                  <a:lnTo>
                    <a:pt x="170687" y="1271015"/>
                  </a:lnTo>
                </a:path>
                <a:path w="408939" h="2100579">
                  <a:moveTo>
                    <a:pt x="173735" y="1225295"/>
                  </a:moveTo>
                  <a:lnTo>
                    <a:pt x="176783" y="1210055"/>
                  </a:lnTo>
                </a:path>
                <a:path w="408939" h="2100579">
                  <a:moveTo>
                    <a:pt x="179831" y="1167383"/>
                  </a:moveTo>
                  <a:lnTo>
                    <a:pt x="179831" y="1152143"/>
                  </a:lnTo>
                </a:path>
                <a:path w="408939" h="2100579">
                  <a:moveTo>
                    <a:pt x="182879" y="1109471"/>
                  </a:moveTo>
                  <a:lnTo>
                    <a:pt x="185927" y="1094231"/>
                  </a:lnTo>
                </a:path>
                <a:path w="408939" h="2100579">
                  <a:moveTo>
                    <a:pt x="188975" y="1048511"/>
                  </a:moveTo>
                  <a:lnTo>
                    <a:pt x="188975" y="1036319"/>
                  </a:lnTo>
                </a:path>
                <a:path w="408939" h="2100579">
                  <a:moveTo>
                    <a:pt x="192023" y="990599"/>
                  </a:moveTo>
                  <a:lnTo>
                    <a:pt x="192023" y="975359"/>
                  </a:lnTo>
                </a:path>
                <a:path w="408939" h="2100579">
                  <a:moveTo>
                    <a:pt x="195071" y="932687"/>
                  </a:moveTo>
                  <a:lnTo>
                    <a:pt x="198119" y="917447"/>
                  </a:lnTo>
                </a:path>
                <a:path w="408939" h="2100579">
                  <a:moveTo>
                    <a:pt x="201167" y="874775"/>
                  </a:moveTo>
                  <a:lnTo>
                    <a:pt x="201167" y="859535"/>
                  </a:lnTo>
                </a:path>
                <a:path w="408939" h="2100579">
                  <a:moveTo>
                    <a:pt x="204215" y="813815"/>
                  </a:moveTo>
                  <a:lnTo>
                    <a:pt x="204215" y="801623"/>
                  </a:lnTo>
                </a:path>
                <a:path w="408939" h="2100579">
                  <a:moveTo>
                    <a:pt x="207263" y="755903"/>
                  </a:moveTo>
                  <a:lnTo>
                    <a:pt x="210311" y="743711"/>
                  </a:lnTo>
                </a:path>
                <a:path w="408939" h="2100579">
                  <a:moveTo>
                    <a:pt x="213359" y="697991"/>
                  </a:moveTo>
                  <a:lnTo>
                    <a:pt x="213359" y="682751"/>
                  </a:lnTo>
                </a:path>
                <a:path w="408939" h="2100579">
                  <a:moveTo>
                    <a:pt x="216407" y="640079"/>
                  </a:moveTo>
                  <a:lnTo>
                    <a:pt x="216407" y="624839"/>
                  </a:lnTo>
                </a:path>
                <a:path w="408939" h="2100579">
                  <a:moveTo>
                    <a:pt x="219455" y="582167"/>
                  </a:moveTo>
                  <a:lnTo>
                    <a:pt x="222503" y="566927"/>
                  </a:lnTo>
                </a:path>
                <a:path w="408939" h="2100579">
                  <a:moveTo>
                    <a:pt x="225551" y="521207"/>
                  </a:moveTo>
                  <a:lnTo>
                    <a:pt x="225551" y="509015"/>
                  </a:lnTo>
                </a:path>
                <a:path w="408939" h="2100579">
                  <a:moveTo>
                    <a:pt x="228599" y="463295"/>
                  </a:moveTo>
                  <a:lnTo>
                    <a:pt x="228599" y="448055"/>
                  </a:lnTo>
                </a:path>
                <a:path w="408939" h="2100579">
                  <a:moveTo>
                    <a:pt x="231647" y="405383"/>
                  </a:moveTo>
                  <a:lnTo>
                    <a:pt x="234695" y="390143"/>
                  </a:lnTo>
                </a:path>
                <a:path w="408939" h="2100579">
                  <a:moveTo>
                    <a:pt x="237743" y="347471"/>
                  </a:moveTo>
                  <a:lnTo>
                    <a:pt x="237743" y="332231"/>
                  </a:lnTo>
                </a:path>
                <a:path w="408939" h="2100579">
                  <a:moveTo>
                    <a:pt x="240791" y="286511"/>
                  </a:moveTo>
                  <a:lnTo>
                    <a:pt x="240791" y="274319"/>
                  </a:lnTo>
                </a:path>
                <a:path w="408939" h="2100579">
                  <a:moveTo>
                    <a:pt x="243839" y="228599"/>
                  </a:moveTo>
                  <a:lnTo>
                    <a:pt x="246887" y="213359"/>
                  </a:lnTo>
                </a:path>
                <a:path w="408939" h="2100579">
                  <a:moveTo>
                    <a:pt x="249935" y="170687"/>
                  </a:moveTo>
                  <a:lnTo>
                    <a:pt x="249935" y="155447"/>
                  </a:lnTo>
                </a:path>
                <a:path w="408939" h="2100579">
                  <a:moveTo>
                    <a:pt x="252983" y="112775"/>
                  </a:moveTo>
                  <a:lnTo>
                    <a:pt x="252983" y="97535"/>
                  </a:lnTo>
                </a:path>
                <a:path w="408939" h="2100579">
                  <a:moveTo>
                    <a:pt x="256031" y="54863"/>
                  </a:moveTo>
                  <a:lnTo>
                    <a:pt x="259079" y="39623"/>
                  </a:lnTo>
                </a:path>
                <a:path w="408939" h="2100579">
                  <a:moveTo>
                    <a:pt x="338327" y="396239"/>
                  </a:moveTo>
                  <a:lnTo>
                    <a:pt x="338327" y="384047"/>
                  </a:lnTo>
                </a:path>
                <a:path w="408939" h="2100579">
                  <a:moveTo>
                    <a:pt x="341375" y="338327"/>
                  </a:moveTo>
                  <a:lnTo>
                    <a:pt x="341375" y="323087"/>
                  </a:lnTo>
                </a:path>
                <a:path w="408939" h="2100579">
                  <a:moveTo>
                    <a:pt x="344423" y="280415"/>
                  </a:moveTo>
                  <a:lnTo>
                    <a:pt x="347471" y="265175"/>
                  </a:lnTo>
                </a:path>
                <a:path w="408939" h="2100579">
                  <a:moveTo>
                    <a:pt x="350519" y="222503"/>
                  </a:moveTo>
                  <a:lnTo>
                    <a:pt x="350519" y="207263"/>
                  </a:lnTo>
                </a:path>
                <a:path w="408939" h="2100579">
                  <a:moveTo>
                    <a:pt x="353567" y="164591"/>
                  </a:moveTo>
                  <a:lnTo>
                    <a:pt x="353567" y="149351"/>
                  </a:lnTo>
                </a:path>
                <a:path w="408939" h="2100579">
                  <a:moveTo>
                    <a:pt x="356615" y="103631"/>
                  </a:moveTo>
                  <a:lnTo>
                    <a:pt x="359663" y="91439"/>
                  </a:lnTo>
                </a:path>
                <a:path w="408939" h="2100579">
                  <a:moveTo>
                    <a:pt x="362711" y="45719"/>
                  </a:moveTo>
                  <a:lnTo>
                    <a:pt x="362711" y="30479"/>
                  </a:lnTo>
                </a:path>
                <a:path w="408939" h="2100579">
                  <a:moveTo>
                    <a:pt x="67055" y="2084831"/>
                  </a:moveTo>
                  <a:lnTo>
                    <a:pt x="67055" y="2072639"/>
                  </a:lnTo>
                </a:path>
                <a:path w="408939" h="2100579">
                  <a:moveTo>
                    <a:pt x="70103" y="2026919"/>
                  </a:moveTo>
                  <a:lnTo>
                    <a:pt x="73151" y="2014727"/>
                  </a:lnTo>
                </a:path>
                <a:path w="408939" h="2100579">
                  <a:moveTo>
                    <a:pt x="76199" y="1969007"/>
                  </a:moveTo>
                  <a:lnTo>
                    <a:pt x="76199" y="1953767"/>
                  </a:lnTo>
                </a:path>
                <a:path w="408939" h="2100579">
                  <a:moveTo>
                    <a:pt x="79247" y="1911095"/>
                  </a:moveTo>
                  <a:lnTo>
                    <a:pt x="79247" y="1895855"/>
                  </a:lnTo>
                </a:path>
                <a:path w="408939" h="2100579">
                  <a:moveTo>
                    <a:pt x="82295" y="1853183"/>
                  </a:moveTo>
                  <a:lnTo>
                    <a:pt x="85343" y="1837943"/>
                  </a:lnTo>
                </a:path>
                <a:path w="408939" h="2100579">
                  <a:moveTo>
                    <a:pt x="88391" y="1792223"/>
                  </a:moveTo>
                  <a:lnTo>
                    <a:pt x="88391" y="1780031"/>
                  </a:lnTo>
                </a:path>
                <a:path w="408939" h="2100579">
                  <a:moveTo>
                    <a:pt x="91439" y="1734311"/>
                  </a:moveTo>
                  <a:lnTo>
                    <a:pt x="91439" y="1719071"/>
                  </a:lnTo>
                </a:path>
                <a:path w="408939" h="2100579">
                  <a:moveTo>
                    <a:pt x="94487" y="1676399"/>
                  </a:moveTo>
                  <a:lnTo>
                    <a:pt x="97535" y="1661159"/>
                  </a:lnTo>
                </a:path>
                <a:path w="408939" h="2100579">
                  <a:moveTo>
                    <a:pt x="100583" y="1618487"/>
                  </a:moveTo>
                  <a:lnTo>
                    <a:pt x="100583" y="1603247"/>
                  </a:lnTo>
                </a:path>
                <a:path w="408939" h="2100579">
                  <a:moveTo>
                    <a:pt x="103631" y="1557527"/>
                  </a:moveTo>
                  <a:lnTo>
                    <a:pt x="103631" y="1545335"/>
                  </a:lnTo>
                </a:path>
                <a:path w="408939" h="2100579">
                  <a:moveTo>
                    <a:pt x="106679" y="1499615"/>
                  </a:moveTo>
                  <a:lnTo>
                    <a:pt x="109727" y="1487423"/>
                  </a:lnTo>
                </a:path>
                <a:path w="408939" h="2100579">
                  <a:moveTo>
                    <a:pt x="112775" y="1441703"/>
                  </a:moveTo>
                  <a:lnTo>
                    <a:pt x="112775" y="1426463"/>
                  </a:lnTo>
                </a:path>
                <a:path w="408939" h="2100579">
                  <a:moveTo>
                    <a:pt x="115823" y="1383791"/>
                  </a:moveTo>
                  <a:lnTo>
                    <a:pt x="115823" y="1368551"/>
                  </a:lnTo>
                </a:path>
                <a:path w="408939" h="2100579">
                  <a:moveTo>
                    <a:pt x="118871" y="1325879"/>
                  </a:moveTo>
                  <a:lnTo>
                    <a:pt x="121919" y="1310639"/>
                  </a:lnTo>
                </a:path>
                <a:path w="408939" h="2100579">
                  <a:moveTo>
                    <a:pt x="124967" y="1264919"/>
                  </a:moveTo>
                  <a:lnTo>
                    <a:pt x="124967" y="1252727"/>
                  </a:lnTo>
                </a:path>
                <a:path w="408939" h="2100579">
                  <a:moveTo>
                    <a:pt x="128015" y="1207007"/>
                  </a:moveTo>
                  <a:lnTo>
                    <a:pt x="128015" y="1191767"/>
                  </a:lnTo>
                </a:path>
                <a:path w="408939" h="2100579">
                  <a:moveTo>
                    <a:pt x="131063" y="1149095"/>
                  </a:moveTo>
                  <a:lnTo>
                    <a:pt x="134111" y="1133855"/>
                  </a:lnTo>
                </a:path>
                <a:path w="408939" h="2100579">
                  <a:moveTo>
                    <a:pt x="137159" y="1091183"/>
                  </a:moveTo>
                  <a:lnTo>
                    <a:pt x="137159" y="1075943"/>
                  </a:lnTo>
                </a:path>
                <a:path w="408939" h="2100579">
                  <a:moveTo>
                    <a:pt x="140207" y="1030223"/>
                  </a:moveTo>
                  <a:lnTo>
                    <a:pt x="143255" y="1018031"/>
                  </a:lnTo>
                </a:path>
                <a:path w="408939" h="2100579">
                  <a:moveTo>
                    <a:pt x="146303" y="972311"/>
                  </a:moveTo>
                  <a:lnTo>
                    <a:pt x="146303" y="960119"/>
                  </a:lnTo>
                </a:path>
                <a:path w="408939" h="2100579">
                  <a:moveTo>
                    <a:pt x="149351" y="914399"/>
                  </a:moveTo>
                  <a:lnTo>
                    <a:pt x="149351" y="899159"/>
                  </a:lnTo>
                </a:path>
                <a:path w="408939" h="2100579">
                  <a:moveTo>
                    <a:pt x="152399" y="856487"/>
                  </a:moveTo>
                  <a:lnTo>
                    <a:pt x="155447" y="841247"/>
                  </a:lnTo>
                </a:path>
                <a:path w="408939" h="2100579">
                  <a:moveTo>
                    <a:pt x="158495" y="798575"/>
                  </a:moveTo>
                  <a:lnTo>
                    <a:pt x="158495" y="783335"/>
                  </a:lnTo>
                </a:path>
                <a:path w="408939" h="2100579">
                  <a:moveTo>
                    <a:pt x="161543" y="737615"/>
                  </a:moveTo>
                  <a:lnTo>
                    <a:pt x="161543" y="725423"/>
                  </a:lnTo>
                </a:path>
                <a:path w="408939" h="2100579">
                  <a:moveTo>
                    <a:pt x="164591" y="673607"/>
                  </a:moveTo>
                  <a:lnTo>
                    <a:pt x="167639" y="664463"/>
                  </a:lnTo>
                </a:path>
                <a:path w="408939" h="2100579">
                  <a:moveTo>
                    <a:pt x="365759" y="326135"/>
                  </a:moveTo>
                  <a:lnTo>
                    <a:pt x="365759" y="310895"/>
                  </a:lnTo>
                </a:path>
                <a:path w="408939" h="2100579">
                  <a:moveTo>
                    <a:pt x="368807" y="268223"/>
                  </a:moveTo>
                  <a:lnTo>
                    <a:pt x="371855" y="252983"/>
                  </a:lnTo>
                </a:path>
                <a:path w="408939" h="2100579">
                  <a:moveTo>
                    <a:pt x="374903" y="207263"/>
                  </a:moveTo>
                  <a:lnTo>
                    <a:pt x="374903" y="195071"/>
                  </a:lnTo>
                </a:path>
                <a:path w="408939" h="2100579">
                  <a:moveTo>
                    <a:pt x="377951" y="149351"/>
                  </a:moveTo>
                  <a:lnTo>
                    <a:pt x="380999" y="137159"/>
                  </a:lnTo>
                </a:path>
                <a:path w="408939" h="2100579">
                  <a:moveTo>
                    <a:pt x="384047" y="91439"/>
                  </a:moveTo>
                  <a:lnTo>
                    <a:pt x="384047" y="76199"/>
                  </a:lnTo>
                </a:path>
                <a:path w="408939" h="2100579">
                  <a:moveTo>
                    <a:pt x="387095" y="33527"/>
                  </a:moveTo>
                  <a:lnTo>
                    <a:pt x="387095" y="18287"/>
                  </a:lnTo>
                </a:path>
                <a:path w="408939" h="2100579">
                  <a:moveTo>
                    <a:pt x="91439" y="2072639"/>
                  </a:moveTo>
                  <a:lnTo>
                    <a:pt x="91439" y="2060447"/>
                  </a:lnTo>
                </a:path>
                <a:path w="408939" h="2100579">
                  <a:moveTo>
                    <a:pt x="97535" y="2014727"/>
                  </a:moveTo>
                  <a:lnTo>
                    <a:pt x="97535" y="1999487"/>
                  </a:lnTo>
                </a:path>
                <a:path w="408939" h="2100579">
                  <a:moveTo>
                    <a:pt x="100583" y="1956815"/>
                  </a:moveTo>
                  <a:lnTo>
                    <a:pt x="100583" y="1941575"/>
                  </a:lnTo>
                </a:path>
                <a:path w="408939" h="2100579">
                  <a:moveTo>
                    <a:pt x="103631" y="1898903"/>
                  </a:moveTo>
                  <a:lnTo>
                    <a:pt x="106679" y="1883663"/>
                  </a:lnTo>
                </a:path>
                <a:path w="408939" h="2100579">
                  <a:moveTo>
                    <a:pt x="109727" y="1837943"/>
                  </a:moveTo>
                  <a:lnTo>
                    <a:pt x="109727" y="1825751"/>
                  </a:lnTo>
                </a:path>
                <a:path w="408939" h="2100579">
                  <a:moveTo>
                    <a:pt x="112775" y="1780031"/>
                  </a:moveTo>
                  <a:lnTo>
                    <a:pt x="112775" y="1764791"/>
                  </a:lnTo>
                </a:path>
                <a:path w="408939" h="2100579">
                  <a:moveTo>
                    <a:pt x="115823" y="1722119"/>
                  </a:moveTo>
                  <a:lnTo>
                    <a:pt x="118871" y="1706879"/>
                  </a:lnTo>
                </a:path>
                <a:path w="408939" h="2100579">
                  <a:moveTo>
                    <a:pt x="121919" y="1664207"/>
                  </a:moveTo>
                  <a:lnTo>
                    <a:pt x="121919" y="1648967"/>
                  </a:lnTo>
                </a:path>
                <a:path w="408939" h="2100579">
                  <a:moveTo>
                    <a:pt x="124967" y="1603247"/>
                  </a:moveTo>
                  <a:lnTo>
                    <a:pt x="124967" y="1591055"/>
                  </a:lnTo>
                </a:path>
                <a:path w="408939" h="2100579">
                  <a:moveTo>
                    <a:pt x="128015" y="1545335"/>
                  </a:moveTo>
                  <a:lnTo>
                    <a:pt x="131063" y="1530095"/>
                  </a:lnTo>
                </a:path>
                <a:path w="408939" h="2100579">
                  <a:moveTo>
                    <a:pt x="134111" y="1487423"/>
                  </a:moveTo>
                  <a:lnTo>
                    <a:pt x="134111" y="1472183"/>
                  </a:lnTo>
                </a:path>
                <a:path w="408939" h="2100579">
                  <a:moveTo>
                    <a:pt x="137159" y="1429511"/>
                  </a:moveTo>
                  <a:lnTo>
                    <a:pt x="137159" y="1414271"/>
                  </a:lnTo>
                </a:path>
                <a:path w="408939" h="2100579">
                  <a:moveTo>
                    <a:pt x="140207" y="1371599"/>
                  </a:moveTo>
                  <a:lnTo>
                    <a:pt x="143255" y="1356359"/>
                  </a:lnTo>
                </a:path>
                <a:path w="408939" h="2100579">
                  <a:moveTo>
                    <a:pt x="146303" y="1310639"/>
                  </a:moveTo>
                  <a:lnTo>
                    <a:pt x="146303" y="1298447"/>
                  </a:lnTo>
                </a:path>
                <a:path w="408939" h="2100579">
                  <a:moveTo>
                    <a:pt x="149351" y="1252727"/>
                  </a:moveTo>
                  <a:lnTo>
                    <a:pt x="149351" y="1237487"/>
                  </a:lnTo>
                </a:path>
                <a:path w="408939" h="2100579">
                  <a:moveTo>
                    <a:pt x="152399" y="1194815"/>
                  </a:moveTo>
                  <a:lnTo>
                    <a:pt x="155447" y="1179575"/>
                  </a:lnTo>
                </a:path>
                <a:path w="408939" h="2100579">
                  <a:moveTo>
                    <a:pt x="158495" y="1136903"/>
                  </a:moveTo>
                  <a:lnTo>
                    <a:pt x="158495" y="1121663"/>
                  </a:lnTo>
                </a:path>
                <a:path w="408939" h="2100579">
                  <a:moveTo>
                    <a:pt x="161543" y="1075943"/>
                  </a:moveTo>
                  <a:lnTo>
                    <a:pt x="161543" y="1063751"/>
                  </a:lnTo>
                </a:path>
                <a:path w="408939" h="2100579">
                  <a:moveTo>
                    <a:pt x="164591" y="1018031"/>
                  </a:moveTo>
                  <a:lnTo>
                    <a:pt x="167639" y="1002791"/>
                  </a:lnTo>
                </a:path>
                <a:path w="408939" h="2100579">
                  <a:moveTo>
                    <a:pt x="170687" y="960119"/>
                  </a:moveTo>
                  <a:lnTo>
                    <a:pt x="170687" y="944879"/>
                  </a:lnTo>
                </a:path>
                <a:path w="408939" h="2100579">
                  <a:moveTo>
                    <a:pt x="173735" y="902207"/>
                  </a:moveTo>
                  <a:lnTo>
                    <a:pt x="173735" y="886967"/>
                  </a:lnTo>
                </a:path>
                <a:path w="408939" h="2100579">
                  <a:moveTo>
                    <a:pt x="176783" y="844295"/>
                  </a:moveTo>
                  <a:lnTo>
                    <a:pt x="179831" y="829055"/>
                  </a:lnTo>
                </a:path>
                <a:path w="408939" h="2100579">
                  <a:moveTo>
                    <a:pt x="182879" y="783335"/>
                  </a:moveTo>
                  <a:lnTo>
                    <a:pt x="182879" y="771143"/>
                  </a:lnTo>
                </a:path>
                <a:path w="408939" h="2100579">
                  <a:moveTo>
                    <a:pt x="185927" y="725423"/>
                  </a:moveTo>
                  <a:lnTo>
                    <a:pt x="185927" y="710183"/>
                  </a:lnTo>
                </a:path>
                <a:path w="408939" h="2100579">
                  <a:moveTo>
                    <a:pt x="188975" y="667511"/>
                  </a:moveTo>
                  <a:lnTo>
                    <a:pt x="192023" y="652271"/>
                  </a:lnTo>
                </a:path>
                <a:path w="408939" h="2100579">
                  <a:moveTo>
                    <a:pt x="195071" y="609599"/>
                  </a:moveTo>
                  <a:lnTo>
                    <a:pt x="195071" y="594359"/>
                  </a:lnTo>
                </a:path>
                <a:path w="408939" h="2100579">
                  <a:moveTo>
                    <a:pt x="198119" y="548639"/>
                  </a:moveTo>
                  <a:lnTo>
                    <a:pt x="198119" y="536447"/>
                  </a:lnTo>
                </a:path>
                <a:path w="408939" h="2100579">
                  <a:moveTo>
                    <a:pt x="201167" y="490727"/>
                  </a:moveTo>
                  <a:lnTo>
                    <a:pt x="204215" y="475487"/>
                  </a:lnTo>
                </a:path>
                <a:path w="408939" h="2100579">
                  <a:moveTo>
                    <a:pt x="207263" y="432815"/>
                  </a:moveTo>
                  <a:lnTo>
                    <a:pt x="207263" y="417575"/>
                  </a:lnTo>
                </a:path>
                <a:path w="408939" h="2100579">
                  <a:moveTo>
                    <a:pt x="210311" y="374903"/>
                  </a:moveTo>
                  <a:lnTo>
                    <a:pt x="210311" y="359663"/>
                  </a:lnTo>
                </a:path>
                <a:path w="408939" h="2100579">
                  <a:moveTo>
                    <a:pt x="213359" y="313943"/>
                  </a:moveTo>
                  <a:lnTo>
                    <a:pt x="216407" y="301751"/>
                  </a:lnTo>
                </a:path>
                <a:path w="408939" h="2100579">
                  <a:moveTo>
                    <a:pt x="219455" y="256031"/>
                  </a:moveTo>
                  <a:lnTo>
                    <a:pt x="219455" y="243839"/>
                  </a:lnTo>
                </a:path>
                <a:path w="408939" h="2100579">
                  <a:moveTo>
                    <a:pt x="222503" y="198119"/>
                  </a:moveTo>
                  <a:lnTo>
                    <a:pt x="225551" y="182879"/>
                  </a:lnTo>
                </a:path>
                <a:path w="408939" h="2100579">
                  <a:moveTo>
                    <a:pt x="228599" y="140207"/>
                  </a:moveTo>
                  <a:lnTo>
                    <a:pt x="228599" y="124967"/>
                  </a:lnTo>
                </a:path>
                <a:path w="408939" h="2100579">
                  <a:moveTo>
                    <a:pt x="396239" y="137159"/>
                  </a:moveTo>
                  <a:lnTo>
                    <a:pt x="399287" y="121919"/>
                  </a:lnTo>
                </a:path>
                <a:path w="408939" h="2100579">
                  <a:moveTo>
                    <a:pt x="402335" y="79247"/>
                  </a:moveTo>
                  <a:lnTo>
                    <a:pt x="402335" y="64007"/>
                  </a:lnTo>
                </a:path>
                <a:path w="408939" h="2100579">
                  <a:moveTo>
                    <a:pt x="109727" y="2060447"/>
                  </a:moveTo>
                  <a:lnTo>
                    <a:pt x="112775" y="2045207"/>
                  </a:lnTo>
                </a:path>
                <a:path w="408939" h="2100579">
                  <a:moveTo>
                    <a:pt x="115823" y="2002535"/>
                  </a:moveTo>
                  <a:lnTo>
                    <a:pt x="115823" y="1987295"/>
                  </a:lnTo>
                </a:path>
                <a:path w="408939" h="2100579">
                  <a:moveTo>
                    <a:pt x="118871" y="1941575"/>
                  </a:moveTo>
                  <a:lnTo>
                    <a:pt x="118871" y="1929383"/>
                  </a:lnTo>
                </a:path>
                <a:path w="408939" h="2100579">
                  <a:moveTo>
                    <a:pt x="121919" y="1883663"/>
                  </a:moveTo>
                  <a:lnTo>
                    <a:pt x="124967" y="1868423"/>
                  </a:lnTo>
                </a:path>
                <a:path w="408939" h="2100579">
                  <a:moveTo>
                    <a:pt x="128015" y="1825751"/>
                  </a:moveTo>
                  <a:lnTo>
                    <a:pt x="128015" y="1810511"/>
                  </a:lnTo>
                </a:path>
                <a:path w="408939" h="2100579">
                  <a:moveTo>
                    <a:pt x="131063" y="1767839"/>
                  </a:moveTo>
                  <a:lnTo>
                    <a:pt x="131063" y="1752599"/>
                  </a:lnTo>
                </a:path>
                <a:path w="408939" h="2100579">
                  <a:moveTo>
                    <a:pt x="134111" y="1706879"/>
                  </a:moveTo>
                  <a:lnTo>
                    <a:pt x="137159" y="1694687"/>
                  </a:lnTo>
                </a:path>
                <a:path w="408939" h="2100579">
                  <a:moveTo>
                    <a:pt x="140207" y="1648967"/>
                  </a:moveTo>
                  <a:lnTo>
                    <a:pt x="140207" y="1636775"/>
                  </a:lnTo>
                </a:path>
                <a:path w="408939" h="2100579">
                  <a:moveTo>
                    <a:pt x="143255" y="1591055"/>
                  </a:moveTo>
                  <a:lnTo>
                    <a:pt x="143255" y="1575815"/>
                  </a:lnTo>
                </a:path>
                <a:path w="408939" h="2100579">
                  <a:moveTo>
                    <a:pt x="146303" y="1533143"/>
                  </a:moveTo>
                  <a:lnTo>
                    <a:pt x="149351" y="1517903"/>
                  </a:lnTo>
                </a:path>
                <a:path w="408939" h="2100579">
                  <a:moveTo>
                    <a:pt x="152399" y="1475231"/>
                  </a:moveTo>
                  <a:lnTo>
                    <a:pt x="152399" y="1459991"/>
                  </a:lnTo>
                </a:path>
                <a:path w="408939" h="2100579">
                  <a:moveTo>
                    <a:pt x="155447" y="1414271"/>
                  </a:moveTo>
                  <a:lnTo>
                    <a:pt x="158495" y="1402079"/>
                  </a:lnTo>
                </a:path>
                <a:path w="408939" h="2100579">
                  <a:moveTo>
                    <a:pt x="161543" y="1356359"/>
                  </a:moveTo>
                  <a:lnTo>
                    <a:pt x="161543" y="1341119"/>
                  </a:lnTo>
                </a:path>
                <a:path w="408939" h="2100579">
                  <a:moveTo>
                    <a:pt x="164591" y="1298447"/>
                  </a:moveTo>
                  <a:lnTo>
                    <a:pt x="164591" y="1283207"/>
                  </a:lnTo>
                </a:path>
                <a:path w="408939" h="2100579">
                  <a:moveTo>
                    <a:pt x="167639" y="1240535"/>
                  </a:moveTo>
                  <a:lnTo>
                    <a:pt x="170687" y="1225295"/>
                  </a:lnTo>
                </a:path>
                <a:path w="408939" h="2100579">
                  <a:moveTo>
                    <a:pt x="173735" y="1179575"/>
                  </a:moveTo>
                  <a:lnTo>
                    <a:pt x="173735" y="1167383"/>
                  </a:lnTo>
                </a:path>
                <a:path w="408939" h="2100579">
                  <a:moveTo>
                    <a:pt x="176783" y="1121663"/>
                  </a:moveTo>
                  <a:lnTo>
                    <a:pt x="176783" y="1109471"/>
                  </a:lnTo>
                </a:path>
                <a:path w="408939" h="2100579">
                  <a:moveTo>
                    <a:pt x="179831" y="1063751"/>
                  </a:moveTo>
                  <a:lnTo>
                    <a:pt x="182879" y="1048511"/>
                  </a:lnTo>
                </a:path>
                <a:path w="408939" h="2100579">
                  <a:moveTo>
                    <a:pt x="185927" y="1005839"/>
                  </a:moveTo>
                  <a:lnTo>
                    <a:pt x="185927" y="990599"/>
                  </a:lnTo>
                </a:path>
                <a:path w="408939" h="2100579">
                  <a:moveTo>
                    <a:pt x="188975" y="947927"/>
                  </a:moveTo>
                  <a:lnTo>
                    <a:pt x="188975" y="932687"/>
                  </a:lnTo>
                </a:path>
                <a:path w="408939" h="2100579">
                  <a:moveTo>
                    <a:pt x="192023" y="886967"/>
                  </a:moveTo>
                  <a:lnTo>
                    <a:pt x="195071" y="874775"/>
                  </a:lnTo>
                </a:path>
                <a:path w="408939" h="2100579">
                  <a:moveTo>
                    <a:pt x="198119" y="829055"/>
                  </a:moveTo>
                  <a:lnTo>
                    <a:pt x="198119" y="813815"/>
                  </a:lnTo>
                </a:path>
                <a:path w="408939" h="2100579">
                  <a:moveTo>
                    <a:pt x="201167" y="771143"/>
                  </a:moveTo>
                  <a:lnTo>
                    <a:pt x="201167" y="755903"/>
                  </a:lnTo>
                </a:path>
                <a:path w="408939" h="2100579">
                  <a:moveTo>
                    <a:pt x="204215" y="713231"/>
                  </a:moveTo>
                  <a:lnTo>
                    <a:pt x="207263" y="697991"/>
                  </a:lnTo>
                </a:path>
                <a:path w="408939" h="2100579">
                  <a:moveTo>
                    <a:pt x="210311" y="652271"/>
                  </a:moveTo>
                  <a:lnTo>
                    <a:pt x="210311" y="640079"/>
                  </a:lnTo>
                </a:path>
                <a:path w="408939" h="2100579">
                  <a:moveTo>
                    <a:pt x="213359" y="594359"/>
                  </a:moveTo>
                  <a:lnTo>
                    <a:pt x="213359" y="579119"/>
                  </a:lnTo>
                </a:path>
                <a:path w="408939" h="2100579">
                  <a:moveTo>
                    <a:pt x="216407" y="536447"/>
                  </a:moveTo>
                  <a:lnTo>
                    <a:pt x="219455" y="521207"/>
                  </a:lnTo>
                </a:path>
                <a:path w="408939" h="2100579">
                  <a:moveTo>
                    <a:pt x="222503" y="478535"/>
                  </a:moveTo>
                  <a:lnTo>
                    <a:pt x="222503" y="463295"/>
                  </a:lnTo>
                </a:path>
                <a:path w="408939" h="2100579">
                  <a:moveTo>
                    <a:pt x="225551" y="420623"/>
                  </a:moveTo>
                  <a:lnTo>
                    <a:pt x="225551" y="405383"/>
                  </a:lnTo>
                </a:path>
                <a:path w="408939" h="2100579">
                  <a:moveTo>
                    <a:pt x="228599" y="359663"/>
                  </a:moveTo>
                  <a:lnTo>
                    <a:pt x="231647" y="347471"/>
                  </a:lnTo>
                </a:path>
                <a:path w="408939" h="2100579">
                  <a:moveTo>
                    <a:pt x="234695" y="301751"/>
                  </a:moveTo>
                  <a:lnTo>
                    <a:pt x="234695" y="286511"/>
                  </a:lnTo>
                </a:path>
                <a:path w="408939" h="2100579">
                  <a:moveTo>
                    <a:pt x="237743" y="243839"/>
                  </a:moveTo>
                  <a:lnTo>
                    <a:pt x="237743" y="228599"/>
                  </a:lnTo>
                </a:path>
                <a:path w="408939" h="2100579">
                  <a:moveTo>
                    <a:pt x="240791" y="185927"/>
                  </a:moveTo>
                  <a:lnTo>
                    <a:pt x="243839" y="170687"/>
                  </a:lnTo>
                </a:path>
                <a:path w="408939" h="2100579">
                  <a:moveTo>
                    <a:pt x="246887" y="124967"/>
                  </a:moveTo>
                  <a:lnTo>
                    <a:pt x="246887" y="112775"/>
                  </a:lnTo>
                </a:path>
                <a:path w="408939" h="2100579">
                  <a:moveTo>
                    <a:pt x="249935" y="67055"/>
                  </a:moveTo>
                  <a:lnTo>
                    <a:pt x="249935" y="51815"/>
                  </a:lnTo>
                </a:path>
                <a:path w="408939" h="2100579">
                  <a:moveTo>
                    <a:pt x="252983" y="9143"/>
                  </a:moveTo>
                  <a:lnTo>
                    <a:pt x="256031" y="0"/>
                  </a:lnTo>
                </a:path>
                <a:path w="408939" h="2100579">
                  <a:moveTo>
                    <a:pt x="155447" y="1898903"/>
                  </a:moveTo>
                  <a:lnTo>
                    <a:pt x="155447" y="1886711"/>
                  </a:lnTo>
                </a:path>
                <a:path w="408939" h="2100579">
                  <a:moveTo>
                    <a:pt x="158495" y="1840991"/>
                  </a:moveTo>
                  <a:lnTo>
                    <a:pt x="158495" y="1828799"/>
                  </a:lnTo>
                </a:path>
                <a:path w="408939" h="2100579">
                  <a:moveTo>
                    <a:pt x="161543" y="1783079"/>
                  </a:moveTo>
                  <a:lnTo>
                    <a:pt x="164591" y="1770887"/>
                  </a:lnTo>
                </a:path>
                <a:path w="408939" h="2100579">
                  <a:moveTo>
                    <a:pt x="167639" y="1725167"/>
                  </a:moveTo>
                  <a:lnTo>
                    <a:pt x="167639" y="1709927"/>
                  </a:lnTo>
                </a:path>
                <a:path w="408939" h="2100579">
                  <a:moveTo>
                    <a:pt x="170687" y="1667255"/>
                  </a:moveTo>
                  <a:lnTo>
                    <a:pt x="170687" y="1652015"/>
                  </a:lnTo>
                </a:path>
                <a:path w="408939" h="2100579">
                  <a:moveTo>
                    <a:pt x="173735" y="1609343"/>
                  </a:moveTo>
                  <a:lnTo>
                    <a:pt x="176783" y="1594103"/>
                  </a:lnTo>
                </a:path>
                <a:path w="408939" h="2100579">
                  <a:moveTo>
                    <a:pt x="179831" y="1548383"/>
                  </a:moveTo>
                  <a:lnTo>
                    <a:pt x="179831" y="1536191"/>
                  </a:lnTo>
                </a:path>
                <a:path w="408939" h="2100579">
                  <a:moveTo>
                    <a:pt x="182879" y="1490471"/>
                  </a:moveTo>
                  <a:lnTo>
                    <a:pt x="182879" y="1475231"/>
                  </a:lnTo>
                </a:path>
                <a:path w="408939" h="2100579">
                  <a:moveTo>
                    <a:pt x="188975" y="1432559"/>
                  </a:moveTo>
                  <a:lnTo>
                    <a:pt x="188975" y="1417319"/>
                  </a:lnTo>
                </a:path>
                <a:path w="408939" h="2100579">
                  <a:moveTo>
                    <a:pt x="192023" y="1374647"/>
                  </a:moveTo>
                  <a:lnTo>
                    <a:pt x="192023" y="1359407"/>
                  </a:lnTo>
                </a:path>
                <a:path w="408939" h="2100579">
                  <a:moveTo>
                    <a:pt x="195071" y="1313687"/>
                  </a:moveTo>
                  <a:lnTo>
                    <a:pt x="198119" y="1301495"/>
                  </a:lnTo>
                </a:path>
                <a:path w="408939" h="2100579">
                  <a:moveTo>
                    <a:pt x="201167" y="1255775"/>
                  </a:moveTo>
                  <a:lnTo>
                    <a:pt x="201167" y="1243583"/>
                  </a:lnTo>
                </a:path>
                <a:path w="408939" h="2100579">
                  <a:moveTo>
                    <a:pt x="204215" y="1197863"/>
                  </a:moveTo>
                  <a:lnTo>
                    <a:pt x="204215" y="1182623"/>
                  </a:lnTo>
                </a:path>
                <a:path w="408939" h="2100579">
                  <a:moveTo>
                    <a:pt x="207263" y="1139951"/>
                  </a:moveTo>
                  <a:lnTo>
                    <a:pt x="207263" y="1133855"/>
                  </a:lnTo>
                </a:path>
                <a:path w="408939" h="2100579">
                  <a:moveTo>
                    <a:pt x="256031" y="435863"/>
                  </a:moveTo>
                  <a:lnTo>
                    <a:pt x="259079" y="420623"/>
                  </a:lnTo>
                </a:path>
                <a:path w="408939" h="2100579">
                  <a:moveTo>
                    <a:pt x="262127" y="377951"/>
                  </a:moveTo>
                  <a:lnTo>
                    <a:pt x="262127" y="362711"/>
                  </a:lnTo>
                </a:path>
                <a:path w="408939" h="2100579">
                  <a:moveTo>
                    <a:pt x="265175" y="320039"/>
                  </a:moveTo>
                  <a:lnTo>
                    <a:pt x="265175" y="304799"/>
                  </a:lnTo>
                </a:path>
                <a:path w="408939" h="2100579">
                  <a:moveTo>
                    <a:pt x="268223" y="259079"/>
                  </a:moveTo>
                  <a:lnTo>
                    <a:pt x="271271" y="246887"/>
                  </a:lnTo>
                </a:path>
                <a:path w="408939" h="2100579">
                  <a:moveTo>
                    <a:pt x="274319" y="201167"/>
                  </a:moveTo>
                  <a:lnTo>
                    <a:pt x="274319" y="185927"/>
                  </a:lnTo>
                </a:path>
                <a:path w="408939" h="2100579">
                  <a:moveTo>
                    <a:pt x="277367" y="143255"/>
                  </a:moveTo>
                  <a:lnTo>
                    <a:pt x="277367" y="128015"/>
                  </a:lnTo>
                </a:path>
                <a:path w="408939" h="2100579">
                  <a:moveTo>
                    <a:pt x="280415" y="85343"/>
                  </a:moveTo>
                  <a:lnTo>
                    <a:pt x="283463" y="70103"/>
                  </a:lnTo>
                </a:path>
                <a:path w="408939" h="2100579">
                  <a:moveTo>
                    <a:pt x="286511" y="27431"/>
                  </a:moveTo>
                  <a:lnTo>
                    <a:pt x="286511" y="12191"/>
                  </a:lnTo>
                </a:path>
                <a:path w="408939" h="2100579">
                  <a:moveTo>
                    <a:pt x="12191" y="1773935"/>
                  </a:moveTo>
                  <a:lnTo>
                    <a:pt x="12191" y="1758695"/>
                  </a:lnTo>
                </a:path>
                <a:path w="408939" h="2100579">
                  <a:moveTo>
                    <a:pt x="15239" y="1716023"/>
                  </a:moveTo>
                  <a:lnTo>
                    <a:pt x="15239" y="1700783"/>
                  </a:lnTo>
                </a:path>
                <a:path w="408939" h="2100579">
                  <a:moveTo>
                    <a:pt x="18287" y="1655063"/>
                  </a:moveTo>
                  <a:lnTo>
                    <a:pt x="21335" y="1642871"/>
                  </a:lnTo>
                </a:path>
                <a:path w="408939" h="2100579">
                  <a:moveTo>
                    <a:pt x="173735" y="1886711"/>
                  </a:moveTo>
                  <a:lnTo>
                    <a:pt x="173735" y="1874519"/>
                  </a:lnTo>
                </a:path>
                <a:path w="408939" h="2100579">
                  <a:moveTo>
                    <a:pt x="176783" y="1828799"/>
                  </a:moveTo>
                  <a:lnTo>
                    <a:pt x="179831" y="1813559"/>
                  </a:lnTo>
                </a:path>
                <a:path w="408939" h="2100579">
                  <a:moveTo>
                    <a:pt x="182879" y="1770887"/>
                  </a:moveTo>
                  <a:lnTo>
                    <a:pt x="182879" y="1755647"/>
                  </a:lnTo>
                </a:path>
                <a:path w="408939" h="2100579">
                  <a:moveTo>
                    <a:pt x="185927" y="1712975"/>
                  </a:moveTo>
                  <a:lnTo>
                    <a:pt x="185927" y="1697735"/>
                  </a:lnTo>
                </a:path>
                <a:path w="408939" h="2100579">
                  <a:moveTo>
                    <a:pt x="188975" y="1652015"/>
                  </a:moveTo>
                  <a:lnTo>
                    <a:pt x="192023" y="1639823"/>
                  </a:lnTo>
                </a:path>
                <a:path w="408939" h="2100579">
                  <a:moveTo>
                    <a:pt x="195071" y="1594103"/>
                  </a:moveTo>
                  <a:lnTo>
                    <a:pt x="195071" y="1578863"/>
                  </a:lnTo>
                </a:path>
                <a:path w="408939" h="2100579">
                  <a:moveTo>
                    <a:pt x="198119" y="1536191"/>
                  </a:moveTo>
                  <a:lnTo>
                    <a:pt x="198119" y="1520951"/>
                  </a:lnTo>
                </a:path>
                <a:path w="408939" h="2100579">
                  <a:moveTo>
                    <a:pt x="201167" y="1478279"/>
                  </a:moveTo>
                  <a:lnTo>
                    <a:pt x="204215" y="1463039"/>
                  </a:lnTo>
                </a:path>
                <a:path w="408939" h="2100579">
                  <a:moveTo>
                    <a:pt x="207263" y="1420367"/>
                  </a:moveTo>
                  <a:lnTo>
                    <a:pt x="207263" y="1405127"/>
                  </a:lnTo>
                </a:path>
                <a:path w="408939" h="2100579">
                  <a:moveTo>
                    <a:pt x="210311" y="1359407"/>
                  </a:moveTo>
                  <a:lnTo>
                    <a:pt x="210311" y="1347215"/>
                  </a:lnTo>
                </a:path>
                <a:path w="408939" h="2100579">
                  <a:moveTo>
                    <a:pt x="213359" y="1301495"/>
                  </a:moveTo>
                  <a:lnTo>
                    <a:pt x="216407" y="1286255"/>
                  </a:lnTo>
                </a:path>
                <a:path w="408939" h="2100579">
                  <a:moveTo>
                    <a:pt x="219455" y="1243583"/>
                  </a:moveTo>
                  <a:lnTo>
                    <a:pt x="219455" y="1228343"/>
                  </a:lnTo>
                </a:path>
                <a:path w="408939" h="2100579">
                  <a:moveTo>
                    <a:pt x="222503" y="1185671"/>
                  </a:moveTo>
                  <a:lnTo>
                    <a:pt x="222503" y="1170431"/>
                  </a:lnTo>
                </a:path>
                <a:path w="408939" h="2100579">
                  <a:moveTo>
                    <a:pt x="277367" y="411479"/>
                  </a:moveTo>
                  <a:lnTo>
                    <a:pt x="277367" y="408431"/>
                  </a:lnTo>
                </a:path>
                <a:path w="408939" h="2100579">
                  <a:moveTo>
                    <a:pt x="280415" y="362711"/>
                  </a:moveTo>
                  <a:lnTo>
                    <a:pt x="280415" y="350519"/>
                  </a:lnTo>
                </a:path>
                <a:path w="408939" h="2100579">
                  <a:moveTo>
                    <a:pt x="283463" y="304799"/>
                  </a:moveTo>
                  <a:lnTo>
                    <a:pt x="286511" y="292607"/>
                  </a:lnTo>
                </a:path>
                <a:path w="408939" h="2100579">
                  <a:moveTo>
                    <a:pt x="289559" y="246887"/>
                  </a:moveTo>
                  <a:lnTo>
                    <a:pt x="289559" y="231647"/>
                  </a:lnTo>
                </a:path>
                <a:path w="408939" h="2100579">
                  <a:moveTo>
                    <a:pt x="292607" y="188975"/>
                  </a:moveTo>
                  <a:lnTo>
                    <a:pt x="292607" y="173735"/>
                  </a:lnTo>
                </a:path>
                <a:path w="408939" h="2100579">
                  <a:moveTo>
                    <a:pt x="295655" y="131063"/>
                  </a:moveTo>
                  <a:lnTo>
                    <a:pt x="298703" y="115823"/>
                  </a:lnTo>
                </a:path>
                <a:path w="408939" h="2100579">
                  <a:moveTo>
                    <a:pt x="301751" y="70103"/>
                  </a:moveTo>
                  <a:lnTo>
                    <a:pt x="301751" y="57911"/>
                  </a:lnTo>
                </a:path>
                <a:path w="408939" h="2100579">
                  <a:moveTo>
                    <a:pt x="304799" y="12191"/>
                  </a:moveTo>
                  <a:lnTo>
                    <a:pt x="304799" y="6095"/>
                  </a:lnTo>
                </a:path>
                <a:path w="408939" h="2100579">
                  <a:moveTo>
                    <a:pt x="27431" y="1813559"/>
                  </a:moveTo>
                  <a:lnTo>
                    <a:pt x="27431" y="1804415"/>
                  </a:lnTo>
                </a:path>
                <a:path w="408939" h="2100579">
                  <a:moveTo>
                    <a:pt x="30479" y="1758695"/>
                  </a:moveTo>
                  <a:lnTo>
                    <a:pt x="30479" y="1746503"/>
                  </a:lnTo>
                </a:path>
                <a:path w="408939" h="2100579">
                  <a:moveTo>
                    <a:pt x="33527" y="1700783"/>
                  </a:moveTo>
                  <a:lnTo>
                    <a:pt x="36575" y="1685543"/>
                  </a:lnTo>
                </a:path>
                <a:path w="408939" h="2100579">
                  <a:moveTo>
                    <a:pt x="39623" y="1642871"/>
                  </a:moveTo>
                  <a:lnTo>
                    <a:pt x="39623" y="1627631"/>
                  </a:lnTo>
                </a:path>
                <a:path w="408939" h="2100579">
                  <a:moveTo>
                    <a:pt x="42671" y="1584959"/>
                  </a:moveTo>
                  <a:lnTo>
                    <a:pt x="42671" y="1569719"/>
                  </a:lnTo>
                </a:path>
                <a:path w="408939" h="2100579">
                  <a:moveTo>
                    <a:pt x="45719" y="1523999"/>
                  </a:moveTo>
                  <a:lnTo>
                    <a:pt x="48767" y="1511807"/>
                  </a:lnTo>
                </a:path>
                <a:path w="408939" h="2100579">
                  <a:moveTo>
                    <a:pt x="51815" y="1466087"/>
                  </a:moveTo>
                  <a:lnTo>
                    <a:pt x="51815" y="1453895"/>
                  </a:lnTo>
                </a:path>
                <a:path w="408939" h="2100579">
                  <a:moveTo>
                    <a:pt x="195071" y="1874519"/>
                  </a:moveTo>
                  <a:lnTo>
                    <a:pt x="195071" y="1859279"/>
                  </a:lnTo>
                </a:path>
                <a:path w="408939" h="2100579">
                  <a:moveTo>
                    <a:pt x="198119" y="1816607"/>
                  </a:moveTo>
                  <a:lnTo>
                    <a:pt x="201167" y="1801367"/>
                  </a:lnTo>
                </a:path>
                <a:path w="408939" h="2100579">
                  <a:moveTo>
                    <a:pt x="204215" y="1758695"/>
                  </a:moveTo>
                  <a:lnTo>
                    <a:pt x="204215" y="1743455"/>
                  </a:lnTo>
                </a:path>
                <a:path w="408939" h="2100579">
                  <a:moveTo>
                    <a:pt x="207263" y="1697735"/>
                  </a:moveTo>
                  <a:lnTo>
                    <a:pt x="207263" y="1685543"/>
                  </a:lnTo>
                </a:path>
                <a:path w="408939" h="2100579">
                  <a:moveTo>
                    <a:pt x="210311" y="1639823"/>
                  </a:moveTo>
                  <a:lnTo>
                    <a:pt x="213359" y="1624583"/>
                  </a:lnTo>
                </a:path>
                <a:path w="408939" h="2100579">
                  <a:moveTo>
                    <a:pt x="216407" y="1581911"/>
                  </a:moveTo>
                  <a:lnTo>
                    <a:pt x="216407" y="1566671"/>
                  </a:lnTo>
                </a:path>
                <a:path w="408939" h="2100579">
                  <a:moveTo>
                    <a:pt x="219455" y="1523999"/>
                  </a:moveTo>
                  <a:lnTo>
                    <a:pt x="219455" y="1508759"/>
                  </a:lnTo>
                </a:path>
                <a:path w="408939" h="2100579">
                  <a:moveTo>
                    <a:pt x="222503" y="1463039"/>
                  </a:moveTo>
                  <a:lnTo>
                    <a:pt x="225551" y="1450847"/>
                  </a:lnTo>
                </a:path>
                <a:path w="408939" h="2100579">
                  <a:moveTo>
                    <a:pt x="228599" y="1405127"/>
                  </a:moveTo>
                  <a:lnTo>
                    <a:pt x="228599" y="1389887"/>
                  </a:lnTo>
                </a:path>
                <a:path w="408939" h="2100579">
                  <a:moveTo>
                    <a:pt x="231647" y="1347215"/>
                  </a:moveTo>
                  <a:lnTo>
                    <a:pt x="231647" y="1331975"/>
                  </a:lnTo>
                </a:path>
                <a:path w="408939" h="2100579">
                  <a:moveTo>
                    <a:pt x="234695" y="1289303"/>
                  </a:moveTo>
                  <a:lnTo>
                    <a:pt x="237743" y="1274063"/>
                  </a:lnTo>
                </a:path>
                <a:path w="408939" h="2100579">
                  <a:moveTo>
                    <a:pt x="240791" y="1231391"/>
                  </a:moveTo>
                  <a:lnTo>
                    <a:pt x="240791" y="1216151"/>
                  </a:lnTo>
                </a:path>
                <a:path w="408939" h="2100579">
                  <a:moveTo>
                    <a:pt x="243839" y="1170431"/>
                  </a:moveTo>
                  <a:lnTo>
                    <a:pt x="243839" y="1158239"/>
                  </a:lnTo>
                </a:path>
                <a:path w="408939" h="2100579">
                  <a:moveTo>
                    <a:pt x="298703" y="408431"/>
                  </a:moveTo>
                  <a:lnTo>
                    <a:pt x="298703" y="396239"/>
                  </a:lnTo>
                </a:path>
                <a:path w="408939" h="2100579">
                  <a:moveTo>
                    <a:pt x="301751" y="350519"/>
                  </a:moveTo>
                  <a:lnTo>
                    <a:pt x="301751" y="335279"/>
                  </a:lnTo>
                </a:path>
                <a:path w="408939" h="2100579">
                  <a:moveTo>
                    <a:pt x="304799" y="292607"/>
                  </a:moveTo>
                  <a:lnTo>
                    <a:pt x="307847" y="277367"/>
                  </a:lnTo>
                </a:path>
                <a:path w="408939" h="2100579">
                  <a:moveTo>
                    <a:pt x="310895" y="234695"/>
                  </a:moveTo>
                  <a:lnTo>
                    <a:pt x="310895" y="219455"/>
                  </a:lnTo>
                </a:path>
                <a:path w="408939" h="2100579">
                  <a:moveTo>
                    <a:pt x="313943" y="173735"/>
                  </a:moveTo>
                  <a:lnTo>
                    <a:pt x="313943" y="161543"/>
                  </a:lnTo>
                </a:path>
                <a:path w="408939" h="2100579">
                  <a:moveTo>
                    <a:pt x="316991" y="115823"/>
                  </a:moveTo>
                  <a:lnTo>
                    <a:pt x="320039" y="103631"/>
                  </a:lnTo>
                </a:path>
                <a:path w="408939" h="2100579">
                  <a:moveTo>
                    <a:pt x="323087" y="57911"/>
                  </a:moveTo>
                  <a:lnTo>
                    <a:pt x="323087" y="42671"/>
                  </a:lnTo>
                </a:path>
                <a:path w="408939" h="2100579">
                  <a:moveTo>
                    <a:pt x="48767" y="1804415"/>
                  </a:moveTo>
                  <a:lnTo>
                    <a:pt x="48767" y="1792223"/>
                  </a:lnTo>
                </a:path>
                <a:path w="408939" h="2100579">
                  <a:moveTo>
                    <a:pt x="51815" y="1746503"/>
                  </a:moveTo>
                  <a:lnTo>
                    <a:pt x="51815" y="1731263"/>
                  </a:lnTo>
                </a:path>
                <a:path w="408939" h="2100579">
                  <a:moveTo>
                    <a:pt x="54863" y="1688591"/>
                  </a:moveTo>
                  <a:lnTo>
                    <a:pt x="57911" y="1673351"/>
                  </a:lnTo>
                </a:path>
                <a:path w="408939" h="2100579">
                  <a:moveTo>
                    <a:pt x="60959" y="1630679"/>
                  </a:moveTo>
                  <a:lnTo>
                    <a:pt x="60959" y="1615439"/>
                  </a:lnTo>
                </a:path>
                <a:path w="408939" h="2100579">
                  <a:moveTo>
                    <a:pt x="64007" y="1569719"/>
                  </a:moveTo>
                  <a:lnTo>
                    <a:pt x="64007" y="1557527"/>
                  </a:lnTo>
                </a:path>
                <a:path w="408939" h="2100579">
                  <a:moveTo>
                    <a:pt x="67055" y="1511807"/>
                  </a:moveTo>
                  <a:lnTo>
                    <a:pt x="70103" y="1496567"/>
                  </a:lnTo>
                </a:path>
                <a:path w="408939" h="2100579">
                  <a:moveTo>
                    <a:pt x="73151" y="1453895"/>
                  </a:moveTo>
                  <a:lnTo>
                    <a:pt x="73151" y="1438655"/>
                  </a:lnTo>
                </a:path>
                <a:path w="408939" h="2100579">
                  <a:moveTo>
                    <a:pt x="76199" y="1395983"/>
                  </a:moveTo>
                  <a:lnTo>
                    <a:pt x="76199" y="1380743"/>
                  </a:lnTo>
                </a:path>
                <a:path w="408939" h="2100579">
                  <a:moveTo>
                    <a:pt x="79247" y="1335023"/>
                  </a:moveTo>
                  <a:lnTo>
                    <a:pt x="82295" y="1322831"/>
                  </a:lnTo>
                </a:path>
                <a:path w="408939" h="2100579">
                  <a:moveTo>
                    <a:pt x="85343" y="1277111"/>
                  </a:moveTo>
                  <a:lnTo>
                    <a:pt x="85343" y="1264919"/>
                  </a:lnTo>
                </a:path>
                <a:path w="408939" h="2100579">
                  <a:moveTo>
                    <a:pt x="88391" y="1219199"/>
                  </a:moveTo>
                  <a:lnTo>
                    <a:pt x="88391" y="1203959"/>
                  </a:lnTo>
                </a:path>
                <a:path w="408939" h="2100579">
                  <a:moveTo>
                    <a:pt x="347471" y="414527"/>
                  </a:moveTo>
                  <a:lnTo>
                    <a:pt x="347471" y="399287"/>
                  </a:lnTo>
                </a:path>
                <a:path w="408939" h="2100579">
                  <a:moveTo>
                    <a:pt x="350519" y="353567"/>
                  </a:moveTo>
                  <a:lnTo>
                    <a:pt x="353567" y="341375"/>
                  </a:lnTo>
                </a:path>
                <a:path w="408939" h="2100579">
                  <a:moveTo>
                    <a:pt x="356615" y="295655"/>
                  </a:moveTo>
                  <a:lnTo>
                    <a:pt x="356615" y="280415"/>
                  </a:lnTo>
                </a:path>
                <a:path w="408939" h="2100579">
                  <a:moveTo>
                    <a:pt x="359663" y="237743"/>
                  </a:moveTo>
                  <a:lnTo>
                    <a:pt x="362711" y="222503"/>
                  </a:lnTo>
                </a:path>
                <a:path w="408939" h="2100579">
                  <a:moveTo>
                    <a:pt x="365759" y="179831"/>
                  </a:moveTo>
                  <a:lnTo>
                    <a:pt x="365759" y="164591"/>
                  </a:lnTo>
                </a:path>
                <a:path w="408939" h="2100579">
                  <a:moveTo>
                    <a:pt x="368807" y="118871"/>
                  </a:moveTo>
                  <a:lnTo>
                    <a:pt x="368807" y="106679"/>
                  </a:lnTo>
                </a:path>
                <a:path w="408939" h="2100579">
                  <a:moveTo>
                    <a:pt x="371855" y="60959"/>
                  </a:moveTo>
                  <a:lnTo>
                    <a:pt x="374903" y="45719"/>
                  </a:lnTo>
                </a:path>
                <a:path w="408939" h="2100579">
                  <a:moveTo>
                    <a:pt x="79247" y="2093975"/>
                  </a:moveTo>
                  <a:lnTo>
                    <a:pt x="79247" y="2087879"/>
                  </a:lnTo>
                </a:path>
                <a:path w="408939" h="2100579">
                  <a:moveTo>
                    <a:pt x="82295" y="2042159"/>
                  </a:moveTo>
                  <a:lnTo>
                    <a:pt x="82295" y="2029967"/>
                  </a:lnTo>
                </a:path>
                <a:path w="408939" h="2100579">
                  <a:moveTo>
                    <a:pt x="85343" y="1984247"/>
                  </a:moveTo>
                  <a:lnTo>
                    <a:pt x="88391" y="1969007"/>
                  </a:lnTo>
                </a:path>
                <a:path w="408939" h="2100579">
                  <a:moveTo>
                    <a:pt x="91439" y="1926335"/>
                  </a:moveTo>
                  <a:lnTo>
                    <a:pt x="91439" y="1911095"/>
                  </a:lnTo>
                </a:path>
                <a:path w="408939" h="2100579">
                  <a:moveTo>
                    <a:pt x="94487" y="1868423"/>
                  </a:moveTo>
                  <a:lnTo>
                    <a:pt x="94487" y="1853183"/>
                  </a:lnTo>
                </a:path>
                <a:path w="408939" h="2100579">
                  <a:moveTo>
                    <a:pt x="97535" y="1807463"/>
                  </a:moveTo>
                  <a:lnTo>
                    <a:pt x="100583" y="1795271"/>
                  </a:lnTo>
                </a:path>
                <a:path w="408939" h="2100579">
                  <a:moveTo>
                    <a:pt x="103631" y="1749551"/>
                  </a:moveTo>
                  <a:lnTo>
                    <a:pt x="103631" y="1737359"/>
                  </a:lnTo>
                </a:path>
                <a:path w="408939" h="2100579">
                  <a:moveTo>
                    <a:pt x="106679" y="1691639"/>
                  </a:moveTo>
                  <a:lnTo>
                    <a:pt x="106679" y="1676399"/>
                  </a:lnTo>
                </a:path>
                <a:path w="408939" h="2100579">
                  <a:moveTo>
                    <a:pt x="109727" y="1633727"/>
                  </a:moveTo>
                  <a:lnTo>
                    <a:pt x="112775" y="1618487"/>
                  </a:lnTo>
                </a:path>
                <a:path w="408939" h="2100579">
                  <a:moveTo>
                    <a:pt x="115823" y="1575815"/>
                  </a:moveTo>
                  <a:lnTo>
                    <a:pt x="115823" y="1560575"/>
                  </a:lnTo>
                </a:path>
                <a:path w="408939" h="2100579">
                  <a:moveTo>
                    <a:pt x="118871" y="1514855"/>
                  </a:moveTo>
                  <a:lnTo>
                    <a:pt x="118871" y="1502663"/>
                  </a:lnTo>
                </a:path>
                <a:path w="408939" h="2100579">
                  <a:moveTo>
                    <a:pt x="121919" y="1456943"/>
                  </a:moveTo>
                  <a:lnTo>
                    <a:pt x="124967" y="1441703"/>
                  </a:lnTo>
                </a:path>
                <a:path w="408939" h="2100579">
                  <a:moveTo>
                    <a:pt x="128015" y="1399031"/>
                  </a:moveTo>
                  <a:lnTo>
                    <a:pt x="128015" y="1383791"/>
                  </a:lnTo>
                </a:path>
                <a:path w="408939" h="2100579">
                  <a:moveTo>
                    <a:pt x="131063" y="1341119"/>
                  </a:moveTo>
                  <a:lnTo>
                    <a:pt x="131063" y="1325879"/>
                  </a:lnTo>
                </a:path>
                <a:path w="408939" h="2100579">
                  <a:moveTo>
                    <a:pt x="134111" y="1280159"/>
                  </a:moveTo>
                  <a:lnTo>
                    <a:pt x="137159" y="1267967"/>
                  </a:lnTo>
                </a:path>
                <a:path w="408939" h="2100579">
                  <a:moveTo>
                    <a:pt x="140207" y="1222247"/>
                  </a:moveTo>
                  <a:lnTo>
                    <a:pt x="140207" y="1207007"/>
                  </a:lnTo>
                </a:path>
                <a:path w="408939" h="2100579">
                  <a:moveTo>
                    <a:pt x="143255" y="1164335"/>
                  </a:moveTo>
                  <a:lnTo>
                    <a:pt x="143255" y="1149095"/>
                  </a:lnTo>
                </a:path>
                <a:path w="408939" h="2100579">
                  <a:moveTo>
                    <a:pt x="146303" y="1106423"/>
                  </a:moveTo>
                  <a:lnTo>
                    <a:pt x="149351" y="1091183"/>
                  </a:lnTo>
                </a:path>
                <a:path w="408939" h="2100579">
                  <a:moveTo>
                    <a:pt x="152399" y="1048511"/>
                  </a:moveTo>
                  <a:lnTo>
                    <a:pt x="152399" y="1033271"/>
                  </a:lnTo>
                </a:path>
                <a:path w="408939" h="2100579">
                  <a:moveTo>
                    <a:pt x="155447" y="987551"/>
                  </a:moveTo>
                  <a:lnTo>
                    <a:pt x="155447" y="975359"/>
                  </a:lnTo>
                </a:path>
                <a:path w="408939" h="2100579">
                  <a:moveTo>
                    <a:pt x="158495" y="929639"/>
                  </a:moveTo>
                  <a:lnTo>
                    <a:pt x="161543" y="914399"/>
                  </a:lnTo>
                </a:path>
                <a:path w="408939" h="2100579">
                  <a:moveTo>
                    <a:pt x="164591" y="871727"/>
                  </a:moveTo>
                  <a:lnTo>
                    <a:pt x="164591" y="856487"/>
                  </a:lnTo>
                </a:path>
                <a:path w="408939" h="2100579">
                  <a:moveTo>
                    <a:pt x="167639" y="813815"/>
                  </a:moveTo>
                  <a:lnTo>
                    <a:pt x="167639" y="798575"/>
                  </a:lnTo>
                </a:path>
                <a:path w="408939" h="2100579">
                  <a:moveTo>
                    <a:pt x="170687" y="752855"/>
                  </a:moveTo>
                  <a:lnTo>
                    <a:pt x="173735" y="740663"/>
                  </a:lnTo>
                </a:path>
                <a:path w="408939" h="2100579">
                  <a:moveTo>
                    <a:pt x="176783" y="694943"/>
                  </a:moveTo>
                  <a:lnTo>
                    <a:pt x="176783" y="679703"/>
                  </a:lnTo>
                </a:path>
                <a:path w="408939" h="2100579">
                  <a:moveTo>
                    <a:pt x="179831" y="637031"/>
                  </a:moveTo>
                  <a:lnTo>
                    <a:pt x="179831" y="621791"/>
                  </a:lnTo>
                </a:path>
                <a:path w="408939" h="2100579">
                  <a:moveTo>
                    <a:pt x="182879" y="579119"/>
                  </a:moveTo>
                  <a:lnTo>
                    <a:pt x="185927" y="563879"/>
                  </a:lnTo>
                </a:path>
                <a:path w="408939" h="2100579">
                  <a:moveTo>
                    <a:pt x="188975" y="518159"/>
                  </a:moveTo>
                  <a:lnTo>
                    <a:pt x="188975" y="505967"/>
                  </a:lnTo>
                </a:path>
                <a:path w="408939" h="2100579">
                  <a:moveTo>
                    <a:pt x="198119" y="399287"/>
                  </a:moveTo>
                  <a:lnTo>
                    <a:pt x="198119" y="387095"/>
                  </a:lnTo>
                </a:path>
                <a:path w="408939" h="2100579">
                  <a:moveTo>
                    <a:pt x="201167" y="344423"/>
                  </a:moveTo>
                  <a:lnTo>
                    <a:pt x="201167" y="329183"/>
                  </a:lnTo>
                </a:path>
                <a:path w="408939" h="2100579">
                  <a:moveTo>
                    <a:pt x="204215" y="286511"/>
                  </a:moveTo>
                  <a:lnTo>
                    <a:pt x="204215" y="271271"/>
                  </a:lnTo>
                </a:path>
                <a:path w="408939" h="2100579">
                  <a:moveTo>
                    <a:pt x="149351" y="1856231"/>
                  </a:moveTo>
                  <a:lnTo>
                    <a:pt x="149351" y="1840991"/>
                  </a:lnTo>
                </a:path>
                <a:path w="408939" h="2100579">
                  <a:moveTo>
                    <a:pt x="152399" y="1798319"/>
                  </a:moveTo>
                  <a:lnTo>
                    <a:pt x="152399" y="1783079"/>
                  </a:lnTo>
                </a:path>
                <a:path w="408939" h="2100579">
                  <a:moveTo>
                    <a:pt x="155447" y="1740407"/>
                  </a:moveTo>
                  <a:lnTo>
                    <a:pt x="158495" y="1725167"/>
                  </a:lnTo>
                </a:path>
                <a:path w="408939" h="2100579">
                  <a:moveTo>
                    <a:pt x="161543" y="1679447"/>
                  </a:moveTo>
                  <a:lnTo>
                    <a:pt x="161543" y="1667255"/>
                  </a:lnTo>
                </a:path>
                <a:path w="408939" h="2100579">
                  <a:moveTo>
                    <a:pt x="164591" y="1621535"/>
                  </a:moveTo>
                  <a:lnTo>
                    <a:pt x="164591" y="1606295"/>
                  </a:lnTo>
                </a:path>
                <a:path w="408939" h="2100579">
                  <a:moveTo>
                    <a:pt x="167639" y="1563623"/>
                  </a:moveTo>
                  <a:lnTo>
                    <a:pt x="170687" y="1548383"/>
                  </a:lnTo>
                </a:path>
                <a:path w="408939" h="2100579">
                  <a:moveTo>
                    <a:pt x="173735" y="1505711"/>
                  </a:moveTo>
                  <a:lnTo>
                    <a:pt x="173735" y="1490471"/>
                  </a:lnTo>
                </a:path>
                <a:path w="408939" h="2100579">
                  <a:moveTo>
                    <a:pt x="176783" y="1447799"/>
                  </a:moveTo>
                  <a:lnTo>
                    <a:pt x="176783" y="1432559"/>
                  </a:lnTo>
                </a:path>
                <a:path w="408939" h="2100579">
                  <a:moveTo>
                    <a:pt x="179831" y="1386839"/>
                  </a:moveTo>
                  <a:lnTo>
                    <a:pt x="182879" y="1374647"/>
                  </a:lnTo>
                </a:path>
                <a:path w="408939" h="2100579">
                  <a:moveTo>
                    <a:pt x="185927" y="1328927"/>
                  </a:moveTo>
                  <a:lnTo>
                    <a:pt x="185927" y="1313687"/>
                  </a:lnTo>
                </a:path>
                <a:path w="408939" h="2100579">
                  <a:moveTo>
                    <a:pt x="188975" y="1271015"/>
                  </a:moveTo>
                  <a:lnTo>
                    <a:pt x="188975" y="1255775"/>
                  </a:lnTo>
                </a:path>
                <a:path w="408939" h="2100579">
                  <a:moveTo>
                    <a:pt x="192023" y="1213103"/>
                  </a:moveTo>
                  <a:lnTo>
                    <a:pt x="195071" y="1197863"/>
                  </a:lnTo>
                </a:path>
                <a:path w="408939" h="2100579">
                  <a:moveTo>
                    <a:pt x="198119" y="1152143"/>
                  </a:moveTo>
                  <a:lnTo>
                    <a:pt x="198119" y="1139951"/>
                  </a:lnTo>
                </a:path>
                <a:path w="408939" h="2100579">
                  <a:moveTo>
                    <a:pt x="237743" y="566927"/>
                  </a:moveTo>
                  <a:lnTo>
                    <a:pt x="240791" y="551687"/>
                  </a:lnTo>
                </a:path>
                <a:path w="408939" h="2100579">
                  <a:moveTo>
                    <a:pt x="243839" y="509015"/>
                  </a:moveTo>
                  <a:lnTo>
                    <a:pt x="243839" y="493775"/>
                  </a:lnTo>
                </a:path>
                <a:path w="408939" h="2100579">
                  <a:moveTo>
                    <a:pt x="246887" y="451103"/>
                  </a:moveTo>
                  <a:lnTo>
                    <a:pt x="246887" y="435863"/>
                  </a:lnTo>
                </a:path>
                <a:path w="408939" h="2100579">
                  <a:moveTo>
                    <a:pt x="249935" y="390143"/>
                  </a:moveTo>
                  <a:lnTo>
                    <a:pt x="252983" y="377951"/>
                  </a:lnTo>
                </a:path>
                <a:path w="408939" h="2100579">
                  <a:moveTo>
                    <a:pt x="256031" y="332231"/>
                  </a:moveTo>
                  <a:lnTo>
                    <a:pt x="256031" y="320039"/>
                  </a:lnTo>
                </a:path>
                <a:path w="408939" h="2100579">
                  <a:moveTo>
                    <a:pt x="259079" y="274319"/>
                  </a:moveTo>
                  <a:lnTo>
                    <a:pt x="259079" y="259079"/>
                  </a:lnTo>
                </a:path>
                <a:path w="408939" h="2100579">
                  <a:moveTo>
                    <a:pt x="262127" y="216407"/>
                  </a:moveTo>
                  <a:lnTo>
                    <a:pt x="265175" y="201167"/>
                  </a:lnTo>
                </a:path>
                <a:path w="408939" h="2100579">
                  <a:moveTo>
                    <a:pt x="268223" y="158495"/>
                  </a:moveTo>
                  <a:lnTo>
                    <a:pt x="268223" y="143255"/>
                  </a:lnTo>
                </a:path>
                <a:path w="408939" h="2100579">
                  <a:moveTo>
                    <a:pt x="271271" y="97535"/>
                  </a:moveTo>
                  <a:lnTo>
                    <a:pt x="271271" y="85343"/>
                  </a:lnTo>
                </a:path>
                <a:path w="408939" h="2100579">
                  <a:moveTo>
                    <a:pt x="274319" y="39623"/>
                  </a:moveTo>
                  <a:lnTo>
                    <a:pt x="277367" y="24383"/>
                  </a:lnTo>
                </a:path>
                <a:path w="408939" h="2100579">
                  <a:moveTo>
                    <a:pt x="0" y="1786127"/>
                  </a:moveTo>
                  <a:lnTo>
                    <a:pt x="3047" y="1773935"/>
                  </a:lnTo>
                </a:path>
                <a:path w="408939" h="2100579">
                  <a:moveTo>
                    <a:pt x="210311" y="1889759"/>
                  </a:moveTo>
                  <a:lnTo>
                    <a:pt x="210311" y="1874519"/>
                  </a:lnTo>
                </a:path>
                <a:path w="408939" h="2100579">
                  <a:moveTo>
                    <a:pt x="213359" y="1831847"/>
                  </a:moveTo>
                  <a:lnTo>
                    <a:pt x="216407" y="1816607"/>
                  </a:lnTo>
                </a:path>
                <a:path w="408939" h="2100579">
                  <a:moveTo>
                    <a:pt x="219455" y="1773935"/>
                  </a:moveTo>
                  <a:lnTo>
                    <a:pt x="219455" y="1758695"/>
                  </a:lnTo>
                </a:path>
                <a:path w="408939" h="2100579">
                  <a:moveTo>
                    <a:pt x="222503" y="1712975"/>
                  </a:moveTo>
                  <a:lnTo>
                    <a:pt x="222503" y="1700783"/>
                  </a:lnTo>
                </a:path>
                <a:path w="408939" h="2100579">
                  <a:moveTo>
                    <a:pt x="225551" y="1655063"/>
                  </a:moveTo>
                  <a:lnTo>
                    <a:pt x="228599" y="1642871"/>
                  </a:lnTo>
                </a:path>
                <a:path w="408939" h="2100579">
                  <a:moveTo>
                    <a:pt x="231647" y="1597151"/>
                  </a:moveTo>
                  <a:lnTo>
                    <a:pt x="231647" y="1581911"/>
                  </a:lnTo>
                </a:path>
                <a:path w="408939" h="2100579">
                  <a:moveTo>
                    <a:pt x="234695" y="1539239"/>
                  </a:moveTo>
                  <a:lnTo>
                    <a:pt x="234695" y="1523999"/>
                  </a:lnTo>
                </a:path>
                <a:path w="408939" h="2100579">
                  <a:moveTo>
                    <a:pt x="237743" y="1481327"/>
                  </a:moveTo>
                  <a:lnTo>
                    <a:pt x="240791" y="1466087"/>
                  </a:lnTo>
                </a:path>
                <a:path w="408939" h="2100579">
                  <a:moveTo>
                    <a:pt x="243839" y="1420367"/>
                  </a:moveTo>
                  <a:lnTo>
                    <a:pt x="243839" y="1408175"/>
                  </a:lnTo>
                </a:path>
                <a:path w="408939" h="2100579">
                  <a:moveTo>
                    <a:pt x="246887" y="1362455"/>
                  </a:moveTo>
                  <a:lnTo>
                    <a:pt x="246887" y="1347215"/>
                  </a:lnTo>
                </a:path>
                <a:path w="408939" h="2100579">
                  <a:moveTo>
                    <a:pt x="249935" y="1304543"/>
                  </a:moveTo>
                  <a:lnTo>
                    <a:pt x="252983" y="1289303"/>
                  </a:lnTo>
                </a:path>
                <a:path w="408939" h="2100579">
                  <a:moveTo>
                    <a:pt x="256031" y="1246631"/>
                  </a:moveTo>
                  <a:lnTo>
                    <a:pt x="256031" y="1231391"/>
                  </a:lnTo>
                </a:path>
                <a:path w="408939" h="2100579">
                  <a:moveTo>
                    <a:pt x="259079" y="1185671"/>
                  </a:moveTo>
                  <a:lnTo>
                    <a:pt x="259079" y="1173479"/>
                  </a:lnTo>
                </a:path>
                <a:path w="408939" h="2100579">
                  <a:moveTo>
                    <a:pt x="313943" y="417575"/>
                  </a:moveTo>
                  <a:lnTo>
                    <a:pt x="313943" y="411479"/>
                  </a:lnTo>
                </a:path>
                <a:path w="408939" h="2100579">
                  <a:moveTo>
                    <a:pt x="316991" y="365759"/>
                  </a:moveTo>
                  <a:lnTo>
                    <a:pt x="316991" y="353567"/>
                  </a:lnTo>
                </a:path>
                <a:path w="408939" h="2100579">
                  <a:moveTo>
                    <a:pt x="320039" y="307847"/>
                  </a:moveTo>
                  <a:lnTo>
                    <a:pt x="320039" y="292607"/>
                  </a:lnTo>
                </a:path>
                <a:path w="408939" h="2100579">
                  <a:moveTo>
                    <a:pt x="323087" y="249935"/>
                  </a:moveTo>
                  <a:lnTo>
                    <a:pt x="326135" y="234695"/>
                  </a:lnTo>
                </a:path>
                <a:path w="408939" h="2100579">
                  <a:moveTo>
                    <a:pt x="329183" y="192023"/>
                  </a:moveTo>
                  <a:lnTo>
                    <a:pt x="329183" y="176783"/>
                  </a:lnTo>
                </a:path>
                <a:path w="408939" h="2100579">
                  <a:moveTo>
                    <a:pt x="332231" y="131063"/>
                  </a:moveTo>
                  <a:lnTo>
                    <a:pt x="332231" y="118871"/>
                  </a:lnTo>
                </a:path>
                <a:path w="408939" h="2100579">
                  <a:moveTo>
                    <a:pt x="338327" y="73151"/>
                  </a:moveTo>
                  <a:lnTo>
                    <a:pt x="338327" y="57911"/>
                  </a:lnTo>
                </a:path>
                <a:path w="408939" h="2100579">
                  <a:moveTo>
                    <a:pt x="341375" y="15239"/>
                  </a:moveTo>
                  <a:lnTo>
                    <a:pt x="341375" y="12191"/>
                  </a:lnTo>
                </a:path>
                <a:path w="408939" h="2100579">
                  <a:moveTo>
                    <a:pt x="64007" y="1816607"/>
                  </a:moveTo>
                  <a:lnTo>
                    <a:pt x="64007" y="1807463"/>
                  </a:lnTo>
                </a:path>
                <a:path w="408939" h="2100579">
                  <a:moveTo>
                    <a:pt x="67055" y="1761743"/>
                  </a:moveTo>
                  <a:lnTo>
                    <a:pt x="67055" y="1749551"/>
                  </a:lnTo>
                </a:path>
                <a:path w="408939" h="2100579">
                  <a:moveTo>
                    <a:pt x="70103" y="1703831"/>
                  </a:moveTo>
                  <a:lnTo>
                    <a:pt x="73151" y="1688591"/>
                  </a:lnTo>
                </a:path>
                <a:path w="408939" h="2100579">
                  <a:moveTo>
                    <a:pt x="76199" y="1645919"/>
                  </a:moveTo>
                  <a:lnTo>
                    <a:pt x="76199" y="1630679"/>
                  </a:lnTo>
                </a:path>
                <a:path w="408939" h="2100579">
                  <a:moveTo>
                    <a:pt x="79247" y="1588007"/>
                  </a:moveTo>
                  <a:lnTo>
                    <a:pt x="79247" y="1572767"/>
                  </a:lnTo>
                </a:path>
                <a:path w="408939" h="2100579">
                  <a:moveTo>
                    <a:pt x="82295" y="1527047"/>
                  </a:moveTo>
                  <a:lnTo>
                    <a:pt x="85343" y="1514855"/>
                  </a:lnTo>
                </a:path>
                <a:path w="408939" h="2100579">
                  <a:moveTo>
                    <a:pt x="88391" y="1469135"/>
                  </a:moveTo>
                  <a:lnTo>
                    <a:pt x="88391" y="1453895"/>
                  </a:lnTo>
                </a:path>
                <a:path w="408939" h="2100579">
                  <a:moveTo>
                    <a:pt x="91439" y="1411223"/>
                  </a:moveTo>
                  <a:lnTo>
                    <a:pt x="91439" y="1395983"/>
                  </a:lnTo>
                </a:path>
                <a:path w="408939" h="2100579">
                  <a:moveTo>
                    <a:pt x="94487" y="1353311"/>
                  </a:moveTo>
                  <a:lnTo>
                    <a:pt x="97535" y="1338071"/>
                  </a:lnTo>
                </a:path>
                <a:path w="408939" h="2100579">
                  <a:moveTo>
                    <a:pt x="100583" y="1292351"/>
                  </a:moveTo>
                  <a:lnTo>
                    <a:pt x="100583" y="1280159"/>
                  </a:lnTo>
                </a:path>
                <a:path w="408939" h="2100579">
                  <a:moveTo>
                    <a:pt x="103631" y="1234439"/>
                  </a:moveTo>
                  <a:lnTo>
                    <a:pt x="103631" y="1219199"/>
                  </a:lnTo>
                </a:path>
                <a:path w="408939" h="2100579">
                  <a:moveTo>
                    <a:pt x="106679" y="1176527"/>
                  </a:moveTo>
                  <a:lnTo>
                    <a:pt x="109727" y="1161287"/>
                  </a:lnTo>
                </a:path>
                <a:path w="408939" h="2100579">
                  <a:moveTo>
                    <a:pt x="112775" y="1118615"/>
                  </a:moveTo>
                  <a:lnTo>
                    <a:pt x="112775" y="1103375"/>
                  </a:lnTo>
                </a:path>
                <a:path w="408939" h="2100579">
                  <a:moveTo>
                    <a:pt x="115823" y="1060703"/>
                  </a:moveTo>
                  <a:lnTo>
                    <a:pt x="115823" y="1045463"/>
                  </a:lnTo>
                </a:path>
                <a:path w="408939" h="2100579">
                  <a:moveTo>
                    <a:pt x="118871" y="999743"/>
                  </a:moveTo>
                  <a:lnTo>
                    <a:pt x="121919" y="987551"/>
                  </a:lnTo>
                </a:path>
                <a:path w="408939" h="2100579">
                  <a:moveTo>
                    <a:pt x="182879" y="1859279"/>
                  </a:moveTo>
                  <a:lnTo>
                    <a:pt x="185927" y="1844039"/>
                  </a:lnTo>
                </a:path>
                <a:path w="408939" h="2100579">
                  <a:moveTo>
                    <a:pt x="188975" y="1801367"/>
                  </a:moveTo>
                  <a:lnTo>
                    <a:pt x="188975" y="1786127"/>
                  </a:lnTo>
                </a:path>
                <a:path w="408939" h="2100579">
                  <a:moveTo>
                    <a:pt x="192023" y="1740407"/>
                  </a:moveTo>
                  <a:lnTo>
                    <a:pt x="192023" y="1728215"/>
                  </a:lnTo>
                </a:path>
                <a:path w="408939" h="2100579">
                  <a:moveTo>
                    <a:pt x="195071" y="1682495"/>
                  </a:moveTo>
                  <a:lnTo>
                    <a:pt x="198119" y="1670303"/>
                  </a:lnTo>
                </a:path>
                <a:path w="408939" h="2100579">
                  <a:moveTo>
                    <a:pt x="201167" y="1624583"/>
                  </a:moveTo>
                  <a:lnTo>
                    <a:pt x="201167" y="1609343"/>
                  </a:lnTo>
                </a:path>
                <a:path w="408939" h="2100579">
                  <a:moveTo>
                    <a:pt x="204215" y="1566671"/>
                  </a:moveTo>
                  <a:lnTo>
                    <a:pt x="207263" y="1551431"/>
                  </a:lnTo>
                </a:path>
                <a:path w="408939" h="2100579">
                  <a:moveTo>
                    <a:pt x="210311" y="1508759"/>
                  </a:moveTo>
                  <a:lnTo>
                    <a:pt x="210311" y="1493519"/>
                  </a:lnTo>
                </a:path>
                <a:path w="408939" h="2100579">
                  <a:moveTo>
                    <a:pt x="213359" y="1447799"/>
                  </a:moveTo>
                  <a:lnTo>
                    <a:pt x="213359" y="1435607"/>
                  </a:lnTo>
                </a:path>
                <a:path w="408939" h="2100579">
                  <a:moveTo>
                    <a:pt x="216407" y="1389887"/>
                  </a:moveTo>
                  <a:lnTo>
                    <a:pt x="219455" y="1374647"/>
                  </a:lnTo>
                </a:path>
                <a:path w="408939" h="2100579">
                  <a:moveTo>
                    <a:pt x="222503" y="1331975"/>
                  </a:moveTo>
                  <a:lnTo>
                    <a:pt x="222503" y="1316735"/>
                  </a:lnTo>
                </a:path>
                <a:path w="408939" h="2100579">
                  <a:moveTo>
                    <a:pt x="225551" y="1274063"/>
                  </a:moveTo>
                  <a:lnTo>
                    <a:pt x="225551" y="1258823"/>
                  </a:lnTo>
                </a:path>
                <a:path w="408939" h="2100579">
                  <a:moveTo>
                    <a:pt x="228599" y="1213103"/>
                  </a:moveTo>
                  <a:lnTo>
                    <a:pt x="231647" y="1200911"/>
                  </a:lnTo>
                </a:path>
                <a:path w="408939" h="2100579">
                  <a:moveTo>
                    <a:pt x="234695" y="1155191"/>
                  </a:moveTo>
                  <a:lnTo>
                    <a:pt x="234695" y="1139951"/>
                  </a:lnTo>
                </a:path>
                <a:path w="408939" h="2100579">
                  <a:moveTo>
                    <a:pt x="286511" y="393191"/>
                  </a:moveTo>
                  <a:lnTo>
                    <a:pt x="286511" y="380999"/>
                  </a:lnTo>
                </a:path>
                <a:path w="408939" h="2100579">
                  <a:moveTo>
                    <a:pt x="289559" y="335279"/>
                  </a:moveTo>
                  <a:lnTo>
                    <a:pt x="292607" y="320039"/>
                  </a:lnTo>
                </a:path>
                <a:path w="408939" h="2100579">
                  <a:moveTo>
                    <a:pt x="295655" y="277367"/>
                  </a:moveTo>
                  <a:lnTo>
                    <a:pt x="295655" y="262127"/>
                  </a:lnTo>
                </a:path>
                <a:path w="408939" h="2100579">
                  <a:moveTo>
                    <a:pt x="298703" y="219455"/>
                  </a:moveTo>
                  <a:lnTo>
                    <a:pt x="298703" y="204215"/>
                  </a:lnTo>
                </a:path>
                <a:path w="408939" h="2100579">
                  <a:moveTo>
                    <a:pt x="301751" y="158495"/>
                  </a:moveTo>
                  <a:lnTo>
                    <a:pt x="304799" y="146303"/>
                  </a:lnTo>
                </a:path>
                <a:path w="408939" h="2100579">
                  <a:moveTo>
                    <a:pt x="307847" y="100583"/>
                  </a:moveTo>
                  <a:lnTo>
                    <a:pt x="307847" y="85343"/>
                  </a:lnTo>
                </a:path>
                <a:path w="408939" h="2100579">
                  <a:moveTo>
                    <a:pt x="310895" y="42671"/>
                  </a:moveTo>
                  <a:lnTo>
                    <a:pt x="310895" y="27431"/>
                  </a:lnTo>
                </a:path>
                <a:path w="408939" h="2100579">
                  <a:moveTo>
                    <a:pt x="36575" y="1789175"/>
                  </a:moveTo>
                  <a:lnTo>
                    <a:pt x="36575" y="1773935"/>
                  </a:lnTo>
                </a:path>
                <a:path w="408939" h="2100579">
                  <a:moveTo>
                    <a:pt x="39623" y="1731263"/>
                  </a:moveTo>
                  <a:lnTo>
                    <a:pt x="42671" y="1716023"/>
                  </a:lnTo>
                </a:path>
                <a:path w="408939" h="2100579">
                  <a:moveTo>
                    <a:pt x="45719" y="1673351"/>
                  </a:moveTo>
                  <a:lnTo>
                    <a:pt x="45719" y="1658111"/>
                  </a:lnTo>
                </a:path>
                <a:path w="408939" h="2100579">
                  <a:moveTo>
                    <a:pt x="48767" y="1615439"/>
                  </a:moveTo>
                  <a:lnTo>
                    <a:pt x="51815" y="1600199"/>
                  </a:lnTo>
                </a:path>
                <a:path w="408939" h="2100579">
                  <a:moveTo>
                    <a:pt x="54863" y="1554479"/>
                  </a:moveTo>
                  <a:lnTo>
                    <a:pt x="54863" y="1542287"/>
                  </a:lnTo>
                </a:path>
                <a:path w="408939" h="2100579">
                  <a:moveTo>
                    <a:pt x="57911" y="1496567"/>
                  </a:moveTo>
                  <a:lnTo>
                    <a:pt x="57911" y="1481327"/>
                  </a:lnTo>
                </a:path>
                <a:path w="408939" h="2100579">
                  <a:moveTo>
                    <a:pt x="60959" y="1438655"/>
                  </a:moveTo>
                  <a:lnTo>
                    <a:pt x="64007" y="1423415"/>
                  </a:lnTo>
                </a:path>
                <a:path w="408939" h="2100579">
                  <a:moveTo>
                    <a:pt x="67055" y="1380743"/>
                  </a:moveTo>
                  <a:lnTo>
                    <a:pt x="67055" y="1365503"/>
                  </a:lnTo>
                </a:path>
                <a:path w="408939" h="2100579">
                  <a:moveTo>
                    <a:pt x="70103" y="1319783"/>
                  </a:moveTo>
                  <a:lnTo>
                    <a:pt x="70103" y="1313687"/>
                  </a:lnTo>
                </a:path>
                <a:path w="408939" h="2100579">
                  <a:moveTo>
                    <a:pt x="219455" y="1904999"/>
                  </a:moveTo>
                  <a:lnTo>
                    <a:pt x="219455" y="1889759"/>
                  </a:lnTo>
                </a:path>
                <a:path w="408939" h="2100579">
                  <a:moveTo>
                    <a:pt x="222503" y="1847087"/>
                  </a:moveTo>
                  <a:lnTo>
                    <a:pt x="225551" y="1831847"/>
                  </a:lnTo>
                </a:path>
                <a:path w="408939" h="2100579">
                  <a:moveTo>
                    <a:pt x="228599" y="1789175"/>
                  </a:moveTo>
                  <a:lnTo>
                    <a:pt x="228599" y="1773935"/>
                  </a:lnTo>
                </a:path>
                <a:path w="408939" h="2100579">
                  <a:moveTo>
                    <a:pt x="231647" y="1731263"/>
                  </a:moveTo>
                  <a:lnTo>
                    <a:pt x="231647" y="1716023"/>
                  </a:lnTo>
                </a:path>
                <a:path w="408939" h="2100579">
                  <a:moveTo>
                    <a:pt x="234695" y="1670303"/>
                  </a:moveTo>
                  <a:lnTo>
                    <a:pt x="237743" y="1658111"/>
                  </a:lnTo>
                </a:path>
                <a:path w="408939" h="2100579">
                  <a:moveTo>
                    <a:pt x="240791" y="1612391"/>
                  </a:moveTo>
                  <a:lnTo>
                    <a:pt x="240791" y="1597151"/>
                  </a:lnTo>
                </a:path>
                <a:path w="408939" h="2100579">
                  <a:moveTo>
                    <a:pt x="243839" y="1554479"/>
                  </a:moveTo>
                  <a:lnTo>
                    <a:pt x="243839" y="1539239"/>
                  </a:lnTo>
                </a:path>
                <a:path w="408939" h="2100579">
                  <a:moveTo>
                    <a:pt x="246887" y="1496567"/>
                  </a:moveTo>
                  <a:lnTo>
                    <a:pt x="249935" y="1481327"/>
                  </a:lnTo>
                </a:path>
                <a:path w="408939" h="2100579">
                  <a:moveTo>
                    <a:pt x="252983" y="1435607"/>
                  </a:moveTo>
                  <a:lnTo>
                    <a:pt x="252983" y="1423415"/>
                  </a:lnTo>
                </a:path>
                <a:path w="408939" h="2100579">
                  <a:moveTo>
                    <a:pt x="256031" y="1377695"/>
                  </a:moveTo>
                  <a:lnTo>
                    <a:pt x="256031" y="1362455"/>
                  </a:lnTo>
                </a:path>
                <a:path w="408939" h="2100579">
                  <a:moveTo>
                    <a:pt x="259079" y="1319783"/>
                  </a:moveTo>
                  <a:lnTo>
                    <a:pt x="262127" y="1304543"/>
                  </a:lnTo>
                </a:path>
                <a:path w="408939" h="2100579">
                  <a:moveTo>
                    <a:pt x="265175" y="1261871"/>
                  </a:moveTo>
                  <a:lnTo>
                    <a:pt x="265175" y="1246631"/>
                  </a:lnTo>
                </a:path>
                <a:path w="408939" h="2100579">
                  <a:moveTo>
                    <a:pt x="268223" y="1203959"/>
                  </a:moveTo>
                  <a:lnTo>
                    <a:pt x="268223" y="1188719"/>
                  </a:lnTo>
                </a:path>
                <a:path w="408939" h="2100579">
                  <a:moveTo>
                    <a:pt x="271271" y="1142999"/>
                  </a:moveTo>
                  <a:lnTo>
                    <a:pt x="274319" y="1136903"/>
                  </a:lnTo>
                </a:path>
                <a:path w="408939" h="2100579">
                  <a:moveTo>
                    <a:pt x="326135" y="380999"/>
                  </a:moveTo>
                  <a:lnTo>
                    <a:pt x="326135" y="368807"/>
                  </a:lnTo>
                </a:path>
                <a:path w="408939" h="2100579">
                  <a:moveTo>
                    <a:pt x="329183" y="323087"/>
                  </a:moveTo>
                  <a:lnTo>
                    <a:pt x="332231" y="307847"/>
                  </a:lnTo>
                </a:path>
                <a:path w="408939" h="2100579">
                  <a:moveTo>
                    <a:pt x="335279" y="265175"/>
                  </a:moveTo>
                  <a:lnTo>
                    <a:pt x="335279" y="249935"/>
                  </a:lnTo>
                </a:path>
                <a:path w="408939" h="2100579">
                  <a:moveTo>
                    <a:pt x="338327" y="207263"/>
                  </a:moveTo>
                  <a:lnTo>
                    <a:pt x="338327" y="192023"/>
                  </a:lnTo>
                </a:path>
                <a:path w="408939" h="2100579">
                  <a:moveTo>
                    <a:pt x="341375" y="146303"/>
                  </a:moveTo>
                  <a:lnTo>
                    <a:pt x="344423" y="134111"/>
                  </a:lnTo>
                </a:path>
                <a:path w="408939" h="2100579">
                  <a:moveTo>
                    <a:pt x="347471" y="88391"/>
                  </a:moveTo>
                  <a:lnTo>
                    <a:pt x="347471" y="76199"/>
                  </a:lnTo>
                </a:path>
                <a:path w="408939" h="2100579">
                  <a:moveTo>
                    <a:pt x="350519" y="30479"/>
                  </a:moveTo>
                  <a:lnTo>
                    <a:pt x="350519" y="15239"/>
                  </a:lnTo>
                </a:path>
                <a:path w="408939" h="2100579">
                  <a:moveTo>
                    <a:pt x="76199" y="1776983"/>
                  </a:moveTo>
                  <a:lnTo>
                    <a:pt x="76199" y="1764791"/>
                  </a:lnTo>
                </a:path>
                <a:path w="408939" h="2100579">
                  <a:moveTo>
                    <a:pt x="79247" y="1719071"/>
                  </a:moveTo>
                  <a:lnTo>
                    <a:pt x="82295" y="1703831"/>
                  </a:lnTo>
                </a:path>
                <a:path w="408939" h="2100579">
                  <a:moveTo>
                    <a:pt x="85343" y="1661159"/>
                  </a:moveTo>
                  <a:lnTo>
                    <a:pt x="85343" y="1645919"/>
                  </a:lnTo>
                </a:path>
                <a:path w="408939" h="2100579">
                  <a:moveTo>
                    <a:pt x="88391" y="1603247"/>
                  </a:moveTo>
                  <a:lnTo>
                    <a:pt x="88391" y="1588007"/>
                  </a:lnTo>
                </a:path>
                <a:path w="408939" h="2100579">
                  <a:moveTo>
                    <a:pt x="91439" y="1542287"/>
                  </a:moveTo>
                  <a:lnTo>
                    <a:pt x="94487" y="1530095"/>
                  </a:lnTo>
                </a:path>
                <a:path w="408939" h="2100579">
                  <a:moveTo>
                    <a:pt x="97535" y="1484375"/>
                  </a:moveTo>
                  <a:lnTo>
                    <a:pt x="97535" y="1469135"/>
                  </a:lnTo>
                </a:path>
                <a:path w="408939" h="2100579">
                  <a:moveTo>
                    <a:pt x="100583" y="1426463"/>
                  </a:moveTo>
                  <a:lnTo>
                    <a:pt x="100583" y="1411223"/>
                  </a:lnTo>
                </a:path>
                <a:path w="408939" h="2100579">
                  <a:moveTo>
                    <a:pt x="103631" y="1368551"/>
                  </a:moveTo>
                  <a:lnTo>
                    <a:pt x="106679" y="1353311"/>
                  </a:lnTo>
                </a:path>
                <a:path w="408939" h="2100579">
                  <a:moveTo>
                    <a:pt x="109727" y="1307591"/>
                  </a:moveTo>
                  <a:lnTo>
                    <a:pt x="109727" y="1295399"/>
                  </a:lnTo>
                </a:path>
                <a:path w="408939" h="2100579">
                  <a:moveTo>
                    <a:pt x="112775" y="1249679"/>
                  </a:moveTo>
                  <a:lnTo>
                    <a:pt x="112775" y="1237487"/>
                  </a:lnTo>
                </a:path>
                <a:path w="408939" h="2100579">
                  <a:moveTo>
                    <a:pt x="115823" y="1191767"/>
                  </a:moveTo>
                  <a:lnTo>
                    <a:pt x="118871" y="1176527"/>
                  </a:lnTo>
                </a:path>
                <a:path w="408939" h="2100579">
                  <a:moveTo>
                    <a:pt x="121919" y="1133855"/>
                  </a:moveTo>
                  <a:lnTo>
                    <a:pt x="121919" y="1118615"/>
                  </a:lnTo>
                </a:path>
                <a:path w="408939" h="2100579">
                  <a:moveTo>
                    <a:pt x="124967" y="1075943"/>
                  </a:moveTo>
                  <a:lnTo>
                    <a:pt x="128015" y="1060703"/>
                  </a:lnTo>
                </a:path>
                <a:path w="408939" h="2100579">
                  <a:moveTo>
                    <a:pt x="131063" y="1014983"/>
                  </a:moveTo>
                  <a:lnTo>
                    <a:pt x="131063" y="1002791"/>
                  </a:lnTo>
                </a:path>
                <a:path w="408939" h="2100579">
                  <a:moveTo>
                    <a:pt x="134111" y="957071"/>
                  </a:moveTo>
                  <a:lnTo>
                    <a:pt x="134111" y="941831"/>
                  </a:lnTo>
                </a:path>
                <a:path w="408939" h="2100579">
                  <a:moveTo>
                    <a:pt x="137159" y="899159"/>
                  </a:moveTo>
                  <a:lnTo>
                    <a:pt x="140207" y="883919"/>
                  </a:lnTo>
                </a:path>
                <a:path w="408939" h="2100579">
                  <a:moveTo>
                    <a:pt x="256031" y="0"/>
                  </a:moveTo>
                  <a:lnTo>
                    <a:pt x="252983" y="9143"/>
                  </a:lnTo>
                </a:path>
                <a:path w="408939" h="2100579">
                  <a:moveTo>
                    <a:pt x="249935" y="51815"/>
                  </a:moveTo>
                  <a:lnTo>
                    <a:pt x="249935" y="67055"/>
                  </a:lnTo>
                </a:path>
                <a:path w="408939" h="2100579">
                  <a:moveTo>
                    <a:pt x="246887" y="112775"/>
                  </a:moveTo>
                  <a:lnTo>
                    <a:pt x="246887" y="124967"/>
                  </a:lnTo>
                </a:path>
                <a:path w="408939" h="2100579">
                  <a:moveTo>
                    <a:pt x="243839" y="170687"/>
                  </a:moveTo>
                  <a:lnTo>
                    <a:pt x="240791" y="185927"/>
                  </a:lnTo>
                </a:path>
                <a:path w="408939" h="2100579">
                  <a:moveTo>
                    <a:pt x="237743" y="228599"/>
                  </a:moveTo>
                  <a:lnTo>
                    <a:pt x="237743" y="243839"/>
                  </a:lnTo>
                </a:path>
                <a:path w="408939" h="2100579">
                  <a:moveTo>
                    <a:pt x="234695" y="286511"/>
                  </a:moveTo>
                  <a:lnTo>
                    <a:pt x="234695" y="301751"/>
                  </a:lnTo>
                </a:path>
                <a:path w="408939" h="2100579">
                  <a:moveTo>
                    <a:pt x="231647" y="347471"/>
                  </a:moveTo>
                  <a:lnTo>
                    <a:pt x="228599" y="359663"/>
                  </a:lnTo>
                </a:path>
                <a:path w="408939" h="2100579">
                  <a:moveTo>
                    <a:pt x="225551" y="405383"/>
                  </a:moveTo>
                  <a:lnTo>
                    <a:pt x="225551" y="420623"/>
                  </a:lnTo>
                </a:path>
                <a:path w="408939" h="2100579">
                  <a:moveTo>
                    <a:pt x="222503" y="463295"/>
                  </a:moveTo>
                  <a:lnTo>
                    <a:pt x="222503" y="478535"/>
                  </a:lnTo>
                </a:path>
                <a:path w="408939" h="2100579">
                  <a:moveTo>
                    <a:pt x="219455" y="521207"/>
                  </a:moveTo>
                  <a:lnTo>
                    <a:pt x="216407" y="536447"/>
                  </a:lnTo>
                </a:path>
                <a:path w="408939" h="2100579">
                  <a:moveTo>
                    <a:pt x="213359" y="579119"/>
                  </a:moveTo>
                  <a:lnTo>
                    <a:pt x="213359" y="594359"/>
                  </a:lnTo>
                </a:path>
                <a:path w="408939" h="2100579">
                  <a:moveTo>
                    <a:pt x="210311" y="640079"/>
                  </a:moveTo>
                  <a:lnTo>
                    <a:pt x="210311" y="652271"/>
                  </a:lnTo>
                </a:path>
                <a:path w="408939" h="2100579">
                  <a:moveTo>
                    <a:pt x="207263" y="697991"/>
                  </a:moveTo>
                  <a:lnTo>
                    <a:pt x="204215" y="713231"/>
                  </a:lnTo>
                </a:path>
                <a:path w="408939" h="2100579">
                  <a:moveTo>
                    <a:pt x="201167" y="755903"/>
                  </a:moveTo>
                  <a:lnTo>
                    <a:pt x="201167" y="771143"/>
                  </a:lnTo>
                </a:path>
                <a:path w="408939" h="2100579">
                  <a:moveTo>
                    <a:pt x="198119" y="813815"/>
                  </a:moveTo>
                  <a:lnTo>
                    <a:pt x="198119" y="829055"/>
                  </a:lnTo>
                </a:path>
                <a:path w="408939" h="2100579">
                  <a:moveTo>
                    <a:pt x="195071" y="874775"/>
                  </a:moveTo>
                  <a:lnTo>
                    <a:pt x="192023" y="886967"/>
                  </a:lnTo>
                </a:path>
                <a:path w="408939" h="2100579">
                  <a:moveTo>
                    <a:pt x="188975" y="932687"/>
                  </a:moveTo>
                  <a:lnTo>
                    <a:pt x="188975" y="947927"/>
                  </a:lnTo>
                </a:path>
                <a:path w="408939" h="2100579">
                  <a:moveTo>
                    <a:pt x="185927" y="990599"/>
                  </a:moveTo>
                  <a:lnTo>
                    <a:pt x="185927" y="1005839"/>
                  </a:lnTo>
                </a:path>
                <a:path w="408939" h="2100579">
                  <a:moveTo>
                    <a:pt x="179831" y="1048511"/>
                  </a:moveTo>
                  <a:lnTo>
                    <a:pt x="179831" y="1063751"/>
                  </a:lnTo>
                </a:path>
                <a:path w="408939" h="2100579">
                  <a:moveTo>
                    <a:pt x="176783" y="1109471"/>
                  </a:moveTo>
                  <a:lnTo>
                    <a:pt x="176783" y="1121663"/>
                  </a:lnTo>
                </a:path>
                <a:path w="408939" h="2100579">
                  <a:moveTo>
                    <a:pt x="173735" y="1167383"/>
                  </a:moveTo>
                  <a:lnTo>
                    <a:pt x="170687" y="1179575"/>
                  </a:lnTo>
                </a:path>
                <a:path w="408939" h="2100579">
                  <a:moveTo>
                    <a:pt x="167639" y="1225295"/>
                  </a:moveTo>
                  <a:lnTo>
                    <a:pt x="167639" y="1240535"/>
                  </a:lnTo>
                </a:path>
                <a:path w="408939" h="2100579">
                  <a:moveTo>
                    <a:pt x="164591" y="1283207"/>
                  </a:moveTo>
                  <a:lnTo>
                    <a:pt x="164591" y="1298447"/>
                  </a:lnTo>
                </a:path>
                <a:path w="408939" h="2100579">
                  <a:moveTo>
                    <a:pt x="161543" y="1341119"/>
                  </a:moveTo>
                  <a:lnTo>
                    <a:pt x="158495" y="1356359"/>
                  </a:lnTo>
                </a:path>
                <a:path w="408939" h="2100579">
                  <a:moveTo>
                    <a:pt x="155447" y="1402079"/>
                  </a:moveTo>
                  <a:lnTo>
                    <a:pt x="155447" y="1414271"/>
                  </a:lnTo>
                </a:path>
                <a:path w="408939" h="2100579">
                  <a:moveTo>
                    <a:pt x="152399" y="1459991"/>
                  </a:moveTo>
                  <a:lnTo>
                    <a:pt x="152399" y="1475231"/>
                  </a:lnTo>
                </a:path>
                <a:path w="408939" h="2100579">
                  <a:moveTo>
                    <a:pt x="149351" y="1517903"/>
                  </a:moveTo>
                  <a:lnTo>
                    <a:pt x="146303" y="1533143"/>
                  </a:lnTo>
                </a:path>
                <a:path w="408939" h="2100579">
                  <a:moveTo>
                    <a:pt x="143255" y="1575815"/>
                  </a:moveTo>
                  <a:lnTo>
                    <a:pt x="143255" y="1591055"/>
                  </a:lnTo>
                </a:path>
                <a:path w="408939" h="2100579">
                  <a:moveTo>
                    <a:pt x="140207" y="1636775"/>
                  </a:moveTo>
                  <a:lnTo>
                    <a:pt x="140207" y="1648967"/>
                  </a:lnTo>
                </a:path>
                <a:path w="408939" h="2100579">
                  <a:moveTo>
                    <a:pt x="137159" y="1694687"/>
                  </a:moveTo>
                  <a:lnTo>
                    <a:pt x="134111" y="1706879"/>
                  </a:lnTo>
                </a:path>
                <a:path w="408939" h="2100579">
                  <a:moveTo>
                    <a:pt x="131063" y="1752599"/>
                  </a:moveTo>
                  <a:lnTo>
                    <a:pt x="131063" y="1767839"/>
                  </a:lnTo>
                </a:path>
                <a:path w="408939" h="2100579">
                  <a:moveTo>
                    <a:pt x="128015" y="1810511"/>
                  </a:moveTo>
                  <a:lnTo>
                    <a:pt x="128015" y="1825751"/>
                  </a:lnTo>
                </a:path>
                <a:path w="408939" h="2100579">
                  <a:moveTo>
                    <a:pt x="124967" y="1868423"/>
                  </a:moveTo>
                  <a:lnTo>
                    <a:pt x="121919" y="1883663"/>
                  </a:lnTo>
                </a:path>
                <a:path w="408939" h="2100579">
                  <a:moveTo>
                    <a:pt x="118871" y="1929383"/>
                  </a:moveTo>
                  <a:lnTo>
                    <a:pt x="118871" y="1941575"/>
                  </a:lnTo>
                </a:path>
                <a:path w="408939" h="2100579">
                  <a:moveTo>
                    <a:pt x="115823" y="1987295"/>
                  </a:moveTo>
                  <a:lnTo>
                    <a:pt x="115823" y="2002535"/>
                  </a:lnTo>
                </a:path>
                <a:path w="408939" h="2100579">
                  <a:moveTo>
                    <a:pt x="112775" y="2045207"/>
                  </a:moveTo>
                  <a:lnTo>
                    <a:pt x="109727" y="2060447"/>
                  </a:lnTo>
                </a:path>
                <a:path w="408939" h="2100579">
                  <a:moveTo>
                    <a:pt x="402335" y="64007"/>
                  </a:moveTo>
                  <a:lnTo>
                    <a:pt x="402335" y="79247"/>
                  </a:lnTo>
                </a:path>
                <a:path w="408939" h="2100579">
                  <a:moveTo>
                    <a:pt x="399287" y="121919"/>
                  </a:moveTo>
                  <a:lnTo>
                    <a:pt x="396239" y="137159"/>
                  </a:lnTo>
                </a:path>
                <a:path w="408939" h="2100579">
                  <a:moveTo>
                    <a:pt x="51815" y="1453895"/>
                  </a:moveTo>
                  <a:lnTo>
                    <a:pt x="51815" y="1466087"/>
                  </a:lnTo>
                </a:path>
                <a:path w="408939" h="2100579">
                  <a:moveTo>
                    <a:pt x="48767" y="1511807"/>
                  </a:moveTo>
                  <a:lnTo>
                    <a:pt x="45719" y="1523999"/>
                  </a:lnTo>
                </a:path>
                <a:path w="408939" h="2100579">
                  <a:moveTo>
                    <a:pt x="42671" y="1569719"/>
                  </a:moveTo>
                  <a:lnTo>
                    <a:pt x="42671" y="1584959"/>
                  </a:lnTo>
                </a:path>
                <a:path w="408939" h="2100579">
                  <a:moveTo>
                    <a:pt x="39623" y="1627631"/>
                  </a:moveTo>
                  <a:lnTo>
                    <a:pt x="39623" y="1642871"/>
                  </a:lnTo>
                </a:path>
                <a:path w="408939" h="2100579">
                  <a:moveTo>
                    <a:pt x="36575" y="1685543"/>
                  </a:moveTo>
                  <a:lnTo>
                    <a:pt x="33527" y="1700783"/>
                  </a:lnTo>
                </a:path>
                <a:path w="408939" h="2100579">
                  <a:moveTo>
                    <a:pt x="30479" y="1746503"/>
                  </a:moveTo>
                  <a:lnTo>
                    <a:pt x="30479" y="1758695"/>
                  </a:lnTo>
                </a:path>
                <a:path w="408939" h="2100579">
                  <a:moveTo>
                    <a:pt x="27431" y="1804415"/>
                  </a:moveTo>
                  <a:lnTo>
                    <a:pt x="27431" y="1813559"/>
                  </a:lnTo>
                </a:path>
                <a:path w="408939" h="2100579">
                  <a:moveTo>
                    <a:pt x="304799" y="6095"/>
                  </a:moveTo>
                  <a:lnTo>
                    <a:pt x="304799" y="12191"/>
                  </a:lnTo>
                </a:path>
                <a:path w="408939" h="2100579">
                  <a:moveTo>
                    <a:pt x="301751" y="57911"/>
                  </a:moveTo>
                  <a:lnTo>
                    <a:pt x="301751" y="70103"/>
                  </a:lnTo>
                </a:path>
                <a:path w="408939" h="2100579">
                  <a:moveTo>
                    <a:pt x="298703" y="115823"/>
                  </a:moveTo>
                  <a:lnTo>
                    <a:pt x="295655" y="131063"/>
                  </a:lnTo>
                </a:path>
                <a:path w="408939" h="2100579">
                  <a:moveTo>
                    <a:pt x="292607" y="173735"/>
                  </a:moveTo>
                  <a:lnTo>
                    <a:pt x="292607" y="188975"/>
                  </a:lnTo>
                </a:path>
                <a:path w="408939" h="2100579">
                  <a:moveTo>
                    <a:pt x="289559" y="231647"/>
                  </a:moveTo>
                  <a:lnTo>
                    <a:pt x="289559" y="246887"/>
                  </a:lnTo>
                </a:path>
                <a:path w="408939" h="2100579">
                  <a:moveTo>
                    <a:pt x="286511" y="292607"/>
                  </a:moveTo>
                  <a:lnTo>
                    <a:pt x="283463" y="304799"/>
                  </a:lnTo>
                </a:path>
                <a:path w="408939" h="2100579">
                  <a:moveTo>
                    <a:pt x="280415" y="350519"/>
                  </a:moveTo>
                  <a:lnTo>
                    <a:pt x="280415" y="362711"/>
                  </a:lnTo>
                </a:path>
                <a:path w="408939" h="2100579">
                  <a:moveTo>
                    <a:pt x="277367" y="408431"/>
                  </a:moveTo>
                  <a:lnTo>
                    <a:pt x="277367" y="411479"/>
                  </a:lnTo>
                </a:path>
                <a:path w="408939" h="2100579">
                  <a:moveTo>
                    <a:pt x="222503" y="1170431"/>
                  </a:moveTo>
                  <a:lnTo>
                    <a:pt x="222503" y="1185671"/>
                  </a:lnTo>
                </a:path>
                <a:path w="408939" h="2100579">
                  <a:moveTo>
                    <a:pt x="219455" y="1228343"/>
                  </a:moveTo>
                  <a:lnTo>
                    <a:pt x="219455" y="1243583"/>
                  </a:lnTo>
                </a:path>
                <a:path w="408939" h="2100579">
                  <a:moveTo>
                    <a:pt x="216407" y="1286255"/>
                  </a:moveTo>
                  <a:lnTo>
                    <a:pt x="213359" y="1301495"/>
                  </a:lnTo>
                </a:path>
                <a:path w="408939" h="2100579">
                  <a:moveTo>
                    <a:pt x="210311" y="1347215"/>
                  </a:moveTo>
                  <a:lnTo>
                    <a:pt x="210311" y="1359407"/>
                  </a:lnTo>
                </a:path>
                <a:path w="408939" h="2100579">
                  <a:moveTo>
                    <a:pt x="207263" y="1405127"/>
                  </a:moveTo>
                  <a:lnTo>
                    <a:pt x="207263" y="1420367"/>
                  </a:lnTo>
                </a:path>
                <a:path w="408939" h="2100579">
                  <a:moveTo>
                    <a:pt x="204215" y="1463039"/>
                  </a:moveTo>
                  <a:lnTo>
                    <a:pt x="201167" y="1478279"/>
                  </a:lnTo>
                </a:path>
                <a:path w="408939" h="2100579">
                  <a:moveTo>
                    <a:pt x="198119" y="1520951"/>
                  </a:moveTo>
                  <a:lnTo>
                    <a:pt x="198119" y="1536191"/>
                  </a:lnTo>
                </a:path>
                <a:path w="408939" h="2100579">
                  <a:moveTo>
                    <a:pt x="195071" y="1578863"/>
                  </a:moveTo>
                  <a:lnTo>
                    <a:pt x="195071" y="1594103"/>
                  </a:lnTo>
                </a:path>
                <a:path w="408939" h="2100579">
                  <a:moveTo>
                    <a:pt x="192023" y="1639823"/>
                  </a:moveTo>
                  <a:lnTo>
                    <a:pt x="188975" y="1652015"/>
                  </a:lnTo>
                </a:path>
                <a:path w="408939" h="2100579">
                  <a:moveTo>
                    <a:pt x="185927" y="1697735"/>
                  </a:moveTo>
                  <a:lnTo>
                    <a:pt x="185927" y="1712975"/>
                  </a:lnTo>
                </a:path>
                <a:path w="408939" h="2100579">
                  <a:moveTo>
                    <a:pt x="182879" y="1755647"/>
                  </a:moveTo>
                  <a:lnTo>
                    <a:pt x="182879" y="1770887"/>
                  </a:lnTo>
                </a:path>
                <a:path w="408939" h="2100579">
                  <a:moveTo>
                    <a:pt x="179831" y="1813559"/>
                  </a:moveTo>
                  <a:lnTo>
                    <a:pt x="176783" y="1828799"/>
                  </a:lnTo>
                </a:path>
                <a:path w="408939" h="2100579">
                  <a:moveTo>
                    <a:pt x="173735" y="1874519"/>
                  </a:moveTo>
                  <a:lnTo>
                    <a:pt x="173735" y="1886711"/>
                  </a:lnTo>
                </a:path>
                <a:path w="408939" h="2100579">
                  <a:moveTo>
                    <a:pt x="228599" y="124967"/>
                  </a:moveTo>
                  <a:lnTo>
                    <a:pt x="225551" y="140207"/>
                  </a:lnTo>
                </a:path>
                <a:path w="408939" h="2100579">
                  <a:moveTo>
                    <a:pt x="222503" y="182879"/>
                  </a:moveTo>
                  <a:lnTo>
                    <a:pt x="222503" y="198119"/>
                  </a:lnTo>
                </a:path>
                <a:path w="408939" h="2100579">
                  <a:moveTo>
                    <a:pt x="219455" y="243839"/>
                  </a:moveTo>
                  <a:lnTo>
                    <a:pt x="219455" y="256031"/>
                  </a:lnTo>
                </a:path>
                <a:path w="408939" h="2100579">
                  <a:moveTo>
                    <a:pt x="216407" y="301751"/>
                  </a:moveTo>
                  <a:lnTo>
                    <a:pt x="213359" y="313943"/>
                  </a:lnTo>
                </a:path>
                <a:path w="408939" h="2100579">
                  <a:moveTo>
                    <a:pt x="210311" y="359663"/>
                  </a:moveTo>
                  <a:lnTo>
                    <a:pt x="210311" y="374903"/>
                  </a:lnTo>
                </a:path>
                <a:path w="408939" h="2100579">
                  <a:moveTo>
                    <a:pt x="207263" y="417575"/>
                  </a:moveTo>
                  <a:lnTo>
                    <a:pt x="207263" y="432815"/>
                  </a:lnTo>
                </a:path>
                <a:path w="408939" h="2100579">
                  <a:moveTo>
                    <a:pt x="204215" y="475487"/>
                  </a:moveTo>
                  <a:lnTo>
                    <a:pt x="201167" y="490727"/>
                  </a:lnTo>
                </a:path>
                <a:path w="408939" h="2100579">
                  <a:moveTo>
                    <a:pt x="198119" y="536447"/>
                  </a:moveTo>
                  <a:lnTo>
                    <a:pt x="198119" y="548639"/>
                  </a:lnTo>
                </a:path>
                <a:path w="408939" h="2100579">
                  <a:moveTo>
                    <a:pt x="195071" y="594359"/>
                  </a:moveTo>
                  <a:lnTo>
                    <a:pt x="195071" y="609599"/>
                  </a:lnTo>
                </a:path>
                <a:path w="408939" h="2100579">
                  <a:moveTo>
                    <a:pt x="192023" y="652271"/>
                  </a:moveTo>
                  <a:lnTo>
                    <a:pt x="188975" y="667511"/>
                  </a:lnTo>
                </a:path>
                <a:path w="408939" h="2100579">
                  <a:moveTo>
                    <a:pt x="185927" y="710183"/>
                  </a:moveTo>
                  <a:lnTo>
                    <a:pt x="185927" y="725423"/>
                  </a:lnTo>
                </a:path>
                <a:path w="408939" h="2100579">
                  <a:moveTo>
                    <a:pt x="182879" y="771143"/>
                  </a:moveTo>
                  <a:lnTo>
                    <a:pt x="182879" y="783335"/>
                  </a:lnTo>
                </a:path>
                <a:path w="408939" h="2100579">
                  <a:moveTo>
                    <a:pt x="179831" y="829055"/>
                  </a:moveTo>
                  <a:lnTo>
                    <a:pt x="176783" y="841247"/>
                  </a:lnTo>
                </a:path>
                <a:path w="408939" h="2100579">
                  <a:moveTo>
                    <a:pt x="173735" y="886967"/>
                  </a:moveTo>
                  <a:lnTo>
                    <a:pt x="173735" y="902207"/>
                  </a:lnTo>
                </a:path>
                <a:path w="408939" h="2100579">
                  <a:moveTo>
                    <a:pt x="170687" y="944879"/>
                  </a:moveTo>
                  <a:lnTo>
                    <a:pt x="170687" y="960119"/>
                  </a:lnTo>
                </a:path>
                <a:path w="408939" h="2100579">
                  <a:moveTo>
                    <a:pt x="167639" y="1002791"/>
                  </a:moveTo>
                  <a:lnTo>
                    <a:pt x="164591" y="1018031"/>
                  </a:lnTo>
                </a:path>
                <a:path w="408939" h="2100579">
                  <a:moveTo>
                    <a:pt x="161543" y="1063751"/>
                  </a:moveTo>
                  <a:lnTo>
                    <a:pt x="161543" y="1075943"/>
                  </a:lnTo>
                </a:path>
                <a:path w="408939" h="2100579">
                  <a:moveTo>
                    <a:pt x="158495" y="1121663"/>
                  </a:moveTo>
                  <a:lnTo>
                    <a:pt x="158495" y="1136903"/>
                  </a:lnTo>
                </a:path>
                <a:path w="408939" h="2100579">
                  <a:moveTo>
                    <a:pt x="155447" y="1179575"/>
                  </a:moveTo>
                  <a:lnTo>
                    <a:pt x="152399" y="1194815"/>
                  </a:lnTo>
                </a:path>
                <a:path w="408939" h="2100579">
                  <a:moveTo>
                    <a:pt x="149351" y="1237487"/>
                  </a:moveTo>
                  <a:lnTo>
                    <a:pt x="149351" y="1252727"/>
                  </a:lnTo>
                </a:path>
                <a:path w="408939" h="2100579">
                  <a:moveTo>
                    <a:pt x="146303" y="1298447"/>
                  </a:moveTo>
                  <a:lnTo>
                    <a:pt x="146303" y="1310639"/>
                  </a:lnTo>
                </a:path>
                <a:path w="408939" h="2100579">
                  <a:moveTo>
                    <a:pt x="143255" y="1356359"/>
                  </a:moveTo>
                  <a:lnTo>
                    <a:pt x="140207" y="1371599"/>
                  </a:lnTo>
                </a:path>
                <a:path w="408939" h="2100579">
                  <a:moveTo>
                    <a:pt x="137159" y="1414271"/>
                  </a:moveTo>
                  <a:lnTo>
                    <a:pt x="137159" y="1429511"/>
                  </a:lnTo>
                </a:path>
                <a:path w="408939" h="2100579">
                  <a:moveTo>
                    <a:pt x="134111" y="1472183"/>
                  </a:moveTo>
                  <a:lnTo>
                    <a:pt x="134111" y="1487423"/>
                  </a:lnTo>
                </a:path>
                <a:path w="408939" h="2100579">
                  <a:moveTo>
                    <a:pt x="128015" y="1530095"/>
                  </a:moveTo>
                  <a:lnTo>
                    <a:pt x="128015" y="1545335"/>
                  </a:lnTo>
                </a:path>
                <a:path w="408939" h="2100579">
                  <a:moveTo>
                    <a:pt x="124967" y="1591055"/>
                  </a:moveTo>
                  <a:lnTo>
                    <a:pt x="124967" y="1603247"/>
                  </a:lnTo>
                </a:path>
                <a:path w="408939" h="2100579">
                  <a:moveTo>
                    <a:pt x="121919" y="1648967"/>
                  </a:moveTo>
                  <a:lnTo>
                    <a:pt x="118871" y="1664207"/>
                  </a:lnTo>
                </a:path>
                <a:path w="408939" h="2100579">
                  <a:moveTo>
                    <a:pt x="115823" y="1706879"/>
                  </a:moveTo>
                  <a:lnTo>
                    <a:pt x="115823" y="1722119"/>
                  </a:lnTo>
                </a:path>
                <a:path w="408939" h="2100579">
                  <a:moveTo>
                    <a:pt x="112775" y="1764791"/>
                  </a:moveTo>
                  <a:lnTo>
                    <a:pt x="112775" y="1780031"/>
                  </a:lnTo>
                </a:path>
                <a:path w="408939" h="2100579">
                  <a:moveTo>
                    <a:pt x="109727" y="1825751"/>
                  </a:moveTo>
                  <a:lnTo>
                    <a:pt x="106679" y="1837943"/>
                  </a:lnTo>
                </a:path>
                <a:path w="408939" h="2100579">
                  <a:moveTo>
                    <a:pt x="103631" y="1883663"/>
                  </a:moveTo>
                  <a:lnTo>
                    <a:pt x="103631" y="1898903"/>
                  </a:lnTo>
                </a:path>
                <a:path w="408939" h="2100579">
                  <a:moveTo>
                    <a:pt x="100583" y="1941575"/>
                  </a:moveTo>
                  <a:lnTo>
                    <a:pt x="100583" y="1956815"/>
                  </a:lnTo>
                </a:path>
                <a:path w="408939" h="2100579">
                  <a:moveTo>
                    <a:pt x="97535" y="1999487"/>
                  </a:moveTo>
                  <a:lnTo>
                    <a:pt x="94487" y="2014727"/>
                  </a:lnTo>
                </a:path>
                <a:path w="408939" h="2100579">
                  <a:moveTo>
                    <a:pt x="91439" y="2060447"/>
                  </a:moveTo>
                  <a:lnTo>
                    <a:pt x="91439" y="2072639"/>
                  </a:lnTo>
                </a:path>
                <a:path w="408939" h="2100579">
                  <a:moveTo>
                    <a:pt x="387095" y="18287"/>
                  </a:moveTo>
                  <a:lnTo>
                    <a:pt x="387095" y="33527"/>
                  </a:lnTo>
                </a:path>
                <a:path w="408939" h="2100579">
                  <a:moveTo>
                    <a:pt x="384047" y="76199"/>
                  </a:moveTo>
                  <a:lnTo>
                    <a:pt x="380999" y="91439"/>
                  </a:lnTo>
                </a:path>
                <a:path w="408939" h="2100579">
                  <a:moveTo>
                    <a:pt x="377951" y="137159"/>
                  </a:moveTo>
                  <a:lnTo>
                    <a:pt x="377951" y="149351"/>
                  </a:lnTo>
                </a:path>
                <a:path w="408939" h="2100579">
                  <a:moveTo>
                    <a:pt x="374903" y="195071"/>
                  </a:moveTo>
                  <a:lnTo>
                    <a:pt x="374903" y="207263"/>
                  </a:lnTo>
                </a:path>
                <a:path w="408939" h="2100579">
                  <a:moveTo>
                    <a:pt x="371855" y="252983"/>
                  </a:moveTo>
                  <a:lnTo>
                    <a:pt x="368807" y="268223"/>
                  </a:lnTo>
                </a:path>
                <a:path w="408939" h="2100579">
                  <a:moveTo>
                    <a:pt x="365759" y="310895"/>
                  </a:moveTo>
                  <a:lnTo>
                    <a:pt x="365759" y="326135"/>
                  </a:lnTo>
                </a:path>
                <a:path w="408939" h="2100579">
                  <a:moveTo>
                    <a:pt x="21335" y="1645919"/>
                  </a:moveTo>
                  <a:lnTo>
                    <a:pt x="18287" y="1655063"/>
                  </a:lnTo>
                </a:path>
                <a:path w="408939" h="2100579">
                  <a:moveTo>
                    <a:pt x="15239" y="1700783"/>
                  </a:moveTo>
                  <a:lnTo>
                    <a:pt x="15239" y="1716023"/>
                  </a:lnTo>
                </a:path>
                <a:path w="408939" h="2100579">
                  <a:moveTo>
                    <a:pt x="12191" y="1758695"/>
                  </a:moveTo>
                  <a:lnTo>
                    <a:pt x="12191" y="1773935"/>
                  </a:lnTo>
                </a:path>
                <a:path w="408939" h="2100579">
                  <a:moveTo>
                    <a:pt x="286511" y="12191"/>
                  </a:moveTo>
                  <a:lnTo>
                    <a:pt x="286511" y="27431"/>
                  </a:lnTo>
                </a:path>
                <a:path w="408939" h="2100579">
                  <a:moveTo>
                    <a:pt x="283463" y="70103"/>
                  </a:moveTo>
                  <a:lnTo>
                    <a:pt x="280415" y="85343"/>
                  </a:lnTo>
                </a:path>
                <a:path w="408939" h="2100579">
                  <a:moveTo>
                    <a:pt x="277367" y="128015"/>
                  </a:moveTo>
                  <a:lnTo>
                    <a:pt x="277367" y="143255"/>
                  </a:lnTo>
                </a:path>
                <a:path w="408939" h="2100579">
                  <a:moveTo>
                    <a:pt x="274319" y="185927"/>
                  </a:moveTo>
                  <a:lnTo>
                    <a:pt x="274319" y="201167"/>
                  </a:lnTo>
                </a:path>
                <a:path w="408939" h="2100579">
                  <a:moveTo>
                    <a:pt x="271271" y="246887"/>
                  </a:moveTo>
                  <a:lnTo>
                    <a:pt x="268223" y="259079"/>
                  </a:lnTo>
                </a:path>
                <a:path w="408939" h="2100579">
                  <a:moveTo>
                    <a:pt x="265175" y="304799"/>
                  </a:moveTo>
                  <a:lnTo>
                    <a:pt x="265175" y="320039"/>
                  </a:lnTo>
                </a:path>
                <a:path w="408939" h="2100579">
                  <a:moveTo>
                    <a:pt x="262127" y="362711"/>
                  </a:moveTo>
                  <a:lnTo>
                    <a:pt x="262127" y="377951"/>
                  </a:lnTo>
                </a:path>
                <a:path w="408939" h="2100579">
                  <a:moveTo>
                    <a:pt x="259079" y="420623"/>
                  </a:moveTo>
                  <a:lnTo>
                    <a:pt x="256031" y="435863"/>
                  </a:lnTo>
                </a:path>
                <a:path w="408939" h="2100579">
                  <a:moveTo>
                    <a:pt x="207263" y="1133855"/>
                  </a:moveTo>
                  <a:lnTo>
                    <a:pt x="207263" y="1139951"/>
                  </a:lnTo>
                </a:path>
                <a:path w="408939" h="2100579">
                  <a:moveTo>
                    <a:pt x="204215" y="1182623"/>
                  </a:moveTo>
                  <a:lnTo>
                    <a:pt x="204215" y="1197863"/>
                  </a:lnTo>
                </a:path>
                <a:path w="408939" h="2100579">
                  <a:moveTo>
                    <a:pt x="201167" y="1243583"/>
                  </a:moveTo>
                  <a:lnTo>
                    <a:pt x="198119" y="1255775"/>
                  </a:lnTo>
                </a:path>
                <a:path w="408939" h="2100579">
                  <a:moveTo>
                    <a:pt x="195071" y="1301495"/>
                  </a:moveTo>
                  <a:lnTo>
                    <a:pt x="195071" y="1313687"/>
                  </a:lnTo>
                </a:path>
                <a:path w="408939" h="2100579">
                  <a:moveTo>
                    <a:pt x="192023" y="1359407"/>
                  </a:moveTo>
                  <a:lnTo>
                    <a:pt x="192023" y="1374647"/>
                  </a:lnTo>
                </a:path>
                <a:path w="408939" h="2100579">
                  <a:moveTo>
                    <a:pt x="188975" y="1417319"/>
                  </a:moveTo>
                  <a:lnTo>
                    <a:pt x="185927" y="1432559"/>
                  </a:lnTo>
                </a:path>
                <a:path w="408939" h="2100579">
                  <a:moveTo>
                    <a:pt x="182879" y="1475231"/>
                  </a:moveTo>
                  <a:lnTo>
                    <a:pt x="182879" y="1490471"/>
                  </a:lnTo>
                </a:path>
                <a:path w="408939" h="2100579">
                  <a:moveTo>
                    <a:pt x="179831" y="1536191"/>
                  </a:moveTo>
                  <a:lnTo>
                    <a:pt x="179831" y="1548383"/>
                  </a:lnTo>
                </a:path>
                <a:path w="408939" h="2100579">
                  <a:moveTo>
                    <a:pt x="176783" y="1594103"/>
                  </a:moveTo>
                  <a:lnTo>
                    <a:pt x="173735" y="1609343"/>
                  </a:lnTo>
                </a:path>
                <a:path w="408939" h="2100579">
                  <a:moveTo>
                    <a:pt x="170687" y="1652015"/>
                  </a:moveTo>
                  <a:lnTo>
                    <a:pt x="170687" y="1667255"/>
                  </a:lnTo>
                </a:path>
                <a:path w="408939" h="2100579">
                  <a:moveTo>
                    <a:pt x="167639" y="1709927"/>
                  </a:moveTo>
                  <a:lnTo>
                    <a:pt x="167639" y="1725167"/>
                  </a:lnTo>
                </a:path>
                <a:path w="408939" h="2100579">
                  <a:moveTo>
                    <a:pt x="164591" y="1770887"/>
                  </a:moveTo>
                  <a:lnTo>
                    <a:pt x="161543" y="1783079"/>
                  </a:lnTo>
                </a:path>
                <a:path w="408939" h="2100579">
                  <a:moveTo>
                    <a:pt x="158495" y="1828799"/>
                  </a:moveTo>
                  <a:lnTo>
                    <a:pt x="158495" y="1840991"/>
                  </a:lnTo>
                </a:path>
                <a:path w="408939" h="2100579">
                  <a:moveTo>
                    <a:pt x="155447" y="1886711"/>
                  </a:moveTo>
                  <a:lnTo>
                    <a:pt x="155447" y="1898903"/>
                  </a:lnTo>
                </a:path>
                <a:path w="408939" h="2100579">
                  <a:moveTo>
                    <a:pt x="164591" y="664463"/>
                  </a:moveTo>
                  <a:lnTo>
                    <a:pt x="164591" y="673607"/>
                  </a:lnTo>
                </a:path>
                <a:path w="408939" h="2100579">
                  <a:moveTo>
                    <a:pt x="161543" y="725423"/>
                  </a:moveTo>
                  <a:lnTo>
                    <a:pt x="161543" y="737615"/>
                  </a:lnTo>
                </a:path>
                <a:path w="408939" h="2100579">
                  <a:moveTo>
                    <a:pt x="158495" y="783335"/>
                  </a:moveTo>
                  <a:lnTo>
                    <a:pt x="155447" y="798575"/>
                  </a:lnTo>
                </a:path>
                <a:path w="408939" h="2100579">
                  <a:moveTo>
                    <a:pt x="152399" y="841247"/>
                  </a:moveTo>
                  <a:lnTo>
                    <a:pt x="152399" y="856487"/>
                  </a:lnTo>
                </a:path>
                <a:path w="408939" h="2100579">
                  <a:moveTo>
                    <a:pt x="149351" y="899159"/>
                  </a:moveTo>
                  <a:lnTo>
                    <a:pt x="149351" y="914399"/>
                  </a:lnTo>
                </a:path>
                <a:path w="408939" h="2100579">
                  <a:moveTo>
                    <a:pt x="146303" y="957071"/>
                  </a:moveTo>
                  <a:lnTo>
                    <a:pt x="143255" y="972311"/>
                  </a:lnTo>
                </a:path>
                <a:path w="408939" h="2100579">
                  <a:moveTo>
                    <a:pt x="140207" y="1018031"/>
                  </a:moveTo>
                  <a:lnTo>
                    <a:pt x="140207" y="1030223"/>
                  </a:lnTo>
                </a:path>
                <a:path w="408939" h="2100579">
                  <a:moveTo>
                    <a:pt x="137159" y="1075943"/>
                  </a:moveTo>
                  <a:lnTo>
                    <a:pt x="137159" y="1091183"/>
                  </a:lnTo>
                </a:path>
                <a:path w="408939" h="2100579">
                  <a:moveTo>
                    <a:pt x="134111" y="1133855"/>
                  </a:moveTo>
                  <a:lnTo>
                    <a:pt x="131063" y="1149095"/>
                  </a:lnTo>
                </a:path>
                <a:path w="408939" h="2100579">
                  <a:moveTo>
                    <a:pt x="128015" y="1191767"/>
                  </a:moveTo>
                  <a:lnTo>
                    <a:pt x="128015" y="1207007"/>
                  </a:lnTo>
                </a:path>
                <a:path w="408939" h="2100579">
                  <a:moveTo>
                    <a:pt x="124967" y="1252727"/>
                  </a:moveTo>
                  <a:lnTo>
                    <a:pt x="124967" y="1264919"/>
                  </a:lnTo>
                </a:path>
                <a:path w="408939" h="2100579">
                  <a:moveTo>
                    <a:pt x="121919" y="1310639"/>
                  </a:moveTo>
                  <a:lnTo>
                    <a:pt x="118871" y="1325879"/>
                  </a:lnTo>
                </a:path>
                <a:path w="408939" h="2100579">
                  <a:moveTo>
                    <a:pt x="115823" y="1368551"/>
                  </a:moveTo>
                  <a:lnTo>
                    <a:pt x="115823" y="1383791"/>
                  </a:lnTo>
                </a:path>
                <a:path w="408939" h="2100579">
                  <a:moveTo>
                    <a:pt x="112775" y="1426463"/>
                  </a:moveTo>
                  <a:lnTo>
                    <a:pt x="112775" y="1441703"/>
                  </a:lnTo>
                </a:path>
                <a:path w="408939" h="2100579">
                  <a:moveTo>
                    <a:pt x="109727" y="1487423"/>
                  </a:moveTo>
                  <a:lnTo>
                    <a:pt x="106679" y="1499615"/>
                  </a:lnTo>
                </a:path>
                <a:path w="408939" h="2100579">
                  <a:moveTo>
                    <a:pt x="103631" y="1545335"/>
                  </a:moveTo>
                  <a:lnTo>
                    <a:pt x="103631" y="1557527"/>
                  </a:lnTo>
                </a:path>
                <a:path w="408939" h="2100579">
                  <a:moveTo>
                    <a:pt x="100583" y="1603247"/>
                  </a:moveTo>
                  <a:lnTo>
                    <a:pt x="100583" y="1618487"/>
                  </a:lnTo>
                </a:path>
                <a:path w="408939" h="2100579">
                  <a:moveTo>
                    <a:pt x="97535" y="1661159"/>
                  </a:moveTo>
                  <a:lnTo>
                    <a:pt x="94487" y="1676399"/>
                  </a:lnTo>
                </a:path>
                <a:path w="408939" h="2100579">
                  <a:moveTo>
                    <a:pt x="91439" y="1719071"/>
                  </a:moveTo>
                  <a:lnTo>
                    <a:pt x="91439" y="1734311"/>
                  </a:lnTo>
                </a:path>
                <a:path w="408939" h="2100579">
                  <a:moveTo>
                    <a:pt x="88391" y="1780031"/>
                  </a:moveTo>
                  <a:lnTo>
                    <a:pt x="88391" y="1792223"/>
                  </a:lnTo>
                </a:path>
                <a:path w="408939" h="2100579">
                  <a:moveTo>
                    <a:pt x="82295" y="1850135"/>
                  </a:moveTo>
                  <a:lnTo>
                    <a:pt x="82295" y="1853183"/>
                  </a:lnTo>
                </a:path>
                <a:path w="408939" h="2100579">
                  <a:moveTo>
                    <a:pt x="79247" y="1895855"/>
                  </a:moveTo>
                  <a:lnTo>
                    <a:pt x="79247" y="1911095"/>
                  </a:lnTo>
                </a:path>
                <a:path w="408939" h="2100579">
                  <a:moveTo>
                    <a:pt x="76199" y="1953767"/>
                  </a:moveTo>
                  <a:lnTo>
                    <a:pt x="76199" y="1969007"/>
                  </a:lnTo>
                </a:path>
                <a:path w="408939" h="2100579">
                  <a:moveTo>
                    <a:pt x="73151" y="2014727"/>
                  </a:moveTo>
                  <a:lnTo>
                    <a:pt x="70103" y="2026919"/>
                  </a:lnTo>
                </a:path>
                <a:path w="408939" h="2100579">
                  <a:moveTo>
                    <a:pt x="67055" y="2072639"/>
                  </a:moveTo>
                  <a:lnTo>
                    <a:pt x="67055" y="2084831"/>
                  </a:lnTo>
                </a:path>
                <a:path w="408939" h="2100579">
                  <a:moveTo>
                    <a:pt x="362711" y="30479"/>
                  </a:moveTo>
                  <a:lnTo>
                    <a:pt x="362711" y="45719"/>
                  </a:lnTo>
                </a:path>
                <a:path w="408939" h="2100579">
                  <a:moveTo>
                    <a:pt x="359663" y="91439"/>
                  </a:moveTo>
                  <a:lnTo>
                    <a:pt x="356615" y="103631"/>
                  </a:lnTo>
                </a:path>
                <a:path w="408939" h="2100579">
                  <a:moveTo>
                    <a:pt x="353567" y="149351"/>
                  </a:moveTo>
                  <a:lnTo>
                    <a:pt x="353567" y="164591"/>
                  </a:lnTo>
                </a:path>
                <a:path w="408939" h="2100579">
                  <a:moveTo>
                    <a:pt x="350519" y="207263"/>
                  </a:moveTo>
                  <a:lnTo>
                    <a:pt x="350519" y="222503"/>
                  </a:lnTo>
                </a:path>
                <a:path w="408939" h="2100579">
                  <a:moveTo>
                    <a:pt x="347471" y="265175"/>
                  </a:moveTo>
                  <a:lnTo>
                    <a:pt x="344423" y="280415"/>
                  </a:lnTo>
                </a:path>
                <a:path w="408939" h="2100579">
                  <a:moveTo>
                    <a:pt x="341375" y="323087"/>
                  </a:moveTo>
                  <a:lnTo>
                    <a:pt x="341375" y="338327"/>
                  </a:lnTo>
                </a:path>
                <a:path w="408939" h="2100579">
                  <a:moveTo>
                    <a:pt x="338327" y="384047"/>
                  </a:moveTo>
                  <a:lnTo>
                    <a:pt x="338327" y="396239"/>
                  </a:lnTo>
                </a:path>
                <a:path w="408939" h="2100579">
                  <a:moveTo>
                    <a:pt x="204215" y="271271"/>
                  </a:moveTo>
                  <a:lnTo>
                    <a:pt x="204215" y="286511"/>
                  </a:lnTo>
                </a:path>
                <a:path w="408939" h="2100579">
                  <a:moveTo>
                    <a:pt x="201167" y="329183"/>
                  </a:moveTo>
                  <a:lnTo>
                    <a:pt x="201167" y="344423"/>
                  </a:lnTo>
                </a:path>
                <a:path w="408939" h="2100579">
                  <a:moveTo>
                    <a:pt x="198119" y="387095"/>
                  </a:moveTo>
                  <a:lnTo>
                    <a:pt x="195071" y="399287"/>
                  </a:lnTo>
                </a:path>
                <a:path w="408939" h="2100579">
                  <a:moveTo>
                    <a:pt x="188975" y="505967"/>
                  </a:moveTo>
                  <a:lnTo>
                    <a:pt x="188975" y="518159"/>
                  </a:lnTo>
                </a:path>
                <a:path w="408939" h="2100579">
                  <a:moveTo>
                    <a:pt x="185927" y="563879"/>
                  </a:moveTo>
                  <a:lnTo>
                    <a:pt x="182879" y="579119"/>
                  </a:lnTo>
                </a:path>
                <a:path w="408939" h="2100579">
                  <a:moveTo>
                    <a:pt x="179831" y="621791"/>
                  </a:moveTo>
                  <a:lnTo>
                    <a:pt x="179831" y="637031"/>
                  </a:lnTo>
                </a:path>
                <a:path w="408939" h="2100579">
                  <a:moveTo>
                    <a:pt x="176783" y="679703"/>
                  </a:moveTo>
                  <a:lnTo>
                    <a:pt x="176783" y="694943"/>
                  </a:lnTo>
                </a:path>
                <a:path w="408939" h="2100579">
                  <a:moveTo>
                    <a:pt x="173735" y="740663"/>
                  </a:moveTo>
                  <a:lnTo>
                    <a:pt x="170687" y="752855"/>
                  </a:lnTo>
                </a:path>
                <a:path w="408939" h="2100579">
                  <a:moveTo>
                    <a:pt x="167639" y="798575"/>
                  </a:moveTo>
                  <a:lnTo>
                    <a:pt x="167639" y="813815"/>
                  </a:lnTo>
                </a:path>
                <a:path w="408939" h="2100579">
                  <a:moveTo>
                    <a:pt x="164591" y="856487"/>
                  </a:moveTo>
                  <a:lnTo>
                    <a:pt x="164591" y="871727"/>
                  </a:lnTo>
                </a:path>
                <a:path w="408939" h="2100579">
                  <a:moveTo>
                    <a:pt x="161543" y="914399"/>
                  </a:moveTo>
                  <a:lnTo>
                    <a:pt x="158495" y="929639"/>
                  </a:lnTo>
                </a:path>
                <a:path w="408939" h="2100579">
                  <a:moveTo>
                    <a:pt x="155447" y="975359"/>
                  </a:moveTo>
                  <a:lnTo>
                    <a:pt x="155447" y="987551"/>
                  </a:lnTo>
                </a:path>
                <a:path w="408939" h="2100579">
                  <a:moveTo>
                    <a:pt x="152399" y="1033271"/>
                  </a:moveTo>
                  <a:lnTo>
                    <a:pt x="152399" y="1048511"/>
                  </a:lnTo>
                </a:path>
                <a:path w="408939" h="2100579">
                  <a:moveTo>
                    <a:pt x="149351" y="1091183"/>
                  </a:moveTo>
                  <a:lnTo>
                    <a:pt x="146303" y="1106423"/>
                  </a:lnTo>
                </a:path>
                <a:path w="408939" h="2100579">
                  <a:moveTo>
                    <a:pt x="143255" y="1149095"/>
                  </a:moveTo>
                  <a:lnTo>
                    <a:pt x="143255" y="1164335"/>
                  </a:lnTo>
                </a:path>
                <a:path w="408939" h="2100579">
                  <a:moveTo>
                    <a:pt x="140207" y="1207007"/>
                  </a:moveTo>
                  <a:lnTo>
                    <a:pt x="140207" y="1222247"/>
                  </a:lnTo>
                </a:path>
                <a:path w="408939" h="2100579">
                  <a:moveTo>
                    <a:pt x="137159" y="1267967"/>
                  </a:moveTo>
                  <a:lnTo>
                    <a:pt x="134111" y="1280159"/>
                  </a:lnTo>
                </a:path>
                <a:path w="408939" h="2100579">
                  <a:moveTo>
                    <a:pt x="131063" y="1325879"/>
                  </a:moveTo>
                  <a:lnTo>
                    <a:pt x="131063" y="1341119"/>
                  </a:lnTo>
                </a:path>
                <a:path w="408939" h="2100579">
                  <a:moveTo>
                    <a:pt x="128015" y="1383791"/>
                  </a:moveTo>
                  <a:lnTo>
                    <a:pt x="128015" y="1399031"/>
                  </a:lnTo>
                </a:path>
                <a:path w="408939" h="2100579">
                  <a:moveTo>
                    <a:pt x="124967" y="1441703"/>
                  </a:moveTo>
                  <a:lnTo>
                    <a:pt x="121919" y="1456943"/>
                  </a:lnTo>
                </a:path>
                <a:path w="408939" h="2100579">
                  <a:moveTo>
                    <a:pt x="118871" y="1502663"/>
                  </a:moveTo>
                  <a:lnTo>
                    <a:pt x="118871" y="1514855"/>
                  </a:lnTo>
                </a:path>
                <a:path w="408939" h="2100579">
                  <a:moveTo>
                    <a:pt x="115823" y="1560575"/>
                  </a:moveTo>
                  <a:lnTo>
                    <a:pt x="112775" y="1575815"/>
                  </a:lnTo>
                </a:path>
                <a:path w="408939" h="2100579">
                  <a:moveTo>
                    <a:pt x="109727" y="1618487"/>
                  </a:moveTo>
                  <a:lnTo>
                    <a:pt x="109727" y="1633727"/>
                  </a:lnTo>
                </a:path>
                <a:path w="408939" h="2100579">
                  <a:moveTo>
                    <a:pt x="106679" y="1676399"/>
                  </a:moveTo>
                  <a:lnTo>
                    <a:pt x="106679" y="1691639"/>
                  </a:lnTo>
                </a:path>
                <a:path w="408939" h="2100579">
                  <a:moveTo>
                    <a:pt x="103631" y="1737359"/>
                  </a:moveTo>
                  <a:lnTo>
                    <a:pt x="100583" y="1749551"/>
                  </a:lnTo>
                </a:path>
                <a:path w="408939" h="2100579">
                  <a:moveTo>
                    <a:pt x="97535" y="1795271"/>
                  </a:moveTo>
                  <a:lnTo>
                    <a:pt x="97535" y="1807463"/>
                  </a:lnTo>
                </a:path>
                <a:path w="408939" h="2100579">
                  <a:moveTo>
                    <a:pt x="94487" y="1853183"/>
                  </a:moveTo>
                  <a:lnTo>
                    <a:pt x="94487" y="1868423"/>
                  </a:lnTo>
                </a:path>
                <a:path w="408939" h="2100579">
                  <a:moveTo>
                    <a:pt x="91439" y="1911095"/>
                  </a:moveTo>
                  <a:lnTo>
                    <a:pt x="88391" y="1926335"/>
                  </a:lnTo>
                </a:path>
                <a:path w="408939" h="2100579">
                  <a:moveTo>
                    <a:pt x="85343" y="1969007"/>
                  </a:moveTo>
                  <a:lnTo>
                    <a:pt x="85343" y="1984247"/>
                  </a:lnTo>
                </a:path>
                <a:path w="408939" h="2100579">
                  <a:moveTo>
                    <a:pt x="82295" y="2029967"/>
                  </a:moveTo>
                  <a:lnTo>
                    <a:pt x="82295" y="2042159"/>
                  </a:lnTo>
                </a:path>
                <a:path w="408939" h="2100579">
                  <a:moveTo>
                    <a:pt x="79247" y="2087879"/>
                  </a:moveTo>
                  <a:lnTo>
                    <a:pt x="79247" y="2093975"/>
                  </a:lnTo>
                </a:path>
                <a:path w="408939" h="2100579">
                  <a:moveTo>
                    <a:pt x="371855" y="45719"/>
                  </a:moveTo>
                  <a:lnTo>
                    <a:pt x="371855" y="60959"/>
                  </a:lnTo>
                </a:path>
                <a:path w="408939" h="2100579">
                  <a:moveTo>
                    <a:pt x="368807" y="106679"/>
                  </a:moveTo>
                  <a:lnTo>
                    <a:pt x="368807" y="118871"/>
                  </a:lnTo>
                </a:path>
                <a:path w="408939" h="2100579">
                  <a:moveTo>
                    <a:pt x="365759" y="164591"/>
                  </a:moveTo>
                  <a:lnTo>
                    <a:pt x="362711" y="179831"/>
                  </a:lnTo>
                </a:path>
                <a:path w="408939" h="2100579">
                  <a:moveTo>
                    <a:pt x="359663" y="222503"/>
                  </a:moveTo>
                  <a:lnTo>
                    <a:pt x="359663" y="237743"/>
                  </a:lnTo>
                </a:path>
                <a:path w="408939" h="2100579">
                  <a:moveTo>
                    <a:pt x="356615" y="280415"/>
                  </a:moveTo>
                  <a:lnTo>
                    <a:pt x="356615" y="295655"/>
                  </a:lnTo>
                </a:path>
                <a:path w="408939" h="2100579">
                  <a:moveTo>
                    <a:pt x="353567" y="341375"/>
                  </a:moveTo>
                  <a:lnTo>
                    <a:pt x="350519" y="353567"/>
                  </a:lnTo>
                </a:path>
                <a:path w="408939" h="2100579">
                  <a:moveTo>
                    <a:pt x="347471" y="399287"/>
                  </a:moveTo>
                  <a:lnTo>
                    <a:pt x="347471" y="414527"/>
                  </a:lnTo>
                </a:path>
                <a:path w="408939" h="2100579">
                  <a:moveTo>
                    <a:pt x="70103" y="1316735"/>
                  </a:moveTo>
                  <a:lnTo>
                    <a:pt x="70103" y="1319783"/>
                  </a:lnTo>
                </a:path>
                <a:path w="408939" h="2100579">
                  <a:moveTo>
                    <a:pt x="67055" y="1365503"/>
                  </a:moveTo>
                  <a:lnTo>
                    <a:pt x="64007" y="1380743"/>
                  </a:lnTo>
                </a:path>
                <a:path w="408939" h="2100579">
                  <a:moveTo>
                    <a:pt x="60959" y="1423415"/>
                  </a:moveTo>
                  <a:lnTo>
                    <a:pt x="60959" y="1438655"/>
                  </a:lnTo>
                </a:path>
                <a:path w="408939" h="2100579">
                  <a:moveTo>
                    <a:pt x="57911" y="1481327"/>
                  </a:moveTo>
                  <a:lnTo>
                    <a:pt x="57911" y="1496567"/>
                  </a:lnTo>
                </a:path>
                <a:path w="408939" h="2100579">
                  <a:moveTo>
                    <a:pt x="54863" y="1542287"/>
                  </a:moveTo>
                  <a:lnTo>
                    <a:pt x="51815" y="1554479"/>
                  </a:lnTo>
                </a:path>
                <a:path w="408939" h="2100579">
                  <a:moveTo>
                    <a:pt x="48767" y="1600199"/>
                  </a:moveTo>
                  <a:lnTo>
                    <a:pt x="48767" y="1615439"/>
                  </a:lnTo>
                </a:path>
                <a:path w="408939" h="2100579">
                  <a:moveTo>
                    <a:pt x="45719" y="1658111"/>
                  </a:moveTo>
                  <a:lnTo>
                    <a:pt x="45719" y="1673351"/>
                  </a:lnTo>
                </a:path>
                <a:path w="408939" h="2100579">
                  <a:moveTo>
                    <a:pt x="42671" y="1716023"/>
                  </a:moveTo>
                  <a:lnTo>
                    <a:pt x="39623" y="1731263"/>
                  </a:lnTo>
                </a:path>
                <a:path w="408939" h="2100579">
                  <a:moveTo>
                    <a:pt x="36575" y="1773935"/>
                  </a:moveTo>
                  <a:lnTo>
                    <a:pt x="36575" y="1789175"/>
                  </a:lnTo>
                </a:path>
                <a:path w="408939" h="2100579">
                  <a:moveTo>
                    <a:pt x="310895" y="27431"/>
                  </a:moveTo>
                  <a:lnTo>
                    <a:pt x="310895" y="42671"/>
                  </a:lnTo>
                </a:path>
                <a:path w="408939" h="2100579">
                  <a:moveTo>
                    <a:pt x="307847" y="85343"/>
                  </a:moveTo>
                  <a:lnTo>
                    <a:pt x="307847" y="100583"/>
                  </a:lnTo>
                </a:path>
                <a:path w="408939" h="2100579">
                  <a:moveTo>
                    <a:pt x="304799" y="146303"/>
                  </a:moveTo>
                  <a:lnTo>
                    <a:pt x="301751" y="158495"/>
                  </a:lnTo>
                </a:path>
                <a:path w="408939" h="2100579">
                  <a:moveTo>
                    <a:pt x="298703" y="204215"/>
                  </a:moveTo>
                  <a:lnTo>
                    <a:pt x="298703" y="219455"/>
                  </a:lnTo>
                </a:path>
                <a:path w="408939" h="2100579">
                  <a:moveTo>
                    <a:pt x="295655" y="262127"/>
                  </a:moveTo>
                  <a:lnTo>
                    <a:pt x="295655" y="277367"/>
                  </a:lnTo>
                </a:path>
                <a:path w="408939" h="2100579">
                  <a:moveTo>
                    <a:pt x="292607" y="320039"/>
                  </a:moveTo>
                  <a:lnTo>
                    <a:pt x="289559" y="335279"/>
                  </a:lnTo>
                </a:path>
                <a:path w="408939" h="2100579">
                  <a:moveTo>
                    <a:pt x="286511" y="380999"/>
                  </a:moveTo>
                  <a:lnTo>
                    <a:pt x="286511" y="393191"/>
                  </a:lnTo>
                </a:path>
                <a:path w="408939" h="2100579">
                  <a:moveTo>
                    <a:pt x="234695" y="1139951"/>
                  </a:moveTo>
                  <a:lnTo>
                    <a:pt x="234695" y="1155191"/>
                  </a:lnTo>
                </a:path>
                <a:path w="408939" h="2100579">
                  <a:moveTo>
                    <a:pt x="228599" y="1200911"/>
                  </a:moveTo>
                  <a:lnTo>
                    <a:pt x="228599" y="1213103"/>
                  </a:lnTo>
                </a:path>
                <a:path w="408939" h="2100579">
                  <a:moveTo>
                    <a:pt x="225551" y="1258823"/>
                  </a:moveTo>
                  <a:lnTo>
                    <a:pt x="225551" y="1274063"/>
                  </a:lnTo>
                </a:path>
                <a:path w="408939" h="2100579">
                  <a:moveTo>
                    <a:pt x="222503" y="1316735"/>
                  </a:moveTo>
                  <a:lnTo>
                    <a:pt x="219455" y="1331975"/>
                  </a:lnTo>
                </a:path>
                <a:path w="408939" h="2100579">
                  <a:moveTo>
                    <a:pt x="216407" y="1374647"/>
                  </a:moveTo>
                  <a:lnTo>
                    <a:pt x="216407" y="1389887"/>
                  </a:lnTo>
                </a:path>
                <a:path w="408939" h="2100579">
                  <a:moveTo>
                    <a:pt x="213359" y="1435607"/>
                  </a:moveTo>
                  <a:lnTo>
                    <a:pt x="213359" y="1447799"/>
                  </a:lnTo>
                </a:path>
                <a:path w="408939" h="2100579">
                  <a:moveTo>
                    <a:pt x="210311" y="1493519"/>
                  </a:moveTo>
                  <a:lnTo>
                    <a:pt x="207263" y="1508759"/>
                  </a:lnTo>
                </a:path>
                <a:path w="408939" h="2100579">
                  <a:moveTo>
                    <a:pt x="204215" y="1551431"/>
                  </a:moveTo>
                  <a:lnTo>
                    <a:pt x="204215" y="1566671"/>
                  </a:lnTo>
                </a:path>
                <a:path w="408939" h="2100579">
                  <a:moveTo>
                    <a:pt x="201167" y="1609343"/>
                  </a:moveTo>
                  <a:lnTo>
                    <a:pt x="201167" y="1624583"/>
                  </a:lnTo>
                </a:path>
                <a:path w="408939" h="2100579">
                  <a:moveTo>
                    <a:pt x="198119" y="1670303"/>
                  </a:moveTo>
                  <a:lnTo>
                    <a:pt x="195071" y="1682495"/>
                  </a:lnTo>
                </a:path>
                <a:path w="408939" h="2100579">
                  <a:moveTo>
                    <a:pt x="192023" y="1728215"/>
                  </a:moveTo>
                  <a:lnTo>
                    <a:pt x="192023" y="1740407"/>
                  </a:lnTo>
                </a:path>
                <a:path w="408939" h="2100579">
                  <a:moveTo>
                    <a:pt x="188975" y="1786127"/>
                  </a:moveTo>
                  <a:lnTo>
                    <a:pt x="188975" y="1801367"/>
                  </a:lnTo>
                </a:path>
                <a:path w="408939" h="2100579">
                  <a:moveTo>
                    <a:pt x="185927" y="1844039"/>
                  </a:moveTo>
                  <a:lnTo>
                    <a:pt x="182879" y="1859279"/>
                  </a:lnTo>
                </a:path>
                <a:path w="408939" h="2100579">
                  <a:moveTo>
                    <a:pt x="259079" y="39623"/>
                  </a:moveTo>
                  <a:lnTo>
                    <a:pt x="256031" y="54863"/>
                  </a:lnTo>
                </a:path>
                <a:path w="408939" h="2100579">
                  <a:moveTo>
                    <a:pt x="252983" y="97535"/>
                  </a:moveTo>
                  <a:lnTo>
                    <a:pt x="252983" y="112775"/>
                  </a:lnTo>
                </a:path>
                <a:path w="408939" h="2100579">
                  <a:moveTo>
                    <a:pt x="249935" y="155447"/>
                  </a:moveTo>
                  <a:lnTo>
                    <a:pt x="249935" y="170687"/>
                  </a:lnTo>
                </a:path>
                <a:path w="408939" h="2100579">
                  <a:moveTo>
                    <a:pt x="246887" y="213359"/>
                  </a:moveTo>
                  <a:lnTo>
                    <a:pt x="243839" y="228599"/>
                  </a:lnTo>
                </a:path>
                <a:path w="408939" h="2100579">
                  <a:moveTo>
                    <a:pt x="240791" y="274319"/>
                  </a:moveTo>
                  <a:lnTo>
                    <a:pt x="240791" y="286511"/>
                  </a:lnTo>
                </a:path>
                <a:path w="408939" h="2100579">
                  <a:moveTo>
                    <a:pt x="237743" y="332231"/>
                  </a:moveTo>
                  <a:lnTo>
                    <a:pt x="237743" y="347471"/>
                  </a:lnTo>
                </a:path>
                <a:path w="408939" h="2100579">
                  <a:moveTo>
                    <a:pt x="234695" y="390143"/>
                  </a:moveTo>
                  <a:lnTo>
                    <a:pt x="231647" y="405383"/>
                  </a:lnTo>
                </a:path>
                <a:path w="408939" h="2100579">
                  <a:moveTo>
                    <a:pt x="228599" y="448055"/>
                  </a:moveTo>
                  <a:lnTo>
                    <a:pt x="228599" y="463295"/>
                  </a:lnTo>
                </a:path>
                <a:path w="408939" h="2100579">
                  <a:moveTo>
                    <a:pt x="225551" y="509015"/>
                  </a:moveTo>
                  <a:lnTo>
                    <a:pt x="225551" y="521207"/>
                  </a:lnTo>
                </a:path>
                <a:path w="408939" h="2100579">
                  <a:moveTo>
                    <a:pt x="222503" y="566927"/>
                  </a:moveTo>
                  <a:lnTo>
                    <a:pt x="219455" y="582167"/>
                  </a:lnTo>
                </a:path>
                <a:path w="408939" h="2100579">
                  <a:moveTo>
                    <a:pt x="216407" y="624839"/>
                  </a:moveTo>
                  <a:lnTo>
                    <a:pt x="216407" y="640079"/>
                  </a:lnTo>
                </a:path>
                <a:path w="408939" h="2100579">
                  <a:moveTo>
                    <a:pt x="213359" y="682751"/>
                  </a:moveTo>
                  <a:lnTo>
                    <a:pt x="213359" y="697991"/>
                  </a:lnTo>
                </a:path>
                <a:path w="408939" h="2100579">
                  <a:moveTo>
                    <a:pt x="207263" y="743711"/>
                  </a:moveTo>
                  <a:lnTo>
                    <a:pt x="207263" y="755903"/>
                  </a:lnTo>
                </a:path>
                <a:path w="408939" h="2100579">
                  <a:moveTo>
                    <a:pt x="204215" y="801623"/>
                  </a:moveTo>
                  <a:lnTo>
                    <a:pt x="204215" y="813815"/>
                  </a:lnTo>
                </a:path>
                <a:path w="408939" h="2100579">
                  <a:moveTo>
                    <a:pt x="201167" y="859535"/>
                  </a:moveTo>
                  <a:lnTo>
                    <a:pt x="198119" y="874775"/>
                  </a:lnTo>
                </a:path>
                <a:path w="408939" h="2100579">
                  <a:moveTo>
                    <a:pt x="195071" y="917447"/>
                  </a:moveTo>
                  <a:lnTo>
                    <a:pt x="195071" y="932687"/>
                  </a:lnTo>
                </a:path>
                <a:path w="408939" h="2100579">
                  <a:moveTo>
                    <a:pt x="192023" y="975359"/>
                  </a:moveTo>
                  <a:lnTo>
                    <a:pt x="192023" y="990599"/>
                  </a:lnTo>
                </a:path>
                <a:path w="408939" h="2100579">
                  <a:moveTo>
                    <a:pt x="188975" y="1036319"/>
                  </a:moveTo>
                  <a:lnTo>
                    <a:pt x="185927" y="1048511"/>
                  </a:lnTo>
                </a:path>
                <a:path w="408939" h="2100579">
                  <a:moveTo>
                    <a:pt x="182879" y="1094231"/>
                  </a:moveTo>
                  <a:lnTo>
                    <a:pt x="182879" y="1109471"/>
                  </a:lnTo>
                </a:path>
                <a:path w="408939" h="2100579">
                  <a:moveTo>
                    <a:pt x="179831" y="1152143"/>
                  </a:moveTo>
                  <a:lnTo>
                    <a:pt x="179831" y="1167383"/>
                  </a:lnTo>
                </a:path>
                <a:path w="408939" h="2100579">
                  <a:moveTo>
                    <a:pt x="176783" y="1210055"/>
                  </a:moveTo>
                  <a:lnTo>
                    <a:pt x="173735" y="1225295"/>
                  </a:lnTo>
                </a:path>
                <a:path w="408939" h="2100579">
                  <a:moveTo>
                    <a:pt x="170687" y="1271015"/>
                  </a:moveTo>
                  <a:lnTo>
                    <a:pt x="170687" y="1283207"/>
                  </a:lnTo>
                </a:path>
                <a:path w="408939" h="2100579">
                  <a:moveTo>
                    <a:pt x="167639" y="1328927"/>
                  </a:moveTo>
                  <a:lnTo>
                    <a:pt x="167639" y="1341119"/>
                  </a:lnTo>
                </a:path>
                <a:path w="408939" h="2100579">
                  <a:moveTo>
                    <a:pt x="164591" y="1386839"/>
                  </a:moveTo>
                  <a:lnTo>
                    <a:pt x="161543" y="1402079"/>
                  </a:lnTo>
                </a:path>
                <a:path w="408939" h="2100579">
                  <a:moveTo>
                    <a:pt x="158495" y="1444751"/>
                  </a:moveTo>
                  <a:lnTo>
                    <a:pt x="158495" y="1459991"/>
                  </a:lnTo>
                </a:path>
                <a:path w="408939" h="2100579">
                  <a:moveTo>
                    <a:pt x="155447" y="1502663"/>
                  </a:moveTo>
                  <a:lnTo>
                    <a:pt x="155447" y="1517903"/>
                  </a:lnTo>
                </a:path>
                <a:path w="408939" h="2100579">
                  <a:moveTo>
                    <a:pt x="152399" y="1563623"/>
                  </a:moveTo>
                  <a:lnTo>
                    <a:pt x="149351" y="1575815"/>
                  </a:lnTo>
                </a:path>
                <a:path w="408939" h="2100579">
                  <a:moveTo>
                    <a:pt x="146303" y="1621535"/>
                  </a:moveTo>
                  <a:lnTo>
                    <a:pt x="146303" y="1636775"/>
                  </a:lnTo>
                </a:path>
                <a:path w="408939" h="2100579">
                  <a:moveTo>
                    <a:pt x="143255" y="1679447"/>
                  </a:moveTo>
                  <a:lnTo>
                    <a:pt x="143255" y="1694687"/>
                  </a:lnTo>
                </a:path>
                <a:path w="408939" h="2100579">
                  <a:moveTo>
                    <a:pt x="140207" y="1737359"/>
                  </a:moveTo>
                  <a:lnTo>
                    <a:pt x="137159" y="1752599"/>
                  </a:lnTo>
                </a:path>
                <a:path w="408939" h="2100579">
                  <a:moveTo>
                    <a:pt x="134111" y="1798319"/>
                  </a:moveTo>
                  <a:lnTo>
                    <a:pt x="134111" y="1810511"/>
                  </a:lnTo>
                </a:path>
                <a:path w="408939" h="2100579">
                  <a:moveTo>
                    <a:pt x="131063" y="1856231"/>
                  </a:moveTo>
                  <a:lnTo>
                    <a:pt x="131063" y="1868423"/>
                  </a:lnTo>
                </a:path>
                <a:path w="408939" h="2100579">
                  <a:moveTo>
                    <a:pt x="128015" y="1914143"/>
                  </a:moveTo>
                  <a:lnTo>
                    <a:pt x="124967" y="1929383"/>
                  </a:lnTo>
                </a:path>
                <a:path w="408939" h="2100579">
                  <a:moveTo>
                    <a:pt x="121919" y="1972055"/>
                  </a:moveTo>
                  <a:lnTo>
                    <a:pt x="121919" y="1987295"/>
                  </a:lnTo>
                </a:path>
                <a:path w="408939" h="2100579">
                  <a:moveTo>
                    <a:pt x="118871" y="2029967"/>
                  </a:moveTo>
                  <a:lnTo>
                    <a:pt x="118871" y="2045207"/>
                  </a:lnTo>
                </a:path>
                <a:path w="408939" h="2100579">
                  <a:moveTo>
                    <a:pt x="115823" y="2090927"/>
                  </a:moveTo>
                  <a:lnTo>
                    <a:pt x="112775" y="2100071"/>
                  </a:lnTo>
                </a:path>
                <a:path w="408939" h="2100579">
                  <a:moveTo>
                    <a:pt x="408431" y="48767"/>
                  </a:moveTo>
                  <a:lnTo>
                    <a:pt x="408431" y="64007"/>
                  </a:lnTo>
                </a:path>
                <a:path w="408939" h="2100579">
                  <a:moveTo>
                    <a:pt x="137159" y="883919"/>
                  </a:moveTo>
                  <a:lnTo>
                    <a:pt x="137159" y="899159"/>
                  </a:lnTo>
                </a:path>
                <a:path w="408939" h="2100579">
                  <a:moveTo>
                    <a:pt x="134111" y="941831"/>
                  </a:moveTo>
                  <a:lnTo>
                    <a:pt x="134111" y="957071"/>
                  </a:lnTo>
                </a:path>
                <a:path w="408939" h="2100579">
                  <a:moveTo>
                    <a:pt x="131063" y="1002791"/>
                  </a:moveTo>
                  <a:lnTo>
                    <a:pt x="128015" y="1014983"/>
                  </a:lnTo>
                </a:path>
                <a:path w="408939" h="2100579">
                  <a:moveTo>
                    <a:pt x="124967" y="1060703"/>
                  </a:moveTo>
                  <a:lnTo>
                    <a:pt x="124967" y="1075943"/>
                  </a:lnTo>
                </a:path>
                <a:path w="408939" h="2100579">
                  <a:moveTo>
                    <a:pt x="121919" y="1118615"/>
                  </a:moveTo>
                  <a:lnTo>
                    <a:pt x="121919" y="1133855"/>
                  </a:lnTo>
                </a:path>
                <a:path w="408939" h="2100579">
                  <a:moveTo>
                    <a:pt x="118871" y="1176527"/>
                  </a:moveTo>
                  <a:lnTo>
                    <a:pt x="115823" y="1191767"/>
                  </a:lnTo>
                </a:path>
                <a:path w="408939" h="2100579">
                  <a:moveTo>
                    <a:pt x="112775" y="1237487"/>
                  </a:moveTo>
                  <a:lnTo>
                    <a:pt x="112775" y="1249679"/>
                  </a:lnTo>
                </a:path>
                <a:path w="408939" h="2100579">
                  <a:moveTo>
                    <a:pt x="109727" y="1295399"/>
                  </a:moveTo>
                  <a:lnTo>
                    <a:pt x="109727" y="1307591"/>
                  </a:lnTo>
                </a:path>
                <a:path w="408939" h="2100579">
                  <a:moveTo>
                    <a:pt x="106679" y="1353311"/>
                  </a:moveTo>
                  <a:lnTo>
                    <a:pt x="103631" y="1368551"/>
                  </a:lnTo>
                </a:path>
                <a:path w="408939" h="2100579">
                  <a:moveTo>
                    <a:pt x="100583" y="1411223"/>
                  </a:moveTo>
                  <a:lnTo>
                    <a:pt x="100583" y="1426463"/>
                  </a:lnTo>
                </a:path>
                <a:path w="408939" h="2100579">
                  <a:moveTo>
                    <a:pt x="97535" y="1469135"/>
                  </a:moveTo>
                  <a:lnTo>
                    <a:pt x="97535" y="1484375"/>
                  </a:lnTo>
                </a:path>
                <a:path w="408939" h="2100579">
                  <a:moveTo>
                    <a:pt x="94487" y="1530095"/>
                  </a:moveTo>
                  <a:lnTo>
                    <a:pt x="91439" y="1542287"/>
                  </a:lnTo>
                </a:path>
                <a:path w="408939" h="2100579">
                  <a:moveTo>
                    <a:pt x="88391" y="1588007"/>
                  </a:moveTo>
                  <a:lnTo>
                    <a:pt x="88391" y="1603247"/>
                  </a:lnTo>
                </a:path>
                <a:path w="408939" h="2100579">
                  <a:moveTo>
                    <a:pt x="85343" y="1645919"/>
                  </a:moveTo>
                  <a:lnTo>
                    <a:pt x="85343" y="1661159"/>
                  </a:lnTo>
                </a:path>
                <a:path w="408939" h="2100579">
                  <a:moveTo>
                    <a:pt x="82295" y="1703831"/>
                  </a:moveTo>
                  <a:lnTo>
                    <a:pt x="79247" y="1719071"/>
                  </a:lnTo>
                </a:path>
                <a:path w="408939" h="2100579">
                  <a:moveTo>
                    <a:pt x="76199" y="1764791"/>
                  </a:moveTo>
                  <a:lnTo>
                    <a:pt x="76199" y="1776983"/>
                  </a:lnTo>
                </a:path>
                <a:path w="408939" h="2100579">
                  <a:moveTo>
                    <a:pt x="350519" y="15239"/>
                  </a:moveTo>
                  <a:lnTo>
                    <a:pt x="350519" y="30479"/>
                  </a:lnTo>
                </a:path>
                <a:path w="408939" h="2100579">
                  <a:moveTo>
                    <a:pt x="347471" y="76199"/>
                  </a:moveTo>
                  <a:lnTo>
                    <a:pt x="347471" y="88391"/>
                  </a:lnTo>
                </a:path>
                <a:path w="408939" h="2100579">
                  <a:moveTo>
                    <a:pt x="344423" y="134111"/>
                  </a:moveTo>
                  <a:lnTo>
                    <a:pt x="341375" y="146303"/>
                  </a:lnTo>
                </a:path>
                <a:path w="408939" h="2100579">
                  <a:moveTo>
                    <a:pt x="338327" y="192023"/>
                  </a:moveTo>
                  <a:lnTo>
                    <a:pt x="338327" y="207263"/>
                  </a:lnTo>
                </a:path>
                <a:path w="408939" h="2100579">
                  <a:moveTo>
                    <a:pt x="335279" y="249935"/>
                  </a:moveTo>
                  <a:lnTo>
                    <a:pt x="335279" y="265175"/>
                  </a:lnTo>
                </a:path>
                <a:path w="408939" h="2100579">
                  <a:moveTo>
                    <a:pt x="332231" y="307847"/>
                  </a:moveTo>
                  <a:lnTo>
                    <a:pt x="329183" y="323087"/>
                  </a:lnTo>
                </a:path>
                <a:path w="408939" h="2100579">
                  <a:moveTo>
                    <a:pt x="326135" y="368807"/>
                  </a:moveTo>
                  <a:lnTo>
                    <a:pt x="326135" y="380999"/>
                  </a:lnTo>
                </a:path>
                <a:path w="408939" h="2100579">
                  <a:moveTo>
                    <a:pt x="274319" y="1136903"/>
                  </a:moveTo>
                  <a:lnTo>
                    <a:pt x="271271" y="1142999"/>
                  </a:lnTo>
                </a:path>
                <a:path w="408939" h="2100579">
                  <a:moveTo>
                    <a:pt x="268223" y="1188719"/>
                  </a:moveTo>
                  <a:lnTo>
                    <a:pt x="268223" y="1200911"/>
                  </a:lnTo>
                </a:path>
                <a:path w="408939" h="2100579">
                  <a:moveTo>
                    <a:pt x="265175" y="1246631"/>
                  </a:moveTo>
                  <a:lnTo>
                    <a:pt x="265175" y="1261871"/>
                  </a:lnTo>
                </a:path>
                <a:path w="408939" h="2100579">
                  <a:moveTo>
                    <a:pt x="262127" y="1304543"/>
                  </a:moveTo>
                  <a:lnTo>
                    <a:pt x="259079" y="1319783"/>
                  </a:lnTo>
                </a:path>
                <a:path w="408939" h="2100579">
                  <a:moveTo>
                    <a:pt x="256031" y="1362455"/>
                  </a:moveTo>
                  <a:lnTo>
                    <a:pt x="256031" y="1377695"/>
                  </a:lnTo>
                </a:path>
                <a:path w="408939" h="2100579">
                  <a:moveTo>
                    <a:pt x="252983" y="1423415"/>
                  </a:moveTo>
                  <a:lnTo>
                    <a:pt x="252983" y="1435607"/>
                  </a:lnTo>
                </a:path>
                <a:path w="408939" h="2100579">
                  <a:moveTo>
                    <a:pt x="249935" y="1481327"/>
                  </a:moveTo>
                  <a:lnTo>
                    <a:pt x="246887" y="1496567"/>
                  </a:lnTo>
                </a:path>
                <a:path w="408939" h="2100579">
                  <a:moveTo>
                    <a:pt x="243839" y="1539239"/>
                  </a:moveTo>
                  <a:lnTo>
                    <a:pt x="243839" y="1554479"/>
                  </a:lnTo>
                </a:path>
                <a:path w="408939" h="2100579">
                  <a:moveTo>
                    <a:pt x="240791" y="1597151"/>
                  </a:moveTo>
                  <a:lnTo>
                    <a:pt x="240791" y="1612391"/>
                  </a:lnTo>
                </a:path>
                <a:path w="408939" h="2100579">
                  <a:moveTo>
                    <a:pt x="237743" y="1658111"/>
                  </a:moveTo>
                  <a:lnTo>
                    <a:pt x="234695" y="1670303"/>
                  </a:lnTo>
                </a:path>
                <a:path w="408939" h="2100579">
                  <a:moveTo>
                    <a:pt x="231647" y="1716023"/>
                  </a:moveTo>
                  <a:lnTo>
                    <a:pt x="231647" y="1731263"/>
                  </a:lnTo>
                </a:path>
                <a:path w="408939" h="2100579">
                  <a:moveTo>
                    <a:pt x="228599" y="1773935"/>
                  </a:moveTo>
                  <a:lnTo>
                    <a:pt x="228599" y="1789175"/>
                  </a:lnTo>
                </a:path>
                <a:path w="408939" h="2100579">
                  <a:moveTo>
                    <a:pt x="225551" y="1831847"/>
                  </a:moveTo>
                  <a:lnTo>
                    <a:pt x="222503" y="1847087"/>
                  </a:lnTo>
                </a:path>
                <a:path w="408939" h="2100579">
                  <a:moveTo>
                    <a:pt x="219455" y="1889759"/>
                  </a:moveTo>
                  <a:lnTo>
                    <a:pt x="219455" y="1904999"/>
                  </a:lnTo>
                </a:path>
                <a:path w="408939" h="2100579">
                  <a:moveTo>
                    <a:pt x="121919" y="987551"/>
                  </a:moveTo>
                  <a:lnTo>
                    <a:pt x="118871" y="999743"/>
                  </a:lnTo>
                </a:path>
                <a:path w="408939" h="2100579">
                  <a:moveTo>
                    <a:pt x="115823" y="1045463"/>
                  </a:moveTo>
                  <a:lnTo>
                    <a:pt x="115823" y="1060703"/>
                  </a:lnTo>
                </a:path>
                <a:path w="408939" h="2100579">
                  <a:moveTo>
                    <a:pt x="112775" y="1103375"/>
                  </a:moveTo>
                  <a:lnTo>
                    <a:pt x="112775" y="1118615"/>
                  </a:lnTo>
                </a:path>
                <a:path w="408939" h="2100579">
                  <a:moveTo>
                    <a:pt x="109727" y="1161287"/>
                  </a:moveTo>
                  <a:lnTo>
                    <a:pt x="106679" y="1176527"/>
                  </a:lnTo>
                </a:path>
                <a:path w="408939" h="2100579">
                  <a:moveTo>
                    <a:pt x="103631" y="1219199"/>
                  </a:moveTo>
                  <a:lnTo>
                    <a:pt x="103631" y="1234439"/>
                  </a:lnTo>
                </a:path>
                <a:path w="408939" h="2100579">
                  <a:moveTo>
                    <a:pt x="100583" y="1280159"/>
                  </a:moveTo>
                  <a:lnTo>
                    <a:pt x="100583" y="1292351"/>
                  </a:lnTo>
                </a:path>
                <a:path w="408939" h="2100579">
                  <a:moveTo>
                    <a:pt x="97535" y="1338071"/>
                  </a:moveTo>
                  <a:lnTo>
                    <a:pt x="94487" y="1353311"/>
                  </a:lnTo>
                </a:path>
                <a:path w="408939" h="2100579">
                  <a:moveTo>
                    <a:pt x="91439" y="1395983"/>
                  </a:moveTo>
                  <a:lnTo>
                    <a:pt x="91439" y="1411223"/>
                  </a:lnTo>
                </a:path>
                <a:path w="408939" h="2100579">
                  <a:moveTo>
                    <a:pt x="88391" y="1453895"/>
                  </a:moveTo>
                  <a:lnTo>
                    <a:pt x="85343" y="1469135"/>
                  </a:lnTo>
                </a:path>
                <a:path w="408939" h="2100579">
                  <a:moveTo>
                    <a:pt x="82295" y="1514855"/>
                  </a:moveTo>
                  <a:lnTo>
                    <a:pt x="82295" y="1527047"/>
                  </a:lnTo>
                </a:path>
                <a:path w="408939" h="2100579">
                  <a:moveTo>
                    <a:pt x="79247" y="1572767"/>
                  </a:moveTo>
                  <a:lnTo>
                    <a:pt x="79247" y="1588007"/>
                  </a:lnTo>
                </a:path>
                <a:path w="408939" h="2100579">
                  <a:moveTo>
                    <a:pt x="76199" y="1630679"/>
                  </a:moveTo>
                  <a:lnTo>
                    <a:pt x="73151" y="1645919"/>
                  </a:lnTo>
                </a:path>
                <a:path w="408939" h="2100579">
                  <a:moveTo>
                    <a:pt x="70103" y="1688591"/>
                  </a:moveTo>
                  <a:lnTo>
                    <a:pt x="70103" y="1703831"/>
                  </a:lnTo>
                </a:path>
                <a:path w="408939" h="2100579">
                  <a:moveTo>
                    <a:pt x="67055" y="1749551"/>
                  </a:moveTo>
                  <a:lnTo>
                    <a:pt x="67055" y="1761743"/>
                  </a:lnTo>
                </a:path>
                <a:path w="408939" h="2100579">
                  <a:moveTo>
                    <a:pt x="64007" y="1807463"/>
                  </a:moveTo>
                  <a:lnTo>
                    <a:pt x="64007" y="1816607"/>
                  </a:lnTo>
                </a:path>
                <a:path w="408939" h="2100579">
                  <a:moveTo>
                    <a:pt x="341375" y="12191"/>
                  </a:moveTo>
                  <a:lnTo>
                    <a:pt x="341375" y="15239"/>
                  </a:lnTo>
                </a:path>
                <a:path w="408939" h="2100579">
                  <a:moveTo>
                    <a:pt x="338327" y="57911"/>
                  </a:moveTo>
                  <a:lnTo>
                    <a:pt x="335279" y="73151"/>
                  </a:lnTo>
                </a:path>
                <a:path w="408939" h="2100579">
                  <a:moveTo>
                    <a:pt x="332231" y="118871"/>
                  </a:moveTo>
                  <a:lnTo>
                    <a:pt x="332231" y="131063"/>
                  </a:lnTo>
                </a:path>
                <a:path w="408939" h="2100579">
                  <a:moveTo>
                    <a:pt x="329183" y="176783"/>
                  </a:moveTo>
                  <a:lnTo>
                    <a:pt x="329183" y="192023"/>
                  </a:lnTo>
                </a:path>
                <a:path w="408939" h="2100579">
                  <a:moveTo>
                    <a:pt x="326135" y="234695"/>
                  </a:moveTo>
                  <a:lnTo>
                    <a:pt x="323087" y="249935"/>
                  </a:lnTo>
                </a:path>
                <a:path w="408939" h="2100579">
                  <a:moveTo>
                    <a:pt x="320039" y="292607"/>
                  </a:moveTo>
                  <a:lnTo>
                    <a:pt x="320039" y="307847"/>
                  </a:lnTo>
                </a:path>
                <a:path w="408939" h="2100579">
                  <a:moveTo>
                    <a:pt x="316991" y="353567"/>
                  </a:moveTo>
                  <a:lnTo>
                    <a:pt x="316991" y="365759"/>
                  </a:lnTo>
                </a:path>
                <a:path w="408939" h="2100579">
                  <a:moveTo>
                    <a:pt x="313943" y="411479"/>
                  </a:moveTo>
                  <a:lnTo>
                    <a:pt x="313943" y="417575"/>
                  </a:lnTo>
                </a:path>
                <a:path w="408939" h="2100579">
                  <a:moveTo>
                    <a:pt x="259079" y="1173479"/>
                  </a:moveTo>
                  <a:lnTo>
                    <a:pt x="259079" y="1185671"/>
                  </a:lnTo>
                </a:path>
                <a:path w="408939" h="2100579">
                  <a:moveTo>
                    <a:pt x="256031" y="1231391"/>
                  </a:moveTo>
                  <a:lnTo>
                    <a:pt x="256031" y="1246631"/>
                  </a:lnTo>
                </a:path>
                <a:path w="408939" h="2100579">
                  <a:moveTo>
                    <a:pt x="252983" y="1289303"/>
                  </a:moveTo>
                  <a:lnTo>
                    <a:pt x="249935" y="1304543"/>
                  </a:lnTo>
                </a:path>
                <a:path w="408939" h="2100579">
                  <a:moveTo>
                    <a:pt x="246887" y="1347215"/>
                  </a:moveTo>
                  <a:lnTo>
                    <a:pt x="246887" y="1362455"/>
                  </a:lnTo>
                </a:path>
                <a:path w="408939" h="2100579">
                  <a:moveTo>
                    <a:pt x="243839" y="1408175"/>
                  </a:moveTo>
                  <a:lnTo>
                    <a:pt x="240791" y="1420367"/>
                  </a:lnTo>
                </a:path>
                <a:path w="408939" h="2100579">
                  <a:moveTo>
                    <a:pt x="237743" y="1466087"/>
                  </a:moveTo>
                  <a:lnTo>
                    <a:pt x="237743" y="1481327"/>
                  </a:lnTo>
                </a:path>
                <a:path w="408939" h="2100579">
                  <a:moveTo>
                    <a:pt x="234695" y="1523999"/>
                  </a:moveTo>
                  <a:lnTo>
                    <a:pt x="234695" y="1539239"/>
                  </a:lnTo>
                </a:path>
                <a:path w="408939" h="2100579">
                  <a:moveTo>
                    <a:pt x="231647" y="1581911"/>
                  </a:moveTo>
                  <a:lnTo>
                    <a:pt x="228599" y="1597151"/>
                  </a:lnTo>
                </a:path>
                <a:path w="408939" h="2100579">
                  <a:moveTo>
                    <a:pt x="225551" y="1642871"/>
                  </a:moveTo>
                  <a:lnTo>
                    <a:pt x="225551" y="1655063"/>
                  </a:lnTo>
                </a:path>
                <a:path w="408939" h="2100579">
                  <a:moveTo>
                    <a:pt x="222503" y="1700783"/>
                  </a:moveTo>
                  <a:lnTo>
                    <a:pt x="222503" y="1712975"/>
                  </a:lnTo>
                </a:path>
                <a:path w="408939" h="2100579">
                  <a:moveTo>
                    <a:pt x="219455" y="1758695"/>
                  </a:moveTo>
                  <a:lnTo>
                    <a:pt x="216407" y="1773935"/>
                  </a:lnTo>
                </a:path>
                <a:path w="408939" h="2100579">
                  <a:moveTo>
                    <a:pt x="213359" y="1816607"/>
                  </a:moveTo>
                  <a:lnTo>
                    <a:pt x="213359" y="1831847"/>
                  </a:lnTo>
                </a:path>
                <a:path w="408939" h="2100579">
                  <a:moveTo>
                    <a:pt x="210311" y="1874519"/>
                  </a:moveTo>
                  <a:lnTo>
                    <a:pt x="210311" y="1889759"/>
                  </a:lnTo>
                </a:path>
                <a:path w="408939" h="2100579">
                  <a:moveTo>
                    <a:pt x="3047" y="1773935"/>
                  </a:moveTo>
                  <a:lnTo>
                    <a:pt x="0" y="1786127"/>
                  </a:lnTo>
                </a:path>
                <a:path w="408939" h="2100579">
                  <a:moveTo>
                    <a:pt x="277367" y="24383"/>
                  </a:moveTo>
                  <a:lnTo>
                    <a:pt x="274319" y="39623"/>
                  </a:lnTo>
                </a:path>
                <a:path w="408939" h="2100579">
                  <a:moveTo>
                    <a:pt x="271271" y="85343"/>
                  </a:moveTo>
                  <a:lnTo>
                    <a:pt x="271271" y="97535"/>
                  </a:lnTo>
                </a:path>
                <a:path w="408939" h="2100579">
                  <a:moveTo>
                    <a:pt x="268223" y="143255"/>
                  </a:moveTo>
                  <a:lnTo>
                    <a:pt x="268223" y="158495"/>
                  </a:lnTo>
                </a:path>
                <a:path w="408939" h="2100579">
                  <a:moveTo>
                    <a:pt x="262127" y="201167"/>
                  </a:moveTo>
                  <a:lnTo>
                    <a:pt x="262127" y="216407"/>
                  </a:lnTo>
                </a:path>
                <a:path w="408939" h="2100579">
                  <a:moveTo>
                    <a:pt x="259079" y="259079"/>
                  </a:moveTo>
                  <a:lnTo>
                    <a:pt x="259079" y="274319"/>
                  </a:lnTo>
                </a:path>
                <a:path w="408939" h="2100579">
                  <a:moveTo>
                    <a:pt x="256031" y="320039"/>
                  </a:moveTo>
                  <a:lnTo>
                    <a:pt x="252983" y="332231"/>
                  </a:lnTo>
                </a:path>
                <a:path w="408939" h="2100579">
                  <a:moveTo>
                    <a:pt x="249935" y="377951"/>
                  </a:moveTo>
                  <a:lnTo>
                    <a:pt x="249935" y="390143"/>
                  </a:lnTo>
                </a:path>
                <a:path w="408939" h="2100579">
                  <a:moveTo>
                    <a:pt x="246887" y="435863"/>
                  </a:moveTo>
                  <a:lnTo>
                    <a:pt x="246887" y="451103"/>
                  </a:lnTo>
                </a:path>
                <a:path w="408939" h="2100579">
                  <a:moveTo>
                    <a:pt x="243839" y="493775"/>
                  </a:moveTo>
                  <a:lnTo>
                    <a:pt x="240791" y="509015"/>
                  </a:lnTo>
                </a:path>
                <a:path w="408939" h="2100579">
                  <a:moveTo>
                    <a:pt x="237743" y="551687"/>
                  </a:moveTo>
                  <a:lnTo>
                    <a:pt x="237743" y="566927"/>
                  </a:lnTo>
                </a:path>
                <a:path w="408939" h="2100579">
                  <a:moveTo>
                    <a:pt x="198119" y="1139951"/>
                  </a:moveTo>
                  <a:lnTo>
                    <a:pt x="198119" y="1152143"/>
                  </a:lnTo>
                </a:path>
                <a:path w="408939" h="2100579">
                  <a:moveTo>
                    <a:pt x="195071" y="1197863"/>
                  </a:moveTo>
                  <a:lnTo>
                    <a:pt x="192023" y="1213103"/>
                  </a:lnTo>
                </a:path>
                <a:path w="408939" h="2100579">
                  <a:moveTo>
                    <a:pt x="188975" y="1255775"/>
                  </a:moveTo>
                  <a:lnTo>
                    <a:pt x="188975" y="1271015"/>
                  </a:lnTo>
                </a:path>
                <a:path w="408939" h="2100579">
                  <a:moveTo>
                    <a:pt x="185927" y="1313687"/>
                  </a:moveTo>
                  <a:lnTo>
                    <a:pt x="185927" y="1328927"/>
                  </a:lnTo>
                </a:path>
                <a:path w="408939" h="2100579">
                  <a:moveTo>
                    <a:pt x="182879" y="1374647"/>
                  </a:moveTo>
                  <a:lnTo>
                    <a:pt x="179831" y="1386839"/>
                  </a:lnTo>
                </a:path>
                <a:path w="408939" h="2100579">
                  <a:moveTo>
                    <a:pt x="176783" y="1432559"/>
                  </a:moveTo>
                  <a:lnTo>
                    <a:pt x="176783" y="1444751"/>
                  </a:lnTo>
                </a:path>
                <a:path w="408939" h="2100579">
                  <a:moveTo>
                    <a:pt x="173735" y="1490471"/>
                  </a:moveTo>
                  <a:lnTo>
                    <a:pt x="173735" y="1505711"/>
                  </a:lnTo>
                </a:path>
                <a:path w="408939" h="2100579">
                  <a:moveTo>
                    <a:pt x="170687" y="1548383"/>
                  </a:moveTo>
                  <a:lnTo>
                    <a:pt x="167639" y="1563623"/>
                  </a:lnTo>
                </a:path>
                <a:path w="408939" h="2100579">
                  <a:moveTo>
                    <a:pt x="164591" y="1606295"/>
                  </a:moveTo>
                  <a:lnTo>
                    <a:pt x="164591" y="1621535"/>
                  </a:lnTo>
                </a:path>
                <a:path w="408939" h="2100579">
                  <a:moveTo>
                    <a:pt x="161543" y="1667255"/>
                  </a:moveTo>
                  <a:lnTo>
                    <a:pt x="161543" y="1679447"/>
                  </a:lnTo>
                </a:path>
                <a:path w="408939" h="2100579">
                  <a:moveTo>
                    <a:pt x="158495" y="1725167"/>
                  </a:moveTo>
                  <a:lnTo>
                    <a:pt x="155447" y="1740407"/>
                  </a:lnTo>
                </a:path>
                <a:path w="408939" h="2100579">
                  <a:moveTo>
                    <a:pt x="152399" y="1783079"/>
                  </a:moveTo>
                  <a:lnTo>
                    <a:pt x="152399" y="1798319"/>
                  </a:lnTo>
                </a:path>
                <a:path w="408939" h="2100579">
                  <a:moveTo>
                    <a:pt x="149351" y="1840991"/>
                  </a:moveTo>
                  <a:lnTo>
                    <a:pt x="149351" y="1856231"/>
                  </a:lnTo>
                </a:path>
                <a:path w="408939" h="2100579">
                  <a:moveTo>
                    <a:pt x="88391" y="1203959"/>
                  </a:moveTo>
                  <a:lnTo>
                    <a:pt x="88391" y="1219199"/>
                  </a:lnTo>
                </a:path>
                <a:path w="408939" h="2100579">
                  <a:moveTo>
                    <a:pt x="85343" y="1264919"/>
                  </a:moveTo>
                  <a:lnTo>
                    <a:pt x="85343" y="1277111"/>
                  </a:lnTo>
                </a:path>
                <a:path w="408939" h="2100579">
                  <a:moveTo>
                    <a:pt x="82295" y="1322831"/>
                  </a:moveTo>
                  <a:lnTo>
                    <a:pt x="79247" y="1335023"/>
                  </a:lnTo>
                </a:path>
                <a:path w="408939" h="2100579">
                  <a:moveTo>
                    <a:pt x="76199" y="1380743"/>
                  </a:moveTo>
                  <a:lnTo>
                    <a:pt x="76199" y="1395983"/>
                  </a:lnTo>
                </a:path>
                <a:path w="408939" h="2100579">
                  <a:moveTo>
                    <a:pt x="73151" y="1438655"/>
                  </a:moveTo>
                  <a:lnTo>
                    <a:pt x="73151" y="1453895"/>
                  </a:lnTo>
                </a:path>
                <a:path w="408939" h="2100579">
                  <a:moveTo>
                    <a:pt x="70103" y="1496567"/>
                  </a:moveTo>
                  <a:lnTo>
                    <a:pt x="67055" y="1511807"/>
                  </a:lnTo>
                </a:path>
                <a:path w="408939" h="2100579">
                  <a:moveTo>
                    <a:pt x="64007" y="1557527"/>
                  </a:moveTo>
                  <a:lnTo>
                    <a:pt x="64007" y="1569719"/>
                  </a:lnTo>
                </a:path>
                <a:path w="408939" h="2100579">
                  <a:moveTo>
                    <a:pt x="60959" y="1615439"/>
                  </a:moveTo>
                  <a:lnTo>
                    <a:pt x="60959" y="1630679"/>
                  </a:lnTo>
                </a:path>
                <a:path w="408939" h="2100579">
                  <a:moveTo>
                    <a:pt x="57911" y="1673351"/>
                  </a:moveTo>
                  <a:lnTo>
                    <a:pt x="54863" y="1688591"/>
                  </a:lnTo>
                </a:path>
                <a:path w="408939" h="2100579">
                  <a:moveTo>
                    <a:pt x="51815" y="1731263"/>
                  </a:moveTo>
                  <a:lnTo>
                    <a:pt x="51815" y="1746503"/>
                  </a:lnTo>
                </a:path>
                <a:path w="408939" h="2100579">
                  <a:moveTo>
                    <a:pt x="48767" y="1792223"/>
                  </a:moveTo>
                  <a:lnTo>
                    <a:pt x="48767" y="1804415"/>
                  </a:lnTo>
                </a:path>
                <a:path w="408939" h="2100579">
                  <a:moveTo>
                    <a:pt x="323087" y="42671"/>
                  </a:moveTo>
                  <a:lnTo>
                    <a:pt x="323087" y="57911"/>
                  </a:lnTo>
                </a:path>
                <a:path w="408939" h="2100579">
                  <a:moveTo>
                    <a:pt x="320039" y="103631"/>
                  </a:moveTo>
                  <a:lnTo>
                    <a:pt x="316991" y="115823"/>
                  </a:lnTo>
                </a:path>
                <a:path w="408939" h="2100579">
                  <a:moveTo>
                    <a:pt x="313943" y="161543"/>
                  </a:moveTo>
                  <a:lnTo>
                    <a:pt x="313943" y="173735"/>
                  </a:lnTo>
                </a:path>
                <a:path w="408939" h="2100579">
                  <a:moveTo>
                    <a:pt x="310895" y="219455"/>
                  </a:moveTo>
                  <a:lnTo>
                    <a:pt x="310895" y="234695"/>
                  </a:lnTo>
                </a:path>
                <a:path w="408939" h="2100579">
                  <a:moveTo>
                    <a:pt x="307847" y="277367"/>
                  </a:moveTo>
                  <a:lnTo>
                    <a:pt x="304799" y="292607"/>
                  </a:lnTo>
                </a:path>
                <a:path w="408939" h="2100579">
                  <a:moveTo>
                    <a:pt x="301751" y="335279"/>
                  </a:moveTo>
                  <a:lnTo>
                    <a:pt x="301751" y="350519"/>
                  </a:lnTo>
                </a:path>
                <a:path w="408939" h="2100579">
                  <a:moveTo>
                    <a:pt x="298703" y="396239"/>
                  </a:moveTo>
                  <a:lnTo>
                    <a:pt x="295655" y="408431"/>
                  </a:lnTo>
                </a:path>
                <a:path w="408939" h="2100579">
                  <a:moveTo>
                    <a:pt x="243839" y="1158239"/>
                  </a:moveTo>
                  <a:lnTo>
                    <a:pt x="243839" y="1170431"/>
                  </a:lnTo>
                </a:path>
                <a:path w="408939" h="2100579">
                  <a:moveTo>
                    <a:pt x="240791" y="1216151"/>
                  </a:moveTo>
                  <a:lnTo>
                    <a:pt x="240791" y="1231391"/>
                  </a:lnTo>
                </a:path>
                <a:path w="408939" h="2100579">
                  <a:moveTo>
                    <a:pt x="237743" y="1274063"/>
                  </a:moveTo>
                  <a:lnTo>
                    <a:pt x="234695" y="1289303"/>
                  </a:lnTo>
                </a:path>
                <a:path w="408939" h="2100579">
                  <a:moveTo>
                    <a:pt x="231647" y="1331975"/>
                  </a:moveTo>
                  <a:lnTo>
                    <a:pt x="231647" y="1347215"/>
                  </a:lnTo>
                </a:path>
                <a:path w="408939" h="2100579">
                  <a:moveTo>
                    <a:pt x="228599" y="1389887"/>
                  </a:moveTo>
                  <a:lnTo>
                    <a:pt x="228599" y="1405127"/>
                  </a:lnTo>
                </a:path>
                <a:path w="408939" h="2100579">
                  <a:moveTo>
                    <a:pt x="225551" y="1450847"/>
                  </a:moveTo>
                  <a:lnTo>
                    <a:pt x="222503" y="1463039"/>
                  </a:lnTo>
                </a:path>
                <a:path w="408939" h="2100579">
                  <a:moveTo>
                    <a:pt x="219455" y="1508759"/>
                  </a:moveTo>
                  <a:lnTo>
                    <a:pt x="219455" y="1523999"/>
                  </a:lnTo>
                </a:path>
                <a:path w="408939" h="2100579">
                  <a:moveTo>
                    <a:pt x="216407" y="1566671"/>
                  </a:moveTo>
                  <a:lnTo>
                    <a:pt x="216407" y="1581911"/>
                  </a:lnTo>
                </a:path>
                <a:path w="408939" h="2100579">
                  <a:moveTo>
                    <a:pt x="213359" y="1624583"/>
                  </a:moveTo>
                  <a:lnTo>
                    <a:pt x="210311" y="1639823"/>
                  </a:lnTo>
                </a:path>
                <a:path w="408939" h="2100579">
                  <a:moveTo>
                    <a:pt x="207263" y="1685543"/>
                  </a:moveTo>
                  <a:lnTo>
                    <a:pt x="207263" y="1697735"/>
                  </a:lnTo>
                </a:path>
                <a:path w="408939" h="2100579">
                  <a:moveTo>
                    <a:pt x="204215" y="1743455"/>
                  </a:moveTo>
                  <a:lnTo>
                    <a:pt x="204215" y="1758695"/>
                  </a:lnTo>
                </a:path>
                <a:path w="408939" h="2100579">
                  <a:moveTo>
                    <a:pt x="201167" y="1801367"/>
                  </a:moveTo>
                  <a:lnTo>
                    <a:pt x="198119" y="1816607"/>
                  </a:lnTo>
                </a:path>
                <a:path w="408939" h="2100579">
                  <a:moveTo>
                    <a:pt x="195071" y="1859279"/>
                  </a:moveTo>
                  <a:lnTo>
                    <a:pt x="195071" y="1874519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60" name="object 560"/>
            <p:cNvSpPr/>
            <p:nvPr/>
          </p:nvSpPr>
          <p:spPr>
            <a:xfrm>
              <a:off x="5795192" y="3765285"/>
              <a:ext cx="421005" cy="2103755"/>
            </a:xfrm>
            <a:custGeom>
              <a:avLst/>
              <a:gdLst/>
              <a:ahLst/>
              <a:cxnLst/>
              <a:rect l="l" t="t" r="r" b="b"/>
              <a:pathLst>
                <a:path w="421004" h="2103754">
                  <a:moveTo>
                    <a:pt x="172516" y="675345"/>
                  </a:moveTo>
                  <a:lnTo>
                    <a:pt x="169133" y="674827"/>
                  </a:lnTo>
                  <a:lnTo>
                    <a:pt x="208452" y="400872"/>
                  </a:lnTo>
                  <a:lnTo>
                    <a:pt x="190073" y="398099"/>
                  </a:lnTo>
                  <a:lnTo>
                    <a:pt x="251033" y="0"/>
                  </a:lnTo>
                  <a:lnTo>
                    <a:pt x="420959" y="26121"/>
                  </a:lnTo>
                  <a:lnTo>
                    <a:pt x="359694" y="424769"/>
                  </a:lnTo>
                  <a:lnTo>
                    <a:pt x="267614" y="410626"/>
                  </a:lnTo>
                  <a:lnTo>
                    <a:pt x="228904" y="683453"/>
                  </a:lnTo>
                  <a:lnTo>
                    <a:pt x="195193" y="1134617"/>
                  </a:lnTo>
                  <a:lnTo>
                    <a:pt x="288554" y="1140561"/>
                  </a:lnTo>
                  <a:lnTo>
                    <a:pt x="235762" y="1906889"/>
                  </a:lnTo>
                  <a:lnTo>
                    <a:pt x="144261" y="1898416"/>
                  </a:lnTo>
                  <a:lnTo>
                    <a:pt x="129265" y="2103577"/>
                  </a:lnTo>
                  <a:lnTo>
                    <a:pt x="70225" y="2095804"/>
                  </a:lnTo>
                  <a:lnTo>
                    <a:pt x="90769" y="1819991"/>
                  </a:lnTo>
                  <a:lnTo>
                    <a:pt x="0" y="1814352"/>
                  </a:lnTo>
                  <a:lnTo>
                    <a:pt x="172516" y="675345"/>
                  </a:lnTo>
                  <a:close/>
                </a:path>
              </a:pathLst>
            </a:custGeom>
            <a:ln w="6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pic>
          <p:nvPicPr>
            <p:cNvPr id="561" name="object 56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717127" y="4104985"/>
              <a:ext cx="2258811" cy="1644426"/>
            </a:xfrm>
            <a:prstGeom prst="rect">
              <a:avLst/>
            </a:prstGeom>
          </p:spPr>
        </p:pic>
      </p:grpSp>
      <p:sp>
        <p:nvSpPr>
          <p:cNvPr id="562" name="object 562"/>
          <p:cNvSpPr txBox="1"/>
          <p:nvPr/>
        </p:nvSpPr>
        <p:spPr>
          <a:xfrm>
            <a:off x="3473820" y="3320069"/>
            <a:ext cx="942542" cy="111074"/>
          </a:xfrm>
          <a:prstGeom prst="rect">
            <a:avLst/>
          </a:prstGeom>
        </p:spPr>
        <p:txBody>
          <a:bodyPr vert="horz" wrap="square" lIns="0" tIns="11257" rIns="0" bIns="0" rtlCol="0">
            <a:spAutoFit/>
          </a:bodyPr>
          <a:lstStyle/>
          <a:p>
            <a:pPr marL="8659">
              <a:spcBef>
                <a:spcPts val="89"/>
              </a:spcBef>
            </a:pPr>
            <a:r>
              <a:rPr sz="648" spc="498" dirty="0">
                <a:latin typeface="Arial"/>
                <a:cs typeface="Arial"/>
              </a:rPr>
              <a:t>   </a:t>
            </a:r>
            <a:r>
              <a:rPr sz="648" spc="515" dirty="0">
                <a:latin typeface="Arial"/>
                <a:cs typeface="Arial"/>
              </a:rPr>
              <a:t>S </a:t>
            </a:r>
            <a:endParaRPr sz="648">
              <a:latin typeface="Arial"/>
              <a:cs typeface="Arial"/>
            </a:endParaRPr>
          </a:p>
        </p:txBody>
      </p:sp>
      <p:sp>
        <p:nvSpPr>
          <p:cNvPr id="563" name="object 563"/>
          <p:cNvSpPr/>
          <p:nvPr/>
        </p:nvSpPr>
        <p:spPr>
          <a:xfrm>
            <a:off x="4855929" y="2352419"/>
            <a:ext cx="419533" cy="160193"/>
          </a:xfrm>
          <a:custGeom>
            <a:avLst/>
            <a:gdLst/>
            <a:ahLst/>
            <a:cxnLst/>
            <a:rect l="l" t="t" r="r" b="b"/>
            <a:pathLst>
              <a:path w="615315" h="234950">
                <a:moveTo>
                  <a:pt x="22067" y="0"/>
                </a:moveTo>
                <a:lnTo>
                  <a:pt x="0" y="143103"/>
                </a:lnTo>
                <a:lnTo>
                  <a:pt x="592896" y="234543"/>
                </a:lnTo>
                <a:lnTo>
                  <a:pt x="614964" y="91440"/>
                </a:lnTo>
                <a:lnTo>
                  <a:pt x="220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64" name="object 564"/>
          <p:cNvSpPr txBox="1"/>
          <p:nvPr/>
        </p:nvSpPr>
        <p:spPr>
          <a:xfrm rot="480000">
            <a:off x="4856858" y="2400630"/>
            <a:ext cx="420481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41"/>
              </a:lnSpc>
            </a:pPr>
            <a:r>
              <a:rPr sz="972" baseline="2923" dirty="0">
                <a:latin typeface="Arial"/>
                <a:cs typeface="Arial"/>
              </a:rPr>
              <a:t>Dr</a:t>
            </a:r>
            <a:r>
              <a:rPr sz="972" spc="5" baseline="2923" dirty="0">
                <a:latin typeface="Arial"/>
                <a:cs typeface="Arial"/>
              </a:rPr>
              <a:t> </a:t>
            </a:r>
            <a:r>
              <a:rPr sz="972" baseline="2923" dirty="0">
                <a:latin typeface="Arial"/>
                <a:cs typeface="Arial"/>
              </a:rPr>
              <a:t>ve</a:t>
            </a:r>
            <a:r>
              <a:rPr sz="972" spc="10" baseline="2923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A</a:t>
            </a:r>
            <a:r>
              <a:rPr sz="648" spc="3" dirty="0">
                <a:latin typeface="Arial"/>
                <a:cs typeface="Arial"/>
              </a:rPr>
              <a:t> </a:t>
            </a:r>
            <a:r>
              <a:rPr sz="648" spc="-17" dirty="0">
                <a:latin typeface="Arial"/>
                <a:cs typeface="Arial"/>
              </a:rPr>
              <a:t>sle</a:t>
            </a:r>
            <a:endParaRPr sz="648">
              <a:latin typeface="Arial"/>
              <a:cs typeface="Arial"/>
            </a:endParaRPr>
          </a:p>
        </p:txBody>
      </p:sp>
      <p:sp>
        <p:nvSpPr>
          <p:cNvPr id="565" name="object 565"/>
          <p:cNvSpPr/>
          <p:nvPr/>
        </p:nvSpPr>
        <p:spPr>
          <a:xfrm>
            <a:off x="7626082" y="2835720"/>
            <a:ext cx="420832" cy="176645"/>
          </a:xfrm>
          <a:custGeom>
            <a:avLst/>
            <a:gdLst/>
            <a:ahLst/>
            <a:cxnLst/>
            <a:rect l="l" t="t" r="r" b="b"/>
            <a:pathLst>
              <a:path w="617220" h="259079">
                <a:moveTo>
                  <a:pt x="28194" y="0"/>
                </a:moveTo>
                <a:lnTo>
                  <a:pt x="0" y="142006"/>
                </a:lnTo>
                <a:lnTo>
                  <a:pt x="588416" y="258805"/>
                </a:lnTo>
                <a:lnTo>
                  <a:pt x="616610" y="116799"/>
                </a:lnTo>
                <a:lnTo>
                  <a:pt x="28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66" name="object 566"/>
          <p:cNvSpPr txBox="1"/>
          <p:nvPr/>
        </p:nvSpPr>
        <p:spPr>
          <a:xfrm rot="660000">
            <a:off x="7627818" y="2891324"/>
            <a:ext cx="419633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48"/>
              </a:lnSpc>
            </a:pPr>
            <a:r>
              <a:rPr sz="648" dirty="0">
                <a:latin typeface="Arial"/>
                <a:cs typeface="Arial"/>
              </a:rPr>
              <a:t>Dr</a:t>
            </a:r>
            <a:r>
              <a:rPr sz="648" spc="3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ve</a:t>
            </a:r>
            <a:r>
              <a:rPr sz="648" spc="14" dirty="0">
                <a:latin typeface="Arial"/>
                <a:cs typeface="Arial"/>
              </a:rPr>
              <a:t> </a:t>
            </a:r>
            <a:r>
              <a:rPr sz="648" dirty="0">
                <a:latin typeface="Arial"/>
                <a:cs typeface="Arial"/>
              </a:rPr>
              <a:t>A</a:t>
            </a:r>
            <a:r>
              <a:rPr sz="648" spc="3" dirty="0">
                <a:latin typeface="Arial"/>
                <a:cs typeface="Arial"/>
              </a:rPr>
              <a:t> </a:t>
            </a:r>
            <a:r>
              <a:rPr sz="648" spc="-17" dirty="0">
                <a:latin typeface="Arial"/>
                <a:cs typeface="Arial"/>
              </a:rPr>
              <a:t>sle</a:t>
            </a:r>
            <a:endParaRPr sz="648">
              <a:latin typeface="Arial"/>
              <a:cs typeface="Arial"/>
            </a:endParaRPr>
          </a:p>
        </p:txBody>
      </p:sp>
      <p:sp>
        <p:nvSpPr>
          <p:cNvPr id="567" name="object 567"/>
          <p:cNvSpPr/>
          <p:nvPr/>
        </p:nvSpPr>
        <p:spPr>
          <a:xfrm>
            <a:off x="9570097" y="446347"/>
            <a:ext cx="1378960" cy="587519"/>
          </a:xfrm>
          <a:custGeom>
            <a:avLst/>
            <a:gdLst/>
            <a:ahLst/>
            <a:cxnLst/>
            <a:rect l="l" t="t" r="r" b="b"/>
            <a:pathLst>
              <a:path w="2022475" h="861694">
                <a:moveTo>
                  <a:pt x="0" y="0"/>
                </a:moveTo>
                <a:lnTo>
                  <a:pt x="2022424" y="0"/>
                </a:lnTo>
                <a:lnTo>
                  <a:pt x="2022424" y="861395"/>
                </a:lnTo>
                <a:lnTo>
                  <a:pt x="0" y="86139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68" name="object 568"/>
          <p:cNvSpPr txBox="1"/>
          <p:nvPr/>
        </p:nvSpPr>
        <p:spPr>
          <a:xfrm>
            <a:off x="9644308" y="478693"/>
            <a:ext cx="1256867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818" u="heavy" spc="14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18" u="heavy" spc="9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utdoor</a:t>
            </a:r>
            <a:r>
              <a:rPr sz="818" u="heavy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18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Parking</a:t>
            </a:r>
            <a:r>
              <a:rPr sz="818" u="heavy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18" u="heavy" spc="-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Spaces:</a:t>
            </a:r>
            <a:endParaRPr sz="818">
              <a:latin typeface="Arial"/>
              <a:cs typeface="Arial"/>
            </a:endParaRPr>
          </a:p>
        </p:txBody>
      </p:sp>
      <p:sp>
        <p:nvSpPr>
          <p:cNvPr id="569" name="object 569"/>
          <p:cNvSpPr txBox="1"/>
          <p:nvPr/>
        </p:nvSpPr>
        <p:spPr>
          <a:xfrm>
            <a:off x="9644309" y="715606"/>
            <a:ext cx="739053" cy="257017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>
              <a:lnSpc>
                <a:spcPts val="958"/>
              </a:lnSpc>
              <a:spcBef>
                <a:spcPts val="68"/>
              </a:spcBef>
              <a:tabLst>
                <a:tab pos="613480" algn="l"/>
              </a:tabLst>
            </a:pPr>
            <a:r>
              <a:rPr sz="818" spc="58" dirty="0">
                <a:latin typeface="Arial"/>
                <a:cs typeface="Arial"/>
              </a:rPr>
              <a:t>Ex</a:t>
            </a:r>
            <a:r>
              <a:rPr sz="818" spc="24" dirty="0">
                <a:latin typeface="Arial"/>
                <a:cs typeface="Arial"/>
              </a:rPr>
              <a:t> </a:t>
            </a:r>
            <a:r>
              <a:rPr sz="818" spc="37" dirty="0">
                <a:latin typeface="Arial"/>
                <a:cs typeface="Arial"/>
              </a:rPr>
              <a:t>st</a:t>
            </a:r>
            <a:r>
              <a:rPr sz="818" spc="153" dirty="0">
                <a:latin typeface="Arial"/>
                <a:cs typeface="Arial"/>
              </a:rPr>
              <a:t>  </a:t>
            </a:r>
            <a:r>
              <a:rPr sz="818" spc="-34" dirty="0">
                <a:latin typeface="Arial"/>
                <a:cs typeface="Arial"/>
              </a:rPr>
              <a:t>:</a:t>
            </a:r>
            <a:r>
              <a:rPr sz="818" dirty="0">
                <a:latin typeface="Arial"/>
                <a:cs typeface="Arial"/>
              </a:rPr>
              <a:t>	</a:t>
            </a:r>
            <a:r>
              <a:rPr sz="818" spc="-17" dirty="0">
                <a:latin typeface="Arial"/>
                <a:cs typeface="Arial"/>
              </a:rPr>
              <a:t>61</a:t>
            </a:r>
            <a:endParaRPr sz="818">
              <a:latin typeface="Arial"/>
              <a:cs typeface="Arial"/>
            </a:endParaRPr>
          </a:p>
          <a:p>
            <a:pPr>
              <a:lnSpc>
                <a:spcPts val="958"/>
              </a:lnSpc>
              <a:tabLst>
                <a:tab pos="613480" algn="l"/>
              </a:tabLst>
            </a:pPr>
            <a:r>
              <a:rPr sz="818" spc="17" dirty="0">
                <a:latin typeface="Arial"/>
                <a:cs typeface="Arial"/>
              </a:rPr>
              <a:t> </a:t>
            </a:r>
            <a:r>
              <a:rPr sz="818" spc="-7" dirty="0">
                <a:latin typeface="Arial"/>
                <a:cs typeface="Arial"/>
              </a:rPr>
              <a:t>roposed:</a:t>
            </a:r>
            <a:r>
              <a:rPr sz="818" dirty="0">
                <a:latin typeface="Arial"/>
                <a:cs typeface="Arial"/>
              </a:rPr>
              <a:t>	</a:t>
            </a:r>
            <a:r>
              <a:rPr sz="818" spc="116" dirty="0">
                <a:latin typeface="Arial"/>
                <a:cs typeface="Arial"/>
              </a:rPr>
              <a:t>6 </a:t>
            </a:r>
            <a:endParaRPr sz="818">
              <a:latin typeface="Arial"/>
              <a:cs typeface="Arial"/>
            </a:endParaRPr>
          </a:p>
        </p:txBody>
      </p:sp>
      <p:pic>
        <p:nvPicPr>
          <p:cNvPr id="570" name="object 57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489571" y="5780795"/>
            <a:ext cx="438202" cy="142105"/>
          </a:xfrm>
          <a:prstGeom prst="rect">
            <a:avLst/>
          </a:prstGeom>
        </p:spPr>
      </p:pic>
      <p:sp>
        <p:nvSpPr>
          <p:cNvPr id="571" name="object 571"/>
          <p:cNvSpPr txBox="1"/>
          <p:nvPr/>
        </p:nvSpPr>
        <p:spPr>
          <a:xfrm>
            <a:off x="8659194" y="5732505"/>
            <a:ext cx="1793298" cy="217798"/>
          </a:xfrm>
          <a:prstGeom prst="rect">
            <a:avLst/>
          </a:prstGeom>
        </p:spPr>
        <p:txBody>
          <a:bodyPr vert="horz" wrap="square" lIns="0" tIns="7793" rIns="0" bIns="0" rtlCol="0">
            <a:spAutoFit/>
          </a:bodyPr>
          <a:lstStyle/>
          <a:p>
            <a:pPr marL="8659">
              <a:spcBef>
                <a:spcPts val="61"/>
              </a:spcBef>
            </a:pPr>
            <a:r>
              <a:rPr sz="1364" i="1" spc="51" dirty="0">
                <a:latin typeface="Arial"/>
                <a:cs typeface="Arial"/>
              </a:rPr>
              <a:t>Hi/ditch</a:t>
            </a:r>
            <a:r>
              <a:rPr sz="1364" i="1" dirty="0">
                <a:latin typeface="Arial"/>
                <a:cs typeface="Arial"/>
              </a:rPr>
              <a:t> </a:t>
            </a:r>
            <a:r>
              <a:rPr sz="1364" i="1" spc="55" dirty="0">
                <a:latin typeface="Arial"/>
                <a:cs typeface="Arial"/>
              </a:rPr>
              <a:t>Architect</a:t>
            </a:r>
            <a:r>
              <a:rPr sz="1364" i="1" spc="17" dirty="0">
                <a:latin typeface="Arial"/>
                <a:cs typeface="Arial"/>
              </a:rPr>
              <a:t> </a:t>
            </a:r>
            <a:r>
              <a:rPr sz="1364" i="1" spc="24" dirty="0">
                <a:latin typeface="Arial"/>
                <a:cs typeface="Arial"/>
              </a:rPr>
              <a:t>Inc.</a:t>
            </a:r>
            <a:endParaRPr sz="1364">
              <a:latin typeface="Arial"/>
              <a:cs typeface="Arial"/>
            </a:endParaRPr>
          </a:p>
        </p:txBody>
      </p:sp>
      <p:sp>
        <p:nvSpPr>
          <p:cNvPr id="572" name="object 572"/>
          <p:cNvSpPr/>
          <p:nvPr/>
        </p:nvSpPr>
        <p:spPr>
          <a:xfrm>
            <a:off x="8667853" y="5968870"/>
            <a:ext cx="2260023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547" y="0"/>
                </a:lnTo>
              </a:path>
            </a:pathLst>
          </a:custGeom>
          <a:ln w="6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73" name="object 573"/>
          <p:cNvSpPr txBox="1"/>
          <p:nvPr/>
        </p:nvSpPr>
        <p:spPr>
          <a:xfrm>
            <a:off x="8659195" y="5982303"/>
            <a:ext cx="1610158" cy="124160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750" i="1" spc="24" dirty="0">
                <a:latin typeface="Arial"/>
                <a:cs typeface="Arial"/>
              </a:rPr>
              <a:t> </a:t>
            </a:r>
            <a:r>
              <a:rPr sz="750" i="1" spc="78" dirty="0">
                <a:latin typeface="Arial"/>
                <a:cs typeface="Arial"/>
              </a:rPr>
              <a:t>01</a:t>
            </a:r>
            <a:r>
              <a:rPr sz="750" i="1" spc="-20" dirty="0">
                <a:latin typeface="Arial"/>
                <a:cs typeface="Arial"/>
              </a:rPr>
              <a:t> </a:t>
            </a:r>
            <a:r>
              <a:rPr sz="750" i="1" dirty="0">
                <a:latin typeface="Arial"/>
                <a:cs typeface="Arial"/>
              </a:rPr>
              <a:t>Richmond</a:t>
            </a:r>
            <a:r>
              <a:rPr sz="750" i="1" spc="-27" dirty="0">
                <a:latin typeface="Arial"/>
                <a:cs typeface="Arial"/>
              </a:rPr>
              <a:t> </a:t>
            </a:r>
            <a:r>
              <a:rPr sz="750" i="1" dirty="0">
                <a:latin typeface="Arial"/>
                <a:cs typeface="Arial"/>
              </a:rPr>
              <a:t>Street</a:t>
            </a:r>
            <a:r>
              <a:rPr sz="750" i="1" spc="-24" dirty="0">
                <a:latin typeface="Arial"/>
                <a:cs typeface="Arial"/>
              </a:rPr>
              <a:t> </a:t>
            </a:r>
            <a:r>
              <a:rPr sz="750" i="1" dirty="0">
                <a:latin typeface="Arial"/>
                <a:cs typeface="Arial"/>
              </a:rPr>
              <a:t>West,</a:t>
            </a:r>
            <a:r>
              <a:rPr sz="750" i="1" spc="-17" dirty="0">
                <a:latin typeface="Arial"/>
                <a:cs typeface="Arial"/>
              </a:rPr>
              <a:t> </a:t>
            </a:r>
            <a:r>
              <a:rPr sz="750" i="1" dirty="0">
                <a:latin typeface="Arial"/>
                <a:cs typeface="Arial"/>
              </a:rPr>
              <a:t>Suite</a:t>
            </a:r>
            <a:r>
              <a:rPr sz="750" i="1" spc="-17" dirty="0">
                <a:latin typeface="Arial"/>
                <a:cs typeface="Arial"/>
              </a:rPr>
              <a:t> </a:t>
            </a:r>
            <a:r>
              <a:rPr sz="750" i="1" spc="61" dirty="0">
                <a:latin typeface="Arial"/>
                <a:cs typeface="Arial"/>
              </a:rPr>
              <a:t>13 </a:t>
            </a:r>
            <a:endParaRPr sz="750">
              <a:latin typeface="Arial"/>
              <a:cs typeface="Arial"/>
            </a:endParaRPr>
          </a:p>
        </p:txBody>
      </p:sp>
      <p:sp>
        <p:nvSpPr>
          <p:cNvPr id="574" name="object 574"/>
          <p:cNvSpPr txBox="1"/>
          <p:nvPr/>
        </p:nvSpPr>
        <p:spPr>
          <a:xfrm>
            <a:off x="6507591" y="5748361"/>
            <a:ext cx="920028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dirty="0">
                <a:latin typeface="Arial"/>
                <a:cs typeface="Arial"/>
              </a:rPr>
              <a:t>Concept</a:t>
            </a:r>
            <a:r>
              <a:rPr sz="818" spc="-44" dirty="0">
                <a:latin typeface="Arial"/>
                <a:cs typeface="Arial"/>
              </a:rPr>
              <a:t> </a:t>
            </a:r>
            <a:r>
              <a:rPr sz="818" spc="-7" dirty="0">
                <a:latin typeface="Arial"/>
                <a:cs typeface="Arial"/>
              </a:rPr>
              <a:t>Sketch</a:t>
            </a:r>
            <a:r>
              <a:rPr sz="818" spc="-37" dirty="0">
                <a:latin typeface="Arial"/>
                <a:cs typeface="Arial"/>
              </a:rPr>
              <a:t> </a:t>
            </a:r>
            <a:r>
              <a:rPr sz="818" spc="-14" dirty="0">
                <a:latin typeface="Arial"/>
                <a:cs typeface="Arial"/>
              </a:rPr>
              <a:t>for:</a:t>
            </a:r>
            <a:endParaRPr sz="818">
              <a:latin typeface="Arial"/>
              <a:cs typeface="Arial"/>
            </a:endParaRPr>
          </a:p>
        </p:txBody>
      </p:sp>
      <p:sp>
        <p:nvSpPr>
          <p:cNvPr id="575" name="object 575"/>
          <p:cNvSpPr txBox="1"/>
          <p:nvPr/>
        </p:nvSpPr>
        <p:spPr>
          <a:xfrm>
            <a:off x="6507590" y="5956159"/>
            <a:ext cx="1659082" cy="124160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750" dirty="0">
                <a:latin typeface="Arial"/>
                <a:cs typeface="Arial"/>
              </a:rPr>
              <a:t>Proposed</a:t>
            </a:r>
            <a:r>
              <a:rPr sz="750" spc="78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Co-Op</a:t>
            </a:r>
            <a:r>
              <a:rPr sz="750" spc="112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Housing:</a:t>
            </a:r>
            <a:r>
              <a:rPr sz="750" spc="75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Scheme</a:t>
            </a:r>
            <a:r>
              <a:rPr sz="750" spc="75" dirty="0">
                <a:latin typeface="Arial"/>
                <a:cs typeface="Arial"/>
              </a:rPr>
              <a:t> </a:t>
            </a:r>
            <a:r>
              <a:rPr sz="750" spc="-34" dirty="0">
                <a:latin typeface="Arial"/>
                <a:cs typeface="Arial"/>
              </a:rPr>
              <a:t>B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76" name="object 576"/>
          <p:cNvGrpSpPr/>
          <p:nvPr/>
        </p:nvGrpSpPr>
        <p:grpSpPr>
          <a:xfrm>
            <a:off x="5115446" y="6136180"/>
            <a:ext cx="237692" cy="237692"/>
            <a:chOff x="6334254" y="8999730"/>
            <a:chExt cx="348615" cy="348615"/>
          </a:xfrm>
        </p:grpSpPr>
        <p:sp>
          <p:nvSpPr>
            <p:cNvPr id="577" name="object 577"/>
            <p:cNvSpPr/>
            <p:nvPr/>
          </p:nvSpPr>
          <p:spPr>
            <a:xfrm>
              <a:off x="6335206" y="9000683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09">
                  <a:moveTo>
                    <a:pt x="0" y="173034"/>
                  </a:moveTo>
                  <a:lnTo>
                    <a:pt x="6181" y="127038"/>
                  </a:lnTo>
                  <a:lnTo>
                    <a:pt x="23627" y="85705"/>
                  </a:lnTo>
                  <a:lnTo>
                    <a:pt x="50688" y="50684"/>
                  </a:lnTo>
                  <a:lnTo>
                    <a:pt x="85714" y="23626"/>
                  </a:lnTo>
                  <a:lnTo>
                    <a:pt x="127056" y="6181"/>
                  </a:lnTo>
                  <a:lnTo>
                    <a:pt x="173065" y="0"/>
                  </a:lnTo>
                  <a:lnTo>
                    <a:pt x="219074" y="6181"/>
                  </a:lnTo>
                  <a:lnTo>
                    <a:pt x="260416" y="23626"/>
                  </a:lnTo>
                  <a:lnTo>
                    <a:pt x="295442" y="50684"/>
                  </a:lnTo>
                  <a:lnTo>
                    <a:pt x="322503" y="85705"/>
                  </a:lnTo>
                  <a:lnTo>
                    <a:pt x="339949" y="127038"/>
                  </a:lnTo>
                  <a:lnTo>
                    <a:pt x="346130" y="173034"/>
                  </a:lnTo>
                  <a:lnTo>
                    <a:pt x="339949" y="219043"/>
                  </a:lnTo>
                  <a:lnTo>
                    <a:pt x="322503" y="260386"/>
                  </a:lnTo>
                  <a:lnTo>
                    <a:pt x="295442" y="295412"/>
                  </a:lnTo>
                  <a:lnTo>
                    <a:pt x="260416" y="322472"/>
                  </a:lnTo>
                  <a:lnTo>
                    <a:pt x="219074" y="339918"/>
                  </a:lnTo>
                  <a:lnTo>
                    <a:pt x="173065" y="346100"/>
                  </a:lnTo>
                  <a:lnTo>
                    <a:pt x="127056" y="339918"/>
                  </a:lnTo>
                  <a:lnTo>
                    <a:pt x="85714" y="322472"/>
                  </a:lnTo>
                  <a:lnTo>
                    <a:pt x="50688" y="295412"/>
                  </a:lnTo>
                  <a:lnTo>
                    <a:pt x="23627" y="260386"/>
                  </a:lnTo>
                  <a:lnTo>
                    <a:pt x="6181" y="219043"/>
                  </a:lnTo>
                  <a:lnTo>
                    <a:pt x="0" y="173034"/>
                  </a:lnTo>
                </a:path>
                <a:path w="346709" h="346709">
                  <a:moveTo>
                    <a:pt x="173065" y="346100"/>
                  </a:moveTo>
                  <a:lnTo>
                    <a:pt x="173065" y="173034"/>
                  </a:lnTo>
                </a:path>
                <a:path w="346709" h="346709">
                  <a:moveTo>
                    <a:pt x="0" y="173034"/>
                  </a:moveTo>
                  <a:lnTo>
                    <a:pt x="346130" y="173034"/>
                  </a:lnTo>
                </a:path>
                <a:path w="346709" h="346709">
                  <a:moveTo>
                    <a:pt x="173065" y="173034"/>
                  </a:moveTo>
                  <a:lnTo>
                    <a:pt x="173065" y="0"/>
                  </a:lnTo>
                </a:path>
                <a:path w="346709" h="346709">
                  <a:moveTo>
                    <a:pt x="183459" y="173034"/>
                  </a:moveTo>
                  <a:lnTo>
                    <a:pt x="183459" y="3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78" name="object 578"/>
            <p:cNvSpPr/>
            <p:nvPr/>
          </p:nvSpPr>
          <p:spPr>
            <a:xfrm>
              <a:off x="6508272" y="9000683"/>
              <a:ext cx="10795" cy="173355"/>
            </a:xfrm>
            <a:custGeom>
              <a:avLst/>
              <a:gdLst/>
              <a:ahLst/>
              <a:cxnLst/>
              <a:rect l="l" t="t" r="r" b="b"/>
              <a:pathLst>
                <a:path w="10795" h="173354">
                  <a:moveTo>
                    <a:pt x="3474" y="0"/>
                  </a:moveTo>
                  <a:lnTo>
                    <a:pt x="0" y="0"/>
                  </a:lnTo>
                  <a:lnTo>
                    <a:pt x="0" y="173034"/>
                  </a:lnTo>
                  <a:lnTo>
                    <a:pt x="10393" y="173034"/>
                  </a:lnTo>
                  <a:lnTo>
                    <a:pt x="10393" y="304"/>
                  </a:lnTo>
                  <a:lnTo>
                    <a:pt x="6949" y="91"/>
                  </a:lnTo>
                  <a:lnTo>
                    <a:pt x="34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7"/>
            </a:p>
          </p:txBody>
        </p:sp>
        <p:sp>
          <p:nvSpPr>
            <p:cNvPr id="579" name="object 579"/>
            <p:cNvSpPr/>
            <p:nvPr/>
          </p:nvSpPr>
          <p:spPr>
            <a:xfrm>
              <a:off x="6508272" y="9000683"/>
              <a:ext cx="10795" cy="173355"/>
            </a:xfrm>
            <a:custGeom>
              <a:avLst/>
              <a:gdLst/>
              <a:ahLst/>
              <a:cxnLst/>
              <a:rect l="l" t="t" r="r" b="b"/>
              <a:pathLst>
                <a:path w="10795" h="173354">
                  <a:moveTo>
                    <a:pt x="0" y="0"/>
                  </a:moveTo>
                  <a:lnTo>
                    <a:pt x="0" y="173034"/>
                  </a:lnTo>
                  <a:lnTo>
                    <a:pt x="10393" y="173034"/>
                  </a:lnTo>
                  <a:lnTo>
                    <a:pt x="10393" y="304"/>
                  </a:lnTo>
                  <a:lnTo>
                    <a:pt x="6949" y="91"/>
                  </a:lnTo>
                  <a:lnTo>
                    <a:pt x="3474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7"/>
            </a:p>
          </p:txBody>
        </p:sp>
      </p:grpSp>
      <p:sp>
        <p:nvSpPr>
          <p:cNvPr id="580" name="object 580"/>
          <p:cNvSpPr txBox="1"/>
          <p:nvPr/>
        </p:nvSpPr>
        <p:spPr>
          <a:xfrm>
            <a:off x="4984969" y="5687866"/>
            <a:ext cx="735590" cy="410444"/>
          </a:xfrm>
          <a:prstGeom prst="rect">
            <a:avLst/>
          </a:prstGeom>
        </p:spPr>
        <p:txBody>
          <a:bodyPr vert="horz" wrap="square" lIns="0" tIns="56717" rIns="0" bIns="0" rtlCol="0">
            <a:spAutoFit/>
          </a:bodyPr>
          <a:lstStyle/>
          <a:p>
            <a:pPr marL="8659">
              <a:spcBef>
                <a:spcPts val="447"/>
              </a:spcBef>
            </a:pPr>
            <a:r>
              <a:rPr sz="1227" dirty="0">
                <a:latin typeface="Arial"/>
                <a:cs typeface="Arial"/>
              </a:rPr>
              <a:t>SK-</a:t>
            </a:r>
            <a:r>
              <a:rPr sz="1227" spc="-17" dirty="0">
                <a:latin typeface="Arial"/>
                <a:cs typeface="Arial"/>
              </a:rPr>
              <a:t>0.2</a:t>
            </a:r>
            <a:endParaRPr sz="1227">
              <a:latin typeface="Arial"/>
              <a:cs typeface="Arial"/>
            </a:endParaRPr>
          </a:p>
          <a:p>
            <a:pPr marL="137676">
              <a:spcBef>
                <a:spcPts val="252"/>
              </a:spcBef>
            </a:pPr>
            <a:r>
              <a:rPr sz="818" spc="31" dirty="0">
                <a:latin typeface="Arial"/>
                <a:cs typeface="Arial"/>
              </a:rPr>
              <a:t> </a:t>
            </a:r>
            <a:r>
              <a:rPr sz="818" spc="65" dirty="0">
                <a:latin typeface="Arial"/>
                <a:cs typeface="Arial"/>
              </a:rPr>
              <a:t>a</a:t>
            </a:r>
            <a:r>
              <a:rPr sz="818" spc="34" dirty="0">
                <a:latin typeface="Arial"/>
                <a:cs typeface="Arial"/>
              </a:rPr>
              <a:t> </a:t>
            </a:r>
            <a:r>
              <a:rPr sz="818" spc="51" dirty="0">
                <a:latin typeface="Arial"/>
                <a:cs typeface="Arial"/>
              </a:rPr>
              <a:t>king</a:t>
            </a:r>
            <a:r>
              <a:rPr sz="818" spc="273" dirty="0">
                <a:latin typeface="Arial"/>
                <a:cs typeface="Arial"/>
              </a:rPr>
              <a:t> </a:t>
            </a:r>
            <a:r>
              <a:rPr sz="818" spc="65" dirty="0">
                <a:latin typeface="Arial"/>
                <a:cs typeface="Arial"/>
              </a:rPr>
              <a:t>lan</a:t>
            </a:r>
            <a:endParaRPr sz="818">
              <a:latin typeface="Arial"/>
              <a:cs typeface="Arial"/>
            </a:endParaRPr>
          </a:p>
        </p:txBody>
      </p:sp>
      <p:sp>
        <p:nvSpPr>
          <p:cNvPr id="581" name="object 581"/>
          <p:cNvSpPr/>
          <p:nvPr/>
        </p:nvSpPr>
        <p:spPr>
          <a:xfrm>
            <a:off x="1108364" y="311728"/>
            <a:ext cx="9975273" cy="6234545"/>
          </a:xfrm>
          <a:custGeom>
            <a:avLst/>
            <a:gdLst/>
            <a:ahLst/>
            <a:cxnLst/>
            <a:rect l="l" t="t" r="r" b="b"/>
            <a:pathLst>
              <a:path w="14630400" h="9144000">
                <a:moveTo>
                  <a:pt x="0" y="0"/>
                </a:moveTo>
                <a:lnTo>
                  <a:pt x="14630399" y="0"/>
                </a:lnTo>
                <a:lnTo>
                  <a:pt x="14630399" y="9143999"/>
                </a:lnTo>
                <a:lnTo>
                  <a:pt x="0" y="9143999"/>
                </a:lnTo>
                <a:lnTo>
                  <a:pt x="0" y="0"/>
                </a:lnTo>
                <a:close/>
              </a:path>
            </a:pathLst>
          </a:custGeom>
          <a:ln w="6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83" name="object 583"/>
          <p:cNvSpPr txBox="1"/>
          <p:nvPr/>
        </p:nvSpPr>
        <p:spPr>
          <a:xfrm>
            <a:off x="6507591" y="6071800"/>
            <a:ext cx="879331" cy="109150"/>
          </a:xfrm>
          <a:prstGeom prst="rect">
            <a:avLst/>
          </a:prstGeom>
        </p:spPr>
        <p:txBody>
          <a:bodyPr vert="horz" wrap="square" lIns="0" tIns="6494" rIns="0" bIns="0" rtlCol="0">
            <a:spAutoFit/>
          </a:bodyPr>
          <a:lstStyle/>
          <a:p>
            <a:pPr marL="8659">
              <a:lnSpc>
                <a:spcPts val="835"/>
              </a:lnSpc>
              <a:spcBef>
                <a:spcPts val="51"/>
              </a:spcBef>
            </a:pPr>
            <a:r>
              <a:rPr sz="750" dirty="0">
                <a:latin typeface="Arial"/>
                <a:cs typeface="Arial"/>
              </a:rPr>
              <a:t>7 </a:t>
            </a:r>
            <a:r>
              <a:rPr sz="750" spc="-61" dirty="0">
                <a:latin typeface="Arial"/>
                <a:cs typeface="Arial"/>
              </a:rPr>
              <a:t>&amp;</a:t>
            </a:r>
            <a:r>
              <a:rPr sz="750" spc="7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9</a:t>
            </a:r>
            <a:r>
              <a:rPr sz="750" spc="-14" dirty="0">
                <a:latin typeface="Arial"/>
                <a:cs typeface="Arial"/>
              </a:rPr>
              <a:t> </a:t>
            </a:r>
            <a:r>
              <a:rPr sz="750" spc="-37" dirty="0">
                <a:latin typeface="Arial"/>
                <a:cs typeface="Arial"/>
              </a:rPr>
              <a:t>Norris</a:t>
            </a:r>
            <a:r>
              <a:rPr sz="750" spc="17" dirty="0">
                <a:latin typeface="Arial"/>
                <a:cs typeface="Arial"/>
              </a:rPr>
              <a:t> </a:t>
            </a:r>
            <a:r>
              <a:rPr sz="750" spc="-14" dirty="0">
                <a:latin typeface="Arial"/>
                <a:cs typeface="Arial"/>
              </a:rPr>
              <a:t>Crescent</a:t>
            </a:r>
            <a:endParaRPr sz="750">
              <a:latin typeface="Arial"/>
              <a:cs typeface="Arial"/>
            </a:endParaRPr>
          </a:p>
        </p:txBody>
      </p:sp>
      <p:sp>
        <p:nvSpPr>
          <p:cNvPr id="584" name="object 584"/>
          <p:cNvSpPr txBox="1"/>
          <p:nvPr/>
        </p:nvSpPr>
        <p:spPr>
          <a:xfrm>
            <a:off x="8659195" y="6097335"/>
            <a:ext cx="153352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lnSpc>
                <a:spcPts val="730"/>
              </a:lnSpc>
            </a:pPr>
            <a:r>
              <a:rPr sz="750" i="1" spc="-14" dirty="0">
                <a:latin typeface="Arial"/>
                <a:cs typeface="Arial"/>
              </a:rPr>
              <a:t>Toronto, </a:t>
            </a:r>
            <a:r>
              <a:rPr sz="750" i="1" dirty="0">
                <a:latin typeface="Arial"/>
                <a:cs typeface="Arial"/>
              </a:rPr>
              <a:t>Ontario</a:t>
            </a:r>
            <a:r>
              <a:rPr sz="750" i="1" spc="191" dirty="0">
                <a:latin typeface="Arial"/>
                <a:cs typeface="Arial"/>
              </a:rPr>
              <a:t> </a:t>
            </a:r>
            <a:r>
              <a:rPr sz="750" i="1" spc="-27" dirty="0">
                <a:latin typeface="Arial"/>
                <a:cs typeface="Arial"/>
              </a:rPr>
              <a:t>MSV</a:t>
            </a:r>
            <a:r>
              <a:rPr sz="750" i="1" spc="-10" dirty="0">
                <a:latin typeface="Arial"/>
                <a:cs typeface="Arial"/>
              </a:rPr>
              <a:t> </a:t>
            </a:r>
            <a:r>
              <a:rPr sz="750" i="1" spc="65" dirty="0">
                <a:latin typeface="Arial"/>
                <a:cs typeface="Arial"/>
              </a:rPr>
              <a:t>3A </a:t>
            </a:r>
            <a:endParaRPr sz="750">
              <a:latin typeface="Arial"/>
              <a:cs typeface="Arial"/>
            </a:endParaRPr>
          </a:p>
          <a:p>
            <a:pPr marL="8659" marR="3464">
              <a:lnSpc>
                <a:spcPts val="743"/>
              </a:lnSpc>
              <a:spcBef>
                <a:spcPts val="75"/>
              </a:spcBef>
            </a:pPr>
            <a:r>
              <a:rPr sz="750" i="1" dirty="0">
                <a:latin typeface="Arial"/>
                <a:cs typeface="Arial"/>
              </a:rPr>
              <a:t>t</a:t>
            </a:r>
            <a:r>
              <a:rPr sz="750" i="1" spc="283" dirty="0">
                <a:latin typeface="Arial"/>
                <a:cs typeface="Arial"/>
              </a:rPr>
              <a:t>  </a:t>
            </a:r>
            <a:r>
              <a:rPr sz="750" i="1" spc="160" dirty="0">
                <a:latin typeface="Arial"/>
                <a:cs typeface="Arial"/>
              </a:rPr>
              <a:t>1</a:t>
            </a:r>
            <a:r>
              <a:rPr sz="750" i="1" spc="293" dirty="0">
                <a:latin typeface="Arial"/>
                <a:cs typeface="Arial"/>
              </a:rPr>
              <a:t>           </a:t>
            </a:r>
            <a:r>
              <a:rPr sz="750" i="1" spc="156" dirty="0">
                <a:latin typeface="Arial"/>
                <a:cs typeface="Arial"/>
              </a:rPr>
              <a:t>1</a:t>
            </a:r>
            <a:r>
              <a:rPr sz="750" i="1" spc="330" dirty="0">
                <a:latin typeface="Arial"/>
                <a:cs typeface="Arial"/>
              </a:rPr>
              <a:t>      </a:t>
            </a:r>
            <a:r>
              <a:rPr sz="750" i="1" spc="249" dirty="0">
                <a:latin typeface="Arial"/>
                <a:cs typeface="Arial"/>
              </a:rPr>
              <a:t>0 </a:t>
            </a:r>
            <a:r>
              <a:rPr sz="750" i="1" spc="-7" dirty="0">
                <a:latin typeface="Arial"/>
                <a:cs typeface="Arial"/>
              </a:rPr>
              <a:t>www.hilditch</a:t>
            </a:r>
            <a:r>
              <a:rPr sz="750" i="1" spc="10" dirty="0">
                <a:latin typeface="Arial"/>
                <a:cs typeface="Arial"/>
              </a:rPr>
              <a:t> </a:t>
            </a:r>
            <a:r>
              <a:rPr sz="750" i="1" spc="-7" dirty="0">
                <a:latin typeface="Arial"/>
                <a:cs typeface="Arial"/>
              </a:rPr>
              <a:t>architect.com</a:t>
            </a:r>
            <a:endParaRPr sz="750">
              <a:latin typeface="Arial"/>
              <a:cs typeface="Arial"/>
            </a:endParaRPr>
          </a:p>
        </p:txBody>
      </p:sp>
      <p:sp>
        <p:nvSpPr>
          <p:cNvPr id="585" name="object 585"/>
          <p:cNvSpPr txBox="1"/>
          <p:nvPr/>
        </p:nvSpPr>
        <p:spPr>
          <a:xfrm>
            <a:off x="5398008" y="6134680"/>
            <a:ext cx="352425" cy="244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lnSpc>
                <a:spcPts val="607"/>
              </a:lnSpc>
            </a:pPr>
            <a:r>
              <a:rPr sz="545" spc="-7" dirty="0">
                <a:latin typeface="Arial"/>
                <a:cs typeface="Arial"/>
              </a:rPr>
              <a:t>Date:</a:t>
            </a:r>
            <a:endParaRPr sz="545">
              <a:latin typeface="Arial"/>
              <a:cs typeface="Arial"/>
            </a:endParaRPr>
          </a:p>
          <a:p>
            <a:pPr marL="8659" marR="3464">
              <a:spcBef>
                <a:spcPts val="41"/>
              </a:spcBef>
            </a:pPr>
            <a:r>
              <a:rPr sz="545" spc="27" dirty="0">
                <a:latin typeface="Arial"/>
                <a:cs typeface="Arial"/>
              </a:rPr>
              <a:t> </a:t>
            </a:r>
            <a:r>
              <a:rPr sz="545" dirty="0">
                <a:latin typeface="Arial"/>
                <a:cs typeface="Arial"/>
              </a:rPr>
              <a:t>ro</a:t>
            </a:r>
            <a:r>
              <a:rPr sz="545" spc="27" dirty="0">
                <a:latin typeface="Arial"/>
                <a:cs typeface="Arial"/>
              </a:rPr>
              <a:t> </a:t>
            </a:r>
            <a:r>
              <a:rPr sz="545" dirty="0">
                <a:latin typeface="Arial"/>
                <a:cs typeface="Arial"/>
              </a:rPr>
              <a:t>ect</a:t>
            </a:r>
            <a:r>
              <a:rPr sz="545" spc="249" dirty="0">
                <a:latin typeface="Arial"/>
                <a:cs typeface="Arial"/>
              </a:rPr>
              <a:t> </a:t>
            </a:r>
            <a:r>
              <a:rPr sz="545" spc="68" dirty="0">
                <a:latin typeface="Arial"/>
                <a:cs typeface="Arial"/>
              </a:rPr>
              <a:t>o: </a:t>
            </a:r>
            <a:r>
              <a:rPr sz="545" spc="-7" dirty="0">
                <a:latin typeface="Arial"/>
                <a:cs typeface="Arial"/>
              </a:rPr>
              <a:t>Scale:</a:t>
            </a:r>
            <a:endParaRPr sz="545">
              <a:latin typeface="Arial"/>
              <a:cs typeface="Arial"/>
            </a:endParaRPr>
          </a:p>
        </p:txBody>
      </p:sp>
      <p:sp>
        <p:nvSpPr>
          <p:cNvPr id="586" name="object 586"/>
          <p:cNvSpPr txBox="1"/>
          <p:nvPr/>
        </p:nvSpPr>
        <p:spPr>
          <a:xfrm>
            <a:off x="5822102" y="6137985"/>
            <a:ext cx="348961" cy="249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lnSpc>
                <a:spcPts val="607"/>
              </a:lnSpc>
            </a:pPr>
            <a:r>
              <a:rPr sz="545" spc="-7" dirty="0">
                <a:latin typeface="Arial"/>
                <a:cs typeface="Arial"/>
              </a:rPr>
              <a:t>Sept,</a:t>
            </a:r>
            <a:r>
              <a:rPr sz="545" spc="-10" dirty="0">
                <a:latin typeface="Arial"/>
                <a:cs typeface="Arial"/>
              </a:rPr>
              <a:t> </a:t>
            </a:r>
            <a:r>
              <a:rPr sz="545" spc="-14" dirty="0">
                <a:latin typeface="Arial"/>
                <a:cs typeface="Arial"/>
              </a:rPr>
              <a:t>2020</a:t>
            </a:r>
            <a:endParaRPr sz="545">
              <a:latin typeface="Arial"/>
              <a:cs typeface="Arial"/>
            </a:endParaRPr>
          </a:p>
          <a:p>
            <a:pPr marL="8659">
              <a:lnSpc>
                <a:spcPts val="651"/>
              </a:lnSpc>
              <a:spcBef>
                <a:spcPts val="41"/>
              </a:spcBef>
            </a:pPr>
            <a:r>
              <a:rPr sz="545" spc="78" dirty="0">
                <a:latin typeface="Arial"/>
                <a:cs typeface="Arial"/>
              </a:rPr>
              <a:t>20 </a:t>
            </a:r>
            <a:endParaRPr sz="545">
              <a:latin typeface="Arial"/>
              <a:cs typeface="Arial"/>
            </a:endParaRPr>
          </a:p>
          <a:p>
            <a:pPr marL="8659">
              <a:lnSpc>
                <a:spcPts val="651"/>
              </a:lnSpc>
            </a:pPr>
            <a:r>
              <a:rPr sz="545" spc="14" dirty="0">
                <a:latin typeface="Arial"/>
                <a:cs typeface="Arial"/>
              </a:rPr>
              <a:t> </a:t>
            </a:r>
            <a:r>
              <a:rPr sz="545" spc="-14" dirty="0">
                <a:latin typeface="Arial"/>
                <a:cs typeface="Arial"/>
              </a:rPr>
              <a:t>:500</a:t>
            </a:r>
            <a:endParaRPr sz="545">
              <a:latin typeface="Arial"/>
              <a:cs typeface="Arial"/>
            </a:endParaRP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0C976650-F1D4-4257-BB55-6496C81B5EAC}"/>
              </a:ext>
            </a:extLst>
          </p:cNvPr>
          <p:cNvSpPr txBox="1"/>
          <p:nvPr/>
        </p:nvSpPr>
        <p:spPr>
          <a:xfrm>
            <a:off x="1421436" y="5082087"/>
            <a:ext cx="328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Proposed Site Layout</a:t>
            </a:r>
          </a:p>
        </p:txBody>
      </p:sp>
      <p:pic>
        <p:nvPicPr>
          <p:cNvPr id="590" name="Picture 589">
            <a:extLst>
              <a:ext uri="{FF2B5EF4-FFF2-40B4-BE49-F238E27FC236}">
                <a16:creationId xmlns:a16="http://schemas.microsoft.com/office/drawing/2014/main" id="{1702D6F5-06D4-7547-D78F-8FD0FFD2F17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312093" y="5771892"/>
            <a:ext cx="3283624" cy="500276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37CD428-C42F-E935-9E23-7C15D8F2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65044"/>
            <a:ext cx="4320636" cy="144448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Proposed New Norris Co-op Building Design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0EC9E988-D9F2-DC42-39AB-7CAE0E3E5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709530"/>
            <a:ext cx="3651466" cy="4514289"/>
          </a:xfrm>
        </p:spPr>
        <p:txBody>
          <a:bodyPr>
            <a:noAutofit/>
          </a:bodyPr>
          <a:lstStyle/>
          <a:p>
            <a:r>
              <a:rPr lang="en-US" sz="1800" dirty="0"/>
              <a:t>43 units.</a:t>
            </a:r>
          </a:p>
          <a:p>
            <a:r>
              <a:rPr lang="en-US" sz="1800" dirty="0"/>
              <a:t>Mix of 1, 2 and 3 bedrooms, including accessible units.</a:t>
            </a:r>
          </a:p>
          <a:p>
            <a:r>
              <a:rPr lang="en-US" sz="1800" dirty="0"/>
              <a:t>Individual heat and air conditioning controls.</a:t>
            </a:r>
          </a:p>
          <a:p>
            <a:r>
              <a:rPr lang="en-US" sz="1800" dirty="0"/>
              <a:t>Amenity spaces include:</a:t>
            </a:r>
          </a:p>
          <a:p>
            <a:pPr lvl="1"/>
            <a:r>
              <a:rPr lang="en-US" sz="1800" dirty="0"/>
              <a:t>Onsite laundry room.</a:t>
            </a:r>
          </a:p>
          <a:p>
            <a:pPr lvl="1"/>
            <a:r>
              <a:rPr lang="en-US" sz="1800" dirty="0"/>
              <a:t>Meeting space. </a:t>
            </a:r>
          </a:p>
          <a:p>
            <a:pPr lvl="1"/>
            <a:r>
              <a:rPr lang="en-US" sz="1800" dirty="0"/>
              <a:t>Proposed rooftop outdoor space. </a:t>
            </a:r>
          </a:p>
          <a:p>
            <a:r>
              <a:rPr lang="en-US" sz="1800" dirty="0"/>
              <a:t>Built to high energy efficiency and low environmental impact standards.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155F46-575A-D9DD-88F8-582111A87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6" r="1322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D14736-2CA6-3827-1B59-4F97D1794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990" y="5973681"/>
            <a:ext cx="3283624" cy="5002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5770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1521</TotalTime>
  <Words>1894</Words>
  <Application>Microsoft Office PowerPoint</Application>
  <PresentationFormat>Widescreen</PresentationFormat>
  <Paragraphs>418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Norris Crescent Housing Co-operative Proposed Re-Development Update </vt:lpstr>
      <vt:lpstr>It’s been a while since we last met...</vt:lpstr>
      <vt:lpstr>Where We Left Off...</vt:lpstr>
      <vt:lpstr>Member Engagement - Meet Brent Whitty</vt:lpstr>
      <vt:lpstr>NORRIS CO-OP: ENGAGEMENT PRINCIPLES    </vt:lpstr>
      <vt:lpstr>Where Are We Now? Progress to Date</vt:lpstr>
      <vt:lpstr>Where Are We Now? Progress to Date</vt:lpstr>
      <vt:lpstr>PowerPoint Presentation</vt:lpstr>
      <vt:lpstr>Proposed New Norris Co-op Building Design</vt:lpstr>
      <vt:lpstr>PowerPoint Presentation</vt:lpstr>
      <vt:lpstr>PowerPoint Presentation</vt:lpstr>
      <vt:lpstr>How Do We Move Forward? </vt:lpstr>
      <vt:lpstr>How Do We Move Forward?</vt:lpstr>
      <vt:lpstr>Now it is your turn...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Whitty</dc:creator>
  <cp:lastModifiedBy>Tim Welch</cp:lastModifiedBy>
  <cp:revision>18</cp:revision>
  <dcterms:created xsi:type="dcterms:W3CDTF">2022-05-18T17:44:33Z</dcterms:created>
  <dcterms:modified xsi:type="dcterms:W3CDTF">2022-06-06T21:46:46Z</dcterms:modified>
</cp:coreProperties>
</file>