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00C4-A3C8-4428-B966-8D3C5CBFCD3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6472" y="1468583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Chief Financial Officer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2712" y="393469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President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483" y="2634929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402" y="2905780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External Outreach Lead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9047" y="1478826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Vice President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2554" y="225626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Mechanical Project Lead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67208" y="225626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Electrical Project Lead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1389" y="2251398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Member at Large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403" y="1430212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Director of Media and Marketing</a:t>
            </a:r>
          </a:p>
        </p:txBody>
      </p:sp>
      <p:cxnSp>
        <p:nvCxnSpPr>
          <p:cNvPr id="3" name="Straight Connector 2"/>
          <p:cNvCxnSpPr>
            <a:cxnSpLocks/>
            <a:stCxn id="6" idx="2"/>
            <a:endCxn id="5" idx="0"/>
          </p:cNvCxnSpPr>
          <p:nvPr/>
        </p:nvCxnSpPr>
        <p:spPr>
          <a:xfrm flipH="1">
            <a:off x="2655400" y="701246"/>
            <a:ext cx="2846240" cy="76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6" idx="2"/>
            <a:endCxn id="9" idx="0"/>
          </p:cNvCxnSpPr>
          <p:nvPr/>
        </p:nvCxnSpPr>
        <p:spPr>
          <a:xfrm flipH="1">
            <a:off x="4407975" y="701246"/>
            <a:ext cx="1093665" cy="7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6" idx="2"/>
            <a:endCxn id="14" idx="0"/>
          </p:cNvCxnSpPr>
          <p:nvPr/>
        </p:nvCxnSpPr>
        <p:spPr>
          <a:xfrm>
            <a:off x="5501640" y="701246"/>
            <a:ext cx="1020691" cy="72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6" idx="2"/>
            <a:endCxn id="34" idx="0"/>
          </p:cNvCxnSpPr>
          <p:nvPr/>
        </p:nvCxnSpPr>
        <p:spPr>
          <a:xfrm>
            <a:off x="5501640" y="701246"/>
            <a:ext cx="4207540" cy="77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9" idx="2"/>
            <a:endCxn id="13" idx="0"/>
          </p:cNvCxnSpPr>
          <p:nvPr/>
        </p:nvCxnSpPr>
        <p:spPr>
          <a:xfrm flipH="1">
            <a:off x="3570317" y="1786603"/>
            <a:ext cx="837658" cy="46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9" idx="2"/>
            <a:endCxn id="7" idx="0"/>
          </p:cNvCxnSpPr>
          <p:nvPr/>
        </p:nvCxnSpPr>
        <p:spPr>
          <a:xfrm flipH="1">
            <a:off x="4395411" y="1786603"/>
            <a:ext cx="12564" cy="84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14" idx="2"/>
            <a:endCxn id="8" idx="0"/>
          </p:cNvCxnSpPr>
          <p:nvPr/>
        </p:nvCxnSpPr>
        <p:spPr>
          <a:xfrm flipH="1">
            <a:off x="6522330" y="1953432"/>
            <a:ext cx="1" cy="95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10" idx="2"/>
            <a:endCxn id="35" idx="0"/>
          </p:cNvCxnSpPr>
          <p:nvPr/>
        </p:nvCxnSpPr>
        <p:spPr>
          <a:xfrm>
            <a:off x="8991482" y="2779485"/>
            <a:ext cx="0" cy="104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11" idx="2"/>
            <a:endCxn id="36" idx="0"/>
          </p:cNvCxnSpPr>
          <p:nvPr/>
        </p:nvCxnSpPr>
        <p:spPr>
          <a:xfrm>
            <a:off x="10636136" y="2779485"/>
            <a:ext cx="0" cy="104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22554" y="3826388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Mechanical Members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208" y="3826388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Senior Electrical members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78A48-21B5-4CB0-9FB2-8A7AFA94EB49}"/>
              </a:ext>
            </a:extLst>
          </p:cNvPr>
          <p:cNvSpPr txBox="1"/>
          <p:nvPr/>
        </p:nvSpPr>
        <p:spPr>
          <a:xfrm>
            <a:off x="125719" y="1464615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Safety Officer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84F83B-5DCD-4486-B02E-64BBEEBCD358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4407975" y="1786603"/>
            <a:ext cx="847514" cy="46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BD74B5-07E8-43BF-BDAA-DE748042C8B1}"/>
              </a:ext>
            </a:extLst>
          </p:cNvPr>
          <p:cNvSpPr txBox="1"/>
          <p:nvPr/>
        </p:nvSpPr>
        <p:spPr>
          <a:xfrm>
            <a:off x="4486561" y="2253447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Member body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1B8B6E-DA15-430E-A2A6-865FF3038DF7}"/>
              </a:ext>
            </a:extLst>
          </p:cNvPr>
          <p:cNvSpPr txBox="1"/>
          <p:nvPr/>
        </p:nvSpPr>
        <p:spPr>
          <a:xfrm>
            <a:off x="8940252" y="147143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Chief Technical Officer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98EDC2-481A-4F0B-8311-CC6BEA2A7C59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>
            <a:off x="9709180" y="1994655"/>
            <a:ext cx="9269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81BDF-C153-421D-904A-7C09D9DA4D7B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flipH="1">
            <a:off x="8991482" y="1994655"/>
            <a:ext cx="717698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1EFBCB-B24D-4077-A000-FEFC750D749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894647" y="701246"/>
            <a:ext cx="4606993" cy="76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38DB9C-6715-49C1-9E88-3F2B337C1D00}"/>
              </a:ext>
            </a:extLst>
          </p:cNvPr>
          <p:cNvCxnSpPr>
            <a:cxnSpLocks/>
          </p:cNvCxnSpPr>
          <p:nvPr/>
        </p:nvCxnSpPr>
        <p:spPr>
          <a:xfrm>
            <a:off x="7876058" y="1303334"/>
            <a:ext cx="0" cy="4479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A2D402-92B0-40E2-B56C-5935452E0BD2}"/>
              </a:ext>
            </a:extLst>
          </p:cNvPr>
          <p:cNvSpPr txBox="1"/>
          <p:nvPr/>
        </p:nvSpPr>
        <p:spPr>
          <a:xfrm>
            <a:off x="1886472" y="2859613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Treasurer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2253D06-0204-4F17-B7BC-589F9EB73786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2655400" y="1991803"/>
            <a:ext cx="0" cy="86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9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Nitschelm, Charlie J</dc:creator>
  <cp:lastModifiedBy>Collins, Thomas</cp:lastModifiedBy>
  <cp:revision>14</cp:revision>
  <dcterms:created xsi:type="dcterms:W3CDTF">2019-01-22T17:37:34Z</dcterms:created>
  <dcterms:modified xsi:type="dcterms:W3CDTF">2019-01-24T02:48:19Z</dcterms:modified>
</cp:coreProperties>
</file>