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7" r:id="rId4"/>
    <p:sldId id="256" r:id="rId5"/>
    <p:sldId id="260" r:id="rId6"/>
    <p:sldId id="261" r:id="rId7"/>
    <p:sldId id="257" r:id="rId8"/>
    <p:sldId id="268"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EF95-223D-4DA7-AA9F-2EFC3641C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481162-9B22-4A98-AC61-12294DDC1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13126-07B7-47EB-AB27-7DE6A22E623C}"/>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5" name="Footer Placeholder 4">
            <a:extLst>
              <a:ext uri="{FF2B5EF4-FFF2-40B4-BE49-F238E27FC236}">
                <a16:creationId xmlns:a16="http://schemas.microsoft.com/office/drawing/2014/main" id="{A404ADC2-BE49-4432-96F8-56FB6671E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70E30-18C0-4923-A2D1-759D06AE1D48}"/>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82780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186C-7E8D-44CA-88D5-732050EA8B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5EFF9B-D6F8-434A-B0B5-0E7DBD12E3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2FFCB-AA46-4EEA-867F-F5A186EDE7AA}"/>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5" name="Footer Placeholder 4">
            <a:extLst>
              <a:ext uri="{FF2B5EF4-FFF2-40B4-BE49-F238E27FC236}">
                <a16:creationId xmlns:a16="http://schemas.microsoft.com/office/drawing/2014/main" id="{C761411E-2045-42F0-810D-6DC1569EB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85E67-453E-4D93-B974-B9773CCE3465}"/>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330094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FE3B4-4AC1-40CB-8171-BCEC5E2C95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1B2FFE-44F9-4450-8DC4-6688D61EFC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6AF38-692D-4462-AD03-8362AE94D1A1}"/>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5" name="Footer Placeholder 4">
            <a:extLst>
              <a:ext uri="{FF2B5EF4-FFF2-40B4-BE49-F238E27FC236}">
                <a16:creationId xmlns:a16="http://schemas.microsoft.com/office/drawing/2014/main" id="{8BFC3AAD-1705-412E-9ED7-701495D47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1109A-1CB7-4DAE-8393-D245E1AA28BB}"/>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320133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4AEE-377D-48AD-86DE-3208A5125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F5135-5A5F-4DAC-AC84-C55C5BFCCC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33E5C-4558-474F-9585-E3E9EB4178B1}"/>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5" name="Footer Placeholder 4">
            <a:extLst>
              <a:ext uri="{FF2B5EF4-FFF2-40B4-BE49-F238E27FC236}">
                <a16:creationId xmlns:a16="http://schemas.microsoft.com/office/drawing/2014/main" id="{022CA74F-1D6F-496D-9E1C-EEBE27566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4FC47-A638-4EA2-8342-2D4F86A90326}"/>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259307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ECEA-2528-4728-942F-478B006A8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2C53EC-880A-4594-A482-C1AF04667D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8C7261-4F0C-4E5F-B020-539D045A3264}"/>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5" name="Footer Placeholder 4">
            <a:extLst>
              <a:ext uri="{FF2B5EF4-FFF2-40B4-BE49-F238E27FC236}">
                <a16:creationId xmlns:a16="http://schemas.microsoft.com/office/drawing/2014/main" id="{F3E23A1E-8C38-4776-9C93-5E04B1813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7465A-95DC-4534-9824-1FFB3993277B}"/>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3308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1718-A6EF-4884-8BED-D0F0E3640B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8AD7A-80AF-4BED-95AA-D7BC21A1E0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08CB8B-19C1-4136-9BC1-1024650519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7F4E8-CD3C-410A-9F82-376AD896CA40}"/>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6" name="Footer Placeholder 5">
            <a:extLst>
              <a:ext uri="{FF2B5EF4-FFF2-40B4-BE49-F238E27FC236}">
                <a16:creationId xmlns:a16="http://schemas.microsoft.com/office/drawing/2014/main" id="{93479FFD-0A77-4254-90B7-C401E1786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31D86-B42B-4830-AC3A-F25BDCA80711}"/>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361695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AA6E-C5BA-40FC-9EC7-A482F409C4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7B3967-59EF-4824-9F87-905CC2098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13043E-0D98-4991-BBA4-6ED1B61BDD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16798-B093-456E-B2E9-904576376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1B7BD5-6930-498A-AACB-F79122619B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B18E92-AE72-41EE-9779-8BA968E58372}"/>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8" name="Footer Placeholder 7">
            <a:extLst>
              <a:ext uri="{FF2B5EF4-FFF2-40B4-BE49-F238E27FC236}">
                <a16:creationId xmlns:a16="http://schemas.microsoft.com/office/drawing/2014/main" id="{971CDCE8-8E15-4CEF-B962-E784E4C9CD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F20E83-211A-4752-8DCC-57B5DEBC9B4B}"/>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200145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677D-DEC7-4798-A44C-616545B0C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04A8E-6232-45B6-B932-942129D6298D}"/>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4" name="Footer Placeholder 3">
            <a:extLst>
              <a:ext uri="{FF2B5EF4-FFF2-40B4-BE49-F238E27FC236}">
                <a16:creationId xmlns:a16="http://schemas.microsoft.com/office/drawing/2014/main" id="{A6F3FC0A-6A33-41F2-967C-12306275DB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9B7526-90DE-45DE-820B-F83874D358C9}"/>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1615267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2824C-DB1D-4759-8277-C40C87FD029A}"/>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3" name="Footer Placeholder 2">
            <a:extLst>
              <a:ext uri="{FF2B5EF4-FFF2-40B4-BE49-F238E27FC236}">
                <a16:creationId xmlns:a16="http://schemas.microsoft.com/office/drawing/2014/main" id="{B55B845C-0A85-41AE-98F7-5FAFBC9945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92F3FC-AB82-47E1-84AC-6B06E4FFC398}"/>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83901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B104-44A4-4C6A-834B-C4D1B247B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FFD7B0-C510-4F44-99DA-3BCF5C963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7693F0-CE2C-4B09-88E9-46E64C8DE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0280DD-E32A-454C-ADE3-F0DBDB38F25D}"/>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6" name="Footer Placeholder 5">
            <a:extLst>
              <a:ext uri="{FF2B5EF4-FFF2-40B4-BE49-F238E27FC236}">
                <a16:creationId xmlns:a16="http://schemas.microsoft.com/office/drawing/2014/main" id="{02AA6D7B-006B-40CE-A088-2EAAD4890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F38F4-230E-4335-9784-B003B23B30E2}"/>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403900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24E0-9966-4AE1-8C0F-77884E24E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D90907-10D2-494E-AEB2-2FDF277A1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6FA492-46A0-400D-82F8-AB3E586DB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3CD2AF-50B2-4300-9143-9B1883A49E1B}"/>
              </a:ext>
            </a:extLst>
          </p:cNvPr>
          <p:cNvSpPr>
            <a:spLocks noGrp="1"/>
          </p:cNvSpPr>
          <p:nvPr>
            <p:ph type="dt" sz="half" idx="10"/>
          </p:nvPr>
        </p:nvSpPr>
        <p:spPr/>
        <p:txBody>
          <a:bodyPr/>
          <a:lstStyle/>
          <a:p>
            <a:fld id="{99C510D7-17B2-4EA6-9CA3-AA8A17B3566A}" type="datetimeFigureOut">
              <a:rPr lang="en-US" smtClean="0"/>
              <a:t>1/21/2019</a:t>
            </a:fld>
            <a:endParaRPr lang="en-US"/>
          </a:p>
        </p:txBody>
      </p:sp>
      <p:sp>
        <p:nvSpPr>
          <p:cNvPr id="6" name="Footer Placeholder 5">
            <a:extLst>
              <a:ext uri="{FF2B5EF4-FFF2-40B4-BE49-F238E27FC236}">
                <a16:creationId xmlns:a16="http://schemas.microsoft.com/office/drawing/2014/main" id="{285EA574-EE3A-4749-A520-E9D9B4C6A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01F2F-4F18-4A03-B480-9282EA6095B9}"/>
              </a:ext>
            </a:extLst>
          </p:cNvPr>
          <p:cNvSpPr>
            <a:spLocks noGrp="1"/>
          </p:cNvSpPr>
          <p:nvPr>
            <p:ph type="sldNum" sz="quarter" idx="12"/>
          </p:nvPr>
        </p:nvSpPr>
        <p:spPr/>
        <p:txBody>
          <a:bodyPr/>
          <a:lstStyle/>
          <a:p>
            <a:fld id="{BCD5FB52-EF68-423C-A080-169550F101FE}" type="slidenum">
              <a:rPr lang="en-US" smtClean="0"/>
              <a:t>‹#›</a:t>
            </a:fld>
            <a:endParaRPr lang="en-US"/>
          </a:p>
        </p:txBody>
      </p:sp>
    </p:spTree>
    <p:extLst>
      <p:ext uri="{BB962C8B-B14F-4D97-AF65-F5344CB8AC3E}">
        <p14:creationId xmlns:p14="http://schemas.microsoft.com/office/powerpoint/2010/main" val="130424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E1168-B75D-41D0-9A73-8174B76D1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643CF9-4CDE-4DEF-9BB3-95FC1792E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CD3FF-3EDE-47BA-A672-8358BCC49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510D7-17B2-4EA6-9CA3-AA8A17B3566A}" type="datetimeFigureOut">
              <a:rPr lang="en-US" smtClean="0"/>
              <a:t>1/21/2019</a:t>
            </a:fld>
            <a:endParaRPr lang="en-US"/>
          </a:p>
        </p:txBody>
      </p:sp>
      <p:sp>
        <p:nvSpPr>
          <p:cNvPr id="5" name="Footer Placeholder 4">
            <a:extLst>
              <a:ext uri="{FF2B5EF4-FFF2-40B4-BE49-F238E27FC236}">
                <a16:creationId xmlns:a16="http://schemas.microsoft.com/office/drawing/2014/main" id="{428DFCD3-5E07-4DD7-9B66-B793028BE2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43BC25-2969-4FCE-B11B-767D08DF8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5FB52-EF68-423C-A080-169550F101FE}" type="slidenum">
              <a:rPr lang="en-US" smtClean="0"/>
              <a:t>‹#›</a:t>
            </a:fld>
            <a:endParaRPr lang="en-US"/>
          </a:p>
        </p:txBody>
      </p:sp>
    </p:spTree>
    <p:extLst>
      <p:ext uri="{BB962C8B-B14F-4D97-AF65-F5344CB8AC3E}">
        <p14:creationId xmlns:p14="http://schemas.microsoft.com/office/powerpoint/2010/main" val="2801864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unhseds.org/mission-index-impa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unhseds.org/projec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500A24-1C5E-4D18-92EE-90C82A131B59}"/>
              </a:ext>
            </a:extLst>
          </p:cNvPr>
          <p:cNvPicPr>
            <a:picLocks noChangeAspect="1"/>
          </p:cNvPicPr>
          <p:nvPr/>
        </p:nvPicPr>
        <p:blipFill rotWithShape="1">
          <a:blip r:embed="rId2"/>
          <a:srcRect t="8333" r="16600" b="8267"/>
          <a:stretch/>
        </p:blipFill>
        <p:spPr>
          <a:xfrm>
            <a:off x="0" y="-2"/>
            <a:ext cx="12192000" cy="6858001"/>
          </a:xfrm>
          <a:prstGeom prst="rect">
            <a:avLst/>
          </a:prstGeom>
        </p:spPr>
      </p:pic>
      <p:sp>
        <p:nvSpPr>
          <p:cNvPr id="3" name="TextBox 2">
            <a:extLst>
              <a:ext uri="{FF2B5EF4-FFF2-40B4-BE49-F238E27FC236}">
                <a16:creationId xmlns:a16="http://schemas.microsoft.com/office/drawing/2014/main" id="{CDEEFA63-BB7F-4AA1-8A07-DB08BA47D8DC}"/>
              </a:ext>
            </a:extLst>
          </p:cNvPr>
          <p:cNvSpPr txBox="1"/>
          <p:nvPr/>
        </p:nvSpPr>
        <p:spPr>
          <a:xfrm>
            <a:off x="239697" y="6187736"/>
            <a:ext cx="3107184" cy="369332"/>
          </a:xfrm>
          <a:prstGeom prst="rect">
            <a:avLst/>
          </a:prstGeom>
          <a:noFill/>
        </p:spPr>
        <p:txBody>
          <a:bodyPr wrap="square" rtlCol="0">
            <a:spAutoFit/>
          </a:bodyPr>
          <a:lstStyle/>
          <a:p>
            <a:r>
              <a:rPr lang="en-US" dirty="0">
                <a:solidFill>
                  <a:schemeClr val="bg1"/>
                </a:solidFill>
              </a:rPr>
              <a:t>https://www.unhseds.org</a:t>
            </a:r>
            <a:r>
              <a:rPr lang="en-US" dirty="0"/>
              <a:t>/</a:t>
            </a:r>
          </a:p>
        </p:txBody>
      </p:sp>
    </p:spTree>
    <p:extLst>
      <p:ext uri="{BB962C8B-B14F-4D97-AF65-F5344CB8AC3E}">
        <p14:creationId xmlns:p14="http://schemas.microsoft.com/office/powerpoint/2010/main" val="390315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8E6657-7792-4442-8252-33E35E173BCA}"/>
              </a:ext>
            </a:extLst>
          </p:cNvPr>
          <p:cNvPicPr>
            <a:picLocks noChangeAspect="1"/>
          </p:cNvPicPr>
          <p:nvPr/>
        </p:nvPicPr>
        <p:blipFill rotWithShape="1">
          <a:blip r:embed="rId2"/>
          <a:srcRect t="66660" b="5202"/>
          <a:stretch/>
        </p:blipFill>
        <p:spPr>
          <a:xfrm>
            <a:off x="5736725" y="2724150"/>
            <a:ext cx="5352029" cy="2609850"/>
          </a:xfrm>
          <a:prstGeom prst="rect">
            <a:avLst/>
          </a:prstGeom>
        </p:spPr>
      </p:pic>
      <p:pic>
        <p:nvPicPr>
          <p:cNvPr id="3" name="Picture 2">
            <a:extLst>
              <a:ext uri="{FF2B5EF4-FFF2-40B4-BE49-F238E27FC236}">
                <a16:creationId xmlns:a16="http://schemas.microsoft.com/office/drawing/2014/main" id="{8AACA0CF-3BF7-4A44-8235-F53B111B8740}"/>
              </a:ext>
            </a:extLst>
          </p:cNvPr>
          <p:cNvPicPr>
            <a:picLocks noChangeAspect="1"/>
          </p:cNvPicPr>
          <p:nvPr/>
        </p:nvPicPr>
        <p:blipFill rotWithShape="1">
          <a:blip r:embed="rId3"/>
          <a:srcRect b="23083"/>
          <a:stretch/>
        </p:blipFill>
        <p:spPr>
          <a:xfrm>
            <a:off x="1103246" y="463465"/>
            <a:ext cx="4459353" cy="5629991"/>
          </a:xfrm>
          <a:prstGeom prst="rect">
            <a:avLst/>
          </a:prstGeom>
        </p:spPr>
      </p:pic>
    </p:spTree>
    <p:extLst>
      <p:ext uri="{BB962C8B-B14F-4D97-AF65-F5344CB8AC3E}">
        <p14:creationId xmlns:p14="http://schemas.microsoft.com/office/powerpoint/2010/main" val="56470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0403-51AF-46A8-824C-29DF27B0DDED}"/>
              </a:ext>
            </a:extLst>
          </p:cNvPr>
          <p:cNvSpPr>
            <a:spLocks noGrp="1"/>
          </p:cNvSpPr>
          <p:nvPr>
            <p:ph type="title"/>
          </p:nvPr>
        </p:nvSpPr>
        <p:spPr/>
        <p:txBody>
          <a:bodyPr/>
          <a:lstStyle/>
          <a:p>
            <a:r>
              <a:rPr lang="en-US" dirty="0"/>
              <a:t>Who we are</a:t>
            </a:r>
          </a:p>
        </p:txBody>
      </p:sp>
      <p:sp>
        <p:nvSpPr>
          <p:cNvPr id="3" name="Content Placeholder 2">
            <a:extLst>
              <a:ext uri="{FF2B5EF4-FFF2-40B4-BE49-F238E27FC236}">
                <a16:creationId xmlns:a16="http://schemas.microsoft.com/office/drawing/2014/main" id="{D56FFE53-0846-4F3D-ADC8-37C1CB5C266A}"/>
              </a:ext>
            </a:extLst>
          </p:cNvPr>
          <p:cNvSpPr>
            <a:spLocks noGrp="1"/>
          </p:cNvSpPr>
          <p:nvPr>
            <p:ph idx="1"/>
          </p:nvPr>
        </p:nvSpPr>
        <p:spPr/>
        <p:txBody>
          <a:bodyPr>
            <a:normAutofit lnSpcReduction="10000"/>
          </a:bodyPr>
          <a:lstStyle/>
          <a:p>
            <a:pPr marL="0" indent="0">
              <a:buNone/>
            </a:pPr>
            <a:r>
              <a:rPr lang="en-US" dirty="0"/>
              <a:t>UNH SEDS, or the University of New Hampshire Students for the Exploration and Development of Space, is an interdisciplinary engineering team motivated by our shared passion to further human knowledge in space exploration by combining our studies with meaningful projects. </a:t>
            </a:r>
          </a:p>
          <a:p>
            <a:pPr marL="0" indent="0">
              <a:buNone/>
            </a:pPr>
            <a:r>
              <a:rPr lang="en-US" dirty="0"/>
              <a:t>Our team consists of over 30 members from all grades and fields of study. We participate in outreach to the greater seacoast area, research and competitions through the CEPS USRC and much more. </a:t>
            </a:r>
          </a:p>
          <a:p>
            <a:pPr marL="0" indent="0">
              <a:buNone/>
            </a:pPr>
            <a:endParaRPr lang="en-US" dirty="0"/>
          </a:p>
          <a:p>
            <a:pPr marL="0" indent="0">
              <a:buNone/>
            </a:pPr>
            <a:r>
              <a:rPr lang="en-US" dirty="0"/>
              <a:t>Follow the link below for more information,  </a:t>
            </a:r>
            <a:r>
              <a:rPr lang="en-US" dirty="0">
                <a:hlinkClick r:id="rId2"/>
              </a:rPr>
              <a:t>https://www.unhseds.org/mission-index-impact</a:t>
            </a:r>
            <a:r>
              <a:rPr lang="en-US" dirty="0"/>
              <a:t> </a:t>
            </a:r>
          </a:p>
        </p:txBody>
      </p:sp>
    </p:spTree>
    <p:extLst>
      <p:ext uri="{BB962C8B-B14F-4D97-AF65-F5344CB8AC3E}">
        <p14:creationId xmlns:p14="http://schemas.microsoft.com/office/powerpoint/2010/main" val="166486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4B8C-FEBC-489E-8FC0-21667DD0B6B2}"/>
              </a:ext>
            </a:extLst>
          </p:cNvPr>
          <p:cNvSpPr>
            <a:spLocks noGrp="1"/>
          </p:cNvSpPr>
          <p:nvPr>
            <p:ph type="title"/>
          </p:nvPr>
        </p:nvSpPr>
        <p:spPr/>
        <p:txBody>
          <a:bodyPr/>
          <a:lstStyle/>
          <a:p>
            <a:r>
              <a:rPr lang="en-US" dirty="0"/>
              <a:t>Our history </a:t>
            </a:r>
          </a:p>
        </p:txBody>
      </p:sp>
      <p:sp>
        <p:nvSpPr>
          <p:cNvPr id="3" name="Content Placeholder 2">
            <a:extLst>
              <a:ext uri="{FF2B5EF4-FFF2-40B4-BE49-F238E27FC236}">
                <a16:creationId xmlns:a16="http://schemas.microsoft.com/office/drawing/2014/main" id="{3DCD148E-DBDE-435F-A972-A58B37FFDB2B}"/>
              </a:ext>
            </a:extLst>
          </p:cNvPr>
          <p:cNvSpPr>
            <a:spLocks noGrp="1"/>
          </p:cNvSpPr>
          <p:nvPr>
            <p:ph idx="1"/>
          </p:nvPr>
        </p:nvSpPr>
        <p:spPr/>
        <p:txBody>
          <a:bodyPr>
            <a:normAutofit fontScale="62500" lnSpcReduction="20000"/>
          </a:bodyPr>
          <a:lstStyle/>
          <a:p>
            <a:pPr marL="0" indent="0">
              <a:buNone/>
            </a:pPr>
            <a:r>
              <a:rPr lang="en-US" dirty="0"/>
              <a:t>UNH SEDS has been around for 5 semesters, during that time we have completed 3 classes of rockets and are currently working with our Seniors on our fourth. </a:t>
            </a:r>
          </a:p>
          <a:p>
            <a:r>
              <a:rPr lang="en-US" dirty="0"/>
              <a:t>Experimental Class</a:t>
            </a:r>
          </a:p>
          <a:p>
            <a:pPr lvl="1"/>
            <a:r>
              <a:rPr lang="en-US" dirty="0"/>
              <a:t>Consisting of 2 Rockets.</a:t>
            </a:r>
          </a:p>
          <a:p>
            <a:r>
              <a:rPr lang="en-US" dirty="0"/>
              <a:t>Ather Class. </a:t>
            </a:r>
          </a:p>
          <a:p>
            <a:pPr lvl="1"/>
            <a:r>
              <a:rPr lang="en-US" dirty="0"/>
              <a:t>Consisting of 7 Rockets.</a:t>
            </a:r>
          </a:p>
          <a:p>
            <a:r>
              <a:rPr lang="en-US" dirty="0"/>
              <a:t>USRC Carbon Fiber Class.</a:t>
            </a:r>
          </a:p>
          <a:p>
            <a:pPr lvl="1"/>
            <a:r>
              <a:rPr lang="en-US" dirty="0"/>
              <a:t>Consisting of 1 Rocket.  </a:t>
            </a:r>
          </a:p>
          <a:p>
            <a:r>
              <a:rPr lang="en-US" dirty="0"/>
              <a:t>Hybrid Engine Rocket. </a:t>
            </a:r>
          </a:p>
          <a:p>
            <a:pPr lvl="1"/>
            <a:r>
              <a:rPr lang="en-US" dirty="0"/>
              <a:t>Current production. </a:t>
            </a:r>
          </a:p>
          <a:p>
            <a:pPr marL="0" indent="0">
              <a:buNone/>
            </a:pPr>
            <a:endParaRPr lang="en-US" dirty="0"/>
          </a:p>
          <a:p>
            <a:pPr marL="0" indent="0">
              <a:buNone/>
            </a:pPr>
            <a:endParaRPr lang="en-US" dirty="0"/>
          </a:p>
          <a:p>
            <a:pPr marL="0" indent="0">
              <a:buNone/>
            </a:pPr>
            <a:endParaRPr lang="en-US" dirty="0"/>
          </a:p>
          <a:p>
            <a:pPr marL="0" indent="0">
              <a:buNone/>
            </a:pPr>
            <a:r>
              <a:rPr lang="en-US" dirty="0"/>
              <a:t>Follow the link below for more information, </a:t>
            </a:r>
          </a:p>
          <a:p>
            <a:pPr marL="0" indent="0">
              <a:buNone/>
            </a:pPr>
            <a:r>
              <a:rPr lang="en-US" dirty="0">
                <a:hlinkClick r:id="rId2"/>
              </a:rPr>
              <a:t>https://www.unhseds.org/projects/</a:t>
            </a:r>
            <a:endParaRPr lang="en-US" dirty="0"/>
          </a:p>
          <a:p>
            <a:pPr marL="0" indent="0">
              <a:buNone/>
            </a:pPr>
            <a:endParaRPr lang="en-US" dirty="0"/>
          </a:p>
        </p:txBody>
      </p:sp>
    </p:spTree>
    <p:extLst>
      <p:ext uri="{BB962C8B-B14F-4D97-AF65-F5344CB8AC3E}">
        <p14:creationId xmlns:p14="http://schemas.microsoft.com/office/powerpoint/2010/main" val="207041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179E7-E9AA-4792-BA31-A96BDC9DDD17}"/>
              </a:ext>
            </a:extLst>
          </p:cNvPr>
          <p:cNvPicPr>
            <a:picLocks noChangeAspect="1"/>
          </p:cNvPicPr>
          <p:nvPr/>
        </p:nvPicPr>
        <p:blipFill rotWithShape="1">
          <a:blip r:embed="rId2"/>
          <a:srcRect l="36953" t="30998" r="38281" b="48030"/>
          <a:stretch/>
        </p:blipFill>
        <p:spPr>
          <a:xfrm>
            <a:off x="6095999" y="2443608"/>
            <a:ext cx="5113753" cy="2435980"/>
          </a:xfrm>
          <a:prstGeom prst="rect">
            <a:avLst/>
          </a:prstGeom>
        </p:spPr>
      </p:pic>
      <p:pic>
        <p:nvPicPr>
          <p:cNvPr id="5" name="Picture 4">
            <a:extLst>
              <a:ext uri="{FF2B5EF4-FFF2-40B4-BE49-F238E27FC236}">
                <a16:creationId xmlns:a16="http://schemas.microsoft.com/office/drawing/2014/main" id="{555B16B5-0461-42D6-93A5-3553BB68DA50}"/>
              </a:ext>
            </a:extLst>
          </p:cNvPr>
          <p:cNvPicPr>
            <a:picLocks noChangeAspect="1"/>
          </p:cNvPicPr>
          <p:nvPr/>
        </p:nvPicPr>
        <p:blipFill rotWithShape="1">
          <a:blip r:embed="rId3"/>
          <a:srcRect t="43604" b="6635"/>
          <a:stretch/>
        </p:blipFill>
        <p:spPr>
          <a:xfrm>
            <a:off x="631834" y="2443608"/>
            <a:ext cx="4540889" cy="3895048"/>
          </a:xfrm>
          <a:prstGeom prst="rect">
            <a:avLst/>
          </a:prstGeom>
        </p:spPr>
      </p:pic>
      <p:pic>
        <p:nvPicPr>
          <p:cNvPr id="6" name="Picture 5">
            <a:extLst>
              <a:ext uri="{FF2B5EF4-FFF2-40B4-BE49-F238E27FC236}">
                <a16:creationId xmlns:a16="http://schemas.microsoft.com/office/drawing/2014/main" id="{C9BFD019-3CB4-4697-81B3-5E4A4C4175FB}"/>
              </a:ext>
            </a:extLst>
          </p:cNvPr>
          <p:cNvPicPr>
            <a:picLocks noChangeAspect="1"/>
          </p:cNvPicPr>
          <p:nvPr/>
        </p:nvPicPr>
        <p:blipFill rotWithShape="1">
          <a:blip r:embed="rId2"/>
          <a:srcRect l="36953" t="26800" r="38281" b="66640"/>
          <a:stretch/>
        </p:blipFill>
        <p:spPr>
          <a:xfrm>
            <a:off x="3832086" y="1275056"/>
            <a:ext cx="5113753" cy="762000"/>
          </a:xfrm>
          <a:prstGeom prst="rect">
            <a:avLst/>
          </a:prstGeom>
        </p:spPr>
      </p:pic>
    </p:spTree>
    <p:extLst>
      <p:ext uri="{BB962C8B-B14F-4D97-AF65-F5344CB8AC3E}">
        <p14:creationId xmlns:p14="http://schemas.microsoft.com/office/powerpoint/2010/main" val="270216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B772AC-0A8D-435C-8F76-254E1535FAA1}"/>
              </a:ext>
            </a:extLst>
          </p:cNvPr>
          <p:cNvPicPr>
            <a:picLocks noChangeAspect="1"/>
          </p:cNvPicPr>
          <p:nvPr/>
        </p:nvPicPr>
        <p:blipFill rotWithShape="1">
          <a:blip r:embed="rId2"/>
          <a:srcRect t="62446" b="3010"/>
          <a:stretch/>
        </p:blipFill>
        <p:spPr>
          <a:xfrm>
            <a:off x="6095999" y="2736186"/>
            <a:ext cx="5192943" cy="3041527"/>
          </a:xfrm>
          <a:prstGeom prst="rect">
            <a:avLst/>
          </a:prstGeom>
        </p:spPr>
      </p:pic>
      <p:pic>
        <p:nvPicPr>
          <p:cNvPr id="4" name="Picture 3">
            <a:extLst>
              <a:ext uri="{FF2B5EF4-FFF2-40B4-BE49-F238E27FC236}">
                <a16:creationId xmlns:a16="http://schemas.microsoft.com/office/drawing/2014/main" id="{65CA4D61-D089-4CAF-A9B5-A56C7AED7C49}"/>
              </a:ext>
            </a:extLst>
          </p:cNvPr>
          <p:cNvPicPr>
            <a:picLocks noChangeAspect="1"/>
          </p:cNvPicPr>
          <p:nvPr/>
        </p:nvPicPr>
        <p:blipFill rotWithShape="1">
          <a:blip r:embed="rId2"/>
          <a:srcRect t="12048" b="35510"/>
          <a:stretch/>
        </p:blipFill>
        <p:spPr>
          <a:xfrm>
            <a:off x="1136011" y="2736186"/>
            <a:ext cx="4048124" cy="3599540"/>
          </a:xfrm>
          <a:prstGeom prst="rect">
            <a:avLst/>
          </a:prstGeom>
        </p:spPr>
      </p:pic>
      <p:pic>
        <p:nvPicPr>
          <p:cNvPr id="2" name="Picture 1">
            <a:extLst>
              <a:ext uri="{FF2B5EF4-FFF2-40B4-BE49-F238E27FC236}">
                <a16:creationId xmlns:a16="http://schemas.microsoft.com/office/drawing/2014/main" id="{6F4A3B9C-BC74-4C99-A014-4C1EC5CC07E7}"/>
              </a:ext>
            </a:extLst>
          </p:cNvPr>
          <p:cNvPicPr>
            <a:picLocks noChangeAspect="1"/>
          </p:cNvPicPr>
          <p:nvPr/>
        </p:nvPicPr>
        <p:blipFill rotWithShape="1">
          <a:blip r:embed="rId3"/>
          <a:srcRect l="40334" t="56250" r="41562" b="38611"/>
          <a:stretch/>
        </p:blipFill>
        <p:spPr>
          <a:xfrm>
            <a:off x="4306233" y="1327387"/>
            <a:ext cx="3579532" cy="571531"/>
          </a:xfrm>
          <a:prstGeom prst="rect">
            <a:avLst/>
          </a:prstGeom>
        </p:spPr>
      </p:pic>
    </p:spTree>
    <p:extLst>
      <p:ext uri="{BB962C8B-B14F-4D97-AF65-F5344CB8AC3E}">
        <p14:creationId xmlns:p14="http://schemas.microsoft.com/office/powerpoint/2010/main" val="21087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982A91-D880-4A79-8971-58399A5CF619}"/>
              </a:ext>
            </a:extLst>
          </p:cNvPr>
          <p:cNvPicPr>
            <a:picLocks noChangeAspect="1"/>
          </p:cNvPicPr>
          <p:nvPr/>
        </p:nvPicPr>
        <p:blipFill rotWithShape="1">
          <a:blip r:embed="rId2"/>
          <a:srcRect t="45980" b="30996"/>
          <a:stretch/>
        </p:blipFill>
        <p:spPr>
          <a:xfrm>
            <a:off x="3372901" y="3234916"/>
            <a:ext cx="4430870" cy="1762125"/>
          </a:xfrm>
          <a:prstGeom prst="rect">
            <a:avLst/>
          </a:prstGeom>
        </p:spPr>
      </p:pic>
      <p:pic>
        <p:nvPicPr>
          <p:cNvPr id="3" name="Picture 2">
            <a:extLst>
              <a:ext uri="{FF2B5EF4-FFF2-40B4-BE49-F238E27FC236}">
                <a16:creationId xmlns:a16="http://schemas.microsoft.com/office/drawing/2014/main" id="{19CADAA4-8A9B-4B40-8D74-1334DDA46D35}"/>
              </a:ext>
            </a:extLst>
          </p:cNvPr>
          <p:cNvPicPr>
            <a:picLocks noChangeAspect="1"/>
          </p:cNvPicPr>
          <p:nvPr/>
        </p:nvPicPr>
        <p:blipFill rotWithShape="1">
          <a:blip r:embed="rId3"/>
          <a:srcRect t="69105" b="5025"/>
          <a:stretch/>
        </p:blipFill>
        <p:spPr>
          <a:xfrm>
            <a:off x="7546335" y="3234916"/>
            <a:ext cx="4357249" cy="1943100"/>
          </a:xfrm>
          <a:prstGeom prst="rect">
            <a:avLst/>
          </a:prstGeom>
        </p:spPr>
      </p:pic>
      <p:pic>
        <p:nvPicPr>
          <p:cNvPr id="4" name="Picture 3">
            <a:extLst>
              <a:ext uri="{FF2B5EF4-FFF2-40B4-BE49-F238E27FC236}">
                <a16:creationId xmlns:a16="http://schemas.microsoft.com/office/drawing/2014/main" id="{B37827A5-5D3B-4973-AA88-2DF028D8766F}"/>
              </a:ext>
            </a:extLst>
          </p:cNvPr>
          <p:cNvPicPr>
            <a:picLocks noChangeAspect="1"/>
          </p:cNvPicPr>
          <p:nvPr/>
        </p:nvPicPr>
        <p:blipFill rotWithShape="1">
          <a:blip r:embed="rId3"/>
          <a:srcRect t="18387" b="52558"/>
          <a:stretch/>
        </p:blipFill>
        <p:spPr>
          <a:xfrm>
            <a:off x="0" y="3429000"/>
            <a:ext cx="3518346" cy="1762125"/>
          </a:xfrm>
          <a:prstGeom prst="rect">
            <a:avLst/>
          </a:prstGeom>
        </p:spPr>
      </p:pic>
      <p:pic>
        <p:nvPicPr>
          <p:cNvPr id="5" name="Picture 4">
            <a:extLst>
              <a:ext uri="{FF2B5EF4-FFF2-40B4-BE49-F238E27FC236}">
                <a16:creationId xmlns:a16="http://schemas.microsoft.com/office/drawing/2014/main" id="{C925A888-2B90-439C-9DD4-DDD463013F2C}"/>
              </a:ext>
            </a:extLst>
          </p:cNvPr>
          <p:cNvPicPr>
            <a:picLocks noChangeAspect="1"/>
          </p:cNvPicPr>
          <p:nvPr/>
        </p:nvPicPr>
        <p:blipFill rotWithShape="1">
          <a:blip r:embed="rId4"/>
          <a:srcRect t="23039" b="57527"/>
          <a:stretch/>
        </p:blipFill>
        <p:spPr>
          <a:xfrm>
            <a:off x="4026526" y="1292428"/>
            <a:ext cx="4884671" cy="775111"/>
          </a:xfrm>
          <a:prstGeom prst="rect">
            <a:avLst/>
          </a:prstGeom>
        </p:spPr>
      </p:pic>
    </p:spTree>
    <p:extLst>
      <p:ext uri="{BB962C8B-B14F-4D97-AF65-F5344CB8AC3E}">
        <p14:creationId xmlns:p14="http://schemas.microsoft.com/office/powerpoint/2010/main" val="97479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2F6C4-41D8-4150-AB51-2300B981B341}"/>
              </a:ext>
            </a:extLst>
          </p:cNvPr>
          <p:cNvPicPr>
            <a:picLocks noChangeAspect="1"/>
          </p:cNvPicPr>
          <p:nvPr/>
        </p:nvPicPr>
        <p:blipFill rotWithShape="1">
          <a:blip r:embed="rId2"/>
          <a:srcRect l="37109" t="23332" r="37969" b="15418"/>
          <a:stretch/>
        </p:blipFill>
        <p:spPr>
          <a:xfrm>
            <a:off x="4144347" y="1731146"/>
            <a:ext cx="3537228" cy="4890024"/>
          </a:xfrm>
          <a:prstGeom prst="rect">
            <a:avLst/>
          </a:prstGeom>
        </p:spPr>
      </p:pic>
    </p:spTree>
    <p:extLst>
      <p:ext uri="{BB962C8B-B14F-4D97-AF65-F5344CB8AC3E}">
        <p14:creationId xmlns:p14="http://schemas.microsoft.com/office/powerpoint/2010/main" val="272921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20DC-F30E-43F5-A2DE-122B16301F22}"/>
              </a:ext>
            </a:extLst>
          </p:cNvPr>
          <p:cNvSpPr>
            <a:spLocks noGrp="1"/>
          </p:cNvSpPr>
          <p:nvPr>
            <p:ph type="title"/>
          </p:nvPr>
        </p:nvSpPr>
        <p:spPr/>
        <p:txBody>
          <a:bodyPr/>
          <a:lstStyle/>
          <a:p>
            <a:r>
              <a:rPr lang="en-US" dirty="0"/>
              <a:t>Lee Hook Field </a:t>
            </a:r>
          </a:p>
        </p:txBody>
      </p:sp>
      <p:sp>
        <p:nvSpPr>
          <p:cNvPr id="3" name="Content Placeholder 2">
            <a:extLst>
              <a:ext uri="{FF2B5EF4-FFF2-40B4-BE49-F238E27FC236}">
                <a16:creationId xmlns:a16="http://schemas.microsoft.com/office/drawing/2014/main" id="{32E71FE5-9678-4E9C-80CC-DA540E4101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11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CFE09A-7359-41E1-A175-C380A00C5D3B}"/>
              </a:ext>
            </a:extLst>
          </p:cNvPr>
          <p:cNvPicPr>
            <a:picLocks noChangeAspect="1"/>
          </p:cNvPicPr>
          <p:nvPr/>
        </p:nvPicPr>
        <p:blipFill rotWithShape="1">
          <a:blip r:embed="rId2"/>
          <a:srcRect b="36487"/>
          <a:stretch/>
        </p:blipFill>
        <p:spPr>
          <a:xfrm>
            <a:off x="963420" y="341914"/>
            <a:ext cx="4821783" cy="5307453"/>
          </a:xfrm>
          <a:prstGeom prst="rect">
            <a:avLst/>
          </a:prstGeom>
        </p:spPr>
      </p:pic>
      <p:pic>
        <p:nvPicPr>
          <p:cNvPr id="3" name="Picture 2">
            <a:extLst>
              <a:ext uri="{FF2B5EF4-FFF2-40B4-BE49-F238E27FC236}">
                <a16:creationId xmlns:a16="http://schemas.microsoft.com/office/drawing/2014/main" id="{BF74B35D-71B8-4584-960A-F97708CC60CE}"/>
              </a:ext>
            </a:extLst>
          </p:cNvPr>
          <p:cNvPicPr>
            <a:picLocks noChangeAspect="1"/>
          </p:cNvPicPr>
          <p:nvPr/>
        </p:nvPicPr>
        <p:blipFill rotWithShape="1">
          <a:blip r:embed="rId3"/>
          <a:srcRect t="63513"/>
          <a:stretch/>
        </p:blipFill>
        <p:spPr>
          <a:xfrm>
            <a:off x="6096000" y="2105025"/>
            <a:ext cx="4821783" cy="3048985"/>
          </a:xfrm>
          <a:prstGeom prst="rect">
            <a:avLst/>
          </a:prstGeom>
        </p:spPr>
      </p:pic>
    </p:spTree>
    <p:extLst>
      <p:ext uri="{BB962C8B-B14F-4D97-AF65-F5344CB8AC3E}">
        <p14:creationId xmlns:p14="http://schemas.microsoft.com/office/powerpoint/2010/main" val="3581391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192</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Who we are</vt:lpstr>
      <vt:lpstr>Our history </vt:lpstr>
      <vt:lpstr>PowerPoint Presentation</vt:lpstr>
      <vt:lpstr>PowerPoint Presentation</vt:lpstr>
      <vt:lpstr>PowerPoint Presentation</vt:lpstr>
      <vt:lpstr>PowerPoint Presentation</vt:lpstr>
      <vt:lpstr>Lee Hook Field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Collins, Thomas</dc:creator>
  <cp:lastModifiedBy>Collins, Thomas</cp:lastModifiedBy>
  <cp:revision>8</cp:revision>
  <dcterms:created xsi:type="dcterms:W3CDTF">2019-01-21T16:37:07Z</dcterms:created>
  <dcterms:modified xsi:type="dcterms:W3CDTF">2019-01-21T23:13:29Z</dcterms:modified>
</cp:coreProperties>
</file>