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0C29-10DF-4909-BAAF-D32FA740DF4A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FA8D-380F-4F4D-810E-BC0F0916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6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0C29-10DF-4909-BAAF-D32FA740DF4A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FA8D-380F-4F4D-810E-BC0F0916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7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0C29-10DF-4909-BAAF-D32FA740DF4A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FA8D-380F-4F4D-810E-BC0F0916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6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0C29-10DF-4909-BAAF-D32FA740DF4A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FA8D-380F-4F4D-810E-BC0F0916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8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0C29-10DF-4909-BAAF-D32FA740DF4A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FA8D-380F-4F4D-810E-BC0F0916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0C29-10DF-4909-BAAF-D32FA740DF4A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FA8D-380F-4F4D-810E-BC0F0916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7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0C29-10DF-4909-BAAF-D32FA740DF4A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FA8D-380F-4F4D-810E-BC0F0916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2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0C29-10DF-4909-BAAF-D32FA740DF4A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FA8D-380F-4F4D-810E-BC0F0916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1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0C29-10DF-4909-BAAF-D32FA740DF4A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FA8D-380F-4F4D-810E-BC0F0916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7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0C29-10DF-4909-BAAF-D32FA740DF4A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FA8D-380F-4F4D-810E-BC0F0916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0C29-10DF-4909-BAAF-D32FA740DF4A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FA8D-380F-4F4D-810E-BC0F0916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A0C29-10DF-4909-BAAF-D32FA740DF4A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CFA8D-380F-4F4D-810E-BC0F0916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62035A-D3E4-4C37-91DF-C9151548E36E}"/>
              </a:ext>
            </a:extLst>
          </p:cNvPr>
          <p:cNvSpPr txBox="1"/>
          <p:nvPr/>
        </p:nvSpPr>
        <p:spPr>
          <a:xfrm>
            <a:off x="3986074" y="736278"/>
            <a:ext cx="1447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UNH NPG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5A042-90DB-4432-A2F1-5EDBEDAC4C2C}"/>
              </a:ext>
            </a:extLst>
          </p:cNvPr>
          <p:cNvSpPr txBox="1"/>
          <p:nvPr/>
        </p:nvSpPr>
        <p:spPr>
          <a:xfrm>
            <a:off x="7179575" y="1698396"/>
            <a:ext cx="28162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Author: Thomas Collins</a:t>
            </a:r>
          </a:p>
          <a:p>
            <a:r>
              <a:rPr lang="en-US" sz="1200" dirty="0"/>
              <a:t>Advisor: Professor Karl Slifer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8AB690-E042-4C8B-9910-7CB041030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848" y="5263682"/>
            <a:ext cx="2192786" cy="12334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0781B2-AC8D-466A-A09D-18748F6761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4952" t="19924" r="64249" b="22254"/>
          <a:stretch/>
        </p:blipFill>
        <p:spPr>
          <a:xfrm>
            <a:off x="7444835" y="253569"/>
            <a:ext cx="1351365" cy="142708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E980C6-4D29-4CEF-8C81-EC55585F5DAE}"/>
              </a:ext>
            </a:extLst>
          </p:cNvPr>
          <p:cNvSpPr txBox="1"/>
          <p:nvPr/>
        </p:nvSpPr>
        <p:spPr>
          <a:xfrm>
            <a:off x="683581" y="3009530"/>
            <a:ext cx="1012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Mercury ITC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40448-F27D-447E-A762-BDF6F35929C6}"/>
              </a:ext>
            </a:extLst>
          </p:cNvPr>
          <p:cNvSpPr txBox="1"/>
          <p:nvPr/>
        </p:nvSpPr>
        <p:spPr>
          <a:xfrm>
            <a:off x="2157274" y="3009529"/>
            <a:ext cx="126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DB9 Pin Connection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D73E83-F8F1-4D77-951E-7664B96C746F}"/>
              </a:ext>
            </a:extLst>
          </p:cNvPr>
          <p:cNvSpPr txBox="1"/>
          <p:nvPr/>
        </p:nvSpPr>
        <p:spPr>
          <a:xfrm>
            <a:off x="3621101" y="3009528"/>
            <a:ext cx="126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 Pin Connection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B5DD8E-5939-46F5-91BB-BD58772B49B1}"/>
              </a:ext>
            </a:extLst>
          </p:cNvPr>
          <p:cNvSpPr txBox="1"/>
          <p:nvPr/>
        </p:nvSpPr>
        <p:spPr>
          <a:xfrm>
            <a:off x="5042517" y="3009529"/>
            <a:ext cx="144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Spade clips?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2BCE3E-2178-4168-99EC-D13186A29971}"/>
              </a:ext>
            </a:extLst>
          </p:cNvPr>
          <p:cNvSpPr txBox="1"/>
          <p:nvPr/>
        </p:nvSpPr>
        <p:spPr>
          <a:xfrm>
            <a:off x="6712519" y="3009528"/>
            <a:ext cx="187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Allen Bradly / Heating Cartridge </a:t>
            </a:r>
          </a:p>
        </p:txBody>
      </p:sp>
      <p:pic>
        <p:nvPicPr>
          <p:cNvPr id="12" name="Picture 11" descr="A picture containing indoor, table, sitting, floor&#10;&#10;Description automatically generated">
            <a:extLst>
              <a:ext uri="{FF2B5EF4-FFF2-40B4-BE49-F238E27FC236}">
                <a16:creationId xmlns:a16="http://schemas.microsoft.com/office/drawing/2014/main" id="{E24E36C9-8F90-44F2-ACA3-155B685D91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019" y="5416680"/>
            <a:ext cx="1648793" cy="927446"/>
          </a:xfrm>
          <a:prstGeom prst="rect">
            <a:avLst/>
          </a:prstGeom>
        </p:spPr>
      </p:pic>
      <p:pic>
        <p:nvPicPr>
          <p:cNvPr id="14" name="Picture 13" descr="A picture containing indoor, floor&#10;&#10;Description automatically generated">
            <a:extLst>
              <a:ext uri="{FF2B5EF4-FFF2-40B4-BE49-F238E27FC236}">
                <a16:creationId xmlns:a16="http://schemas.microsoft.com/office/drawing/2014/main" id="{A59E4C4E-A669-4AE0-8D3D-3B862E36A8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608" y="5306489"/>
            <a:ext cx="1880444" cy="1057750"/>
          </a:xfrm>
          <a:prstGeom prst="rect">
            <a:avLst/>
          </a:prstGeom>
        </p:spPr>
      </p:pic>
      <p:pic>
        <p:nvPicPr>
          <p:cNvPr id="16" name="Picture 15" descr="A large room&#10;&#10;Description automatically generated">
            <a:extLst>
              <a:ext uri="{FF2B5EF4-FFF2-40B4-BE49-F238E27FC236}">
                <a16:creationId xmlns:a16="http://schemas.microsoft.com/office/drawing/2014/main" id="{5217CE87-28C7-4064-9A96-D1E14B9BBF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188" y="1418754"/>
            <a:ext cx="1598773" cy="2859638"/>
          </a:xfrm>
          <a:prstGeom prst="rect">
            <a:avLst/>
          </a:prstGeom>
        </p:spPr>
      </p:pic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947A9FE1-FD3D-491B-98CC-11C827515A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42" y="322612"/>
            <a:ext cx="2787177" cy="112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62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2052</TotalTime>
  <Words>27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Collins, Thomas</dc:creator>
  <cp:lastModifiedBy>Collins, Thomas</cp:lastModifiedBy>
  <cp:revision>9</cp:revision>
  <dcterms:created xsi:type="dcterms:W3CDTF">2019-03-12T18:14:39Z</dcterms:created>
  <dcterms:modified xsi:type="dcterms:W3CDTF">2019-03-16T16:14:15Z</dcterms:modified>
</cp:coreProperties>
</file>