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32004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>
      <p:cViewPr varScale="1">
        <p:scale>
          <a:sx n="393" d="100"/>
          <a:sy n="393" d="100"/>
        </p:scale>
        <p:origin x="118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807" y="471878"/>
            <a:ext cx="2478009" cy="487680"/>
          </a:xfrm>
        </p:spPr>
        <p:txBody>
          <a:bodyPr anchor="b">
            <a:normAutofit/>
          </a:bodyPr>
          <a:lstStyle>
            <a:lvl1pPr algn="ctr">
              <a:defRPr sz="14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807" y="959557"/>
            <a:ext cx="2478009" cy="279965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120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0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0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0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2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40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712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45" y="146082"/>
            <a:ext cx="2662222" cy="10178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74" y="1217401"/>
            <a:ext cx="2718273" cy="144926"/>
          </a:xfrm>
        </p:spPr>
        <p:txBody>
          <a:bodyPr anchor="b">
            <a:normAutofit/>
          </a:bodyPr>
          <a:lstStyle>
            <a:lvl1pPr algn="ctr">
              <a:defRPr sz="7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954" y="185336"/>
            <a:ext cx="2584403" cy="940179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25"/>
            </a:lvl1pPr>
            <a:lvl2pPr marL="120015" indent="0">
              <a:buNone/>
              <a:defRPr sz="525"/>
            </a:lvl2pPr>
            <a:lvl3pPr marL="240030" indent="0">
              <a:buNone/>
              <a:defRPr sz="525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871" y="1362327"/>
            <a:ext cx="2717863" cy="181993"/>
          </a:xfrm>
        </p:spPr>
        <p:txBody>
          <a:bodyPr anchor="t"/>
          <a:lstStyle>
            <a:lvl1pPr marL="0" indent="0" algn="ctr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2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71" y="162250"/>
            <a:ext cx="2717863" cy="942492"/>
          </a:xfrm>
        </p:spPr>
        <p:txBody>
          <a:bodyPr anchor="ctr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871" y="1145381"/>
            <a:ext cx="2717863" cy="400487"/>
          </a:xfrm>
        </p:spPr>
        <p:txBody>
          <a:bodyPr anchor="ctr"/>
          <a:lstStyle>
            <a:lvl1pPr marL="0" indent="0" algn="ctr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45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631" y="162560"/>
            <a:ext cx="2441972" cy="798108"/>
          </a:xfrm>
        </p:spPr>
        <p:txBody>
          <a:bodyPr anchor="ctr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1669" y="962676"/>
            <a:ext cx="2297478" cy="142066"/>
          </a:xfrm>
        </p:spPr>
        <p:txBody>
          <a:bodyPr anchor="t">
            <a:normAutofit/>
          </a:bodyPr>
          <a:lstStyle>
            <a:lvl1pPr marL="0" indent="0" algn="r">
              <a:buNone/>
              <a:defRPr sz="368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871" y="1147827"/>
            <a:ext cx="2717863" cy="3971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0033" y="235946"/>
            <a:ext cx="160020" cy="155940"/>
          </a:xfrm>
          <a:prstGeom prst="rect">
            <a:avLst/>
          </a:prstGeom>
        </p:spPr>
        <p:txBody>
          <a:bodyPr vert="horz" lIns="24003" tIns="12002" rIns="24003" bIns="1200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1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57488" y="780869"/>
            <a:ext cx="160020" cy="155940"/>
          </a:xfrm>
          <a:prstGeom prst="rect">
            <a:avLst/>
          </a:prstGeom>
        </p:spPr>
        <p:txBody>
          <a:bodyPr vert="horz" lIns="24003" tIns="12002" rIns="24003" bIns="1200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1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2503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71" y="567185"/>
            <a:ext cx="2717863" cy="66982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869" y="1240148"/>
            <a:ext cx="2717452" cy="304172"/>
          </a:xfrm>
        </p:spPr>
        <p:txBody>
          <a:bodyPr anchor="t"/>
          <a:lstStyle>
            <a:lvl1pPr marL="0" indent="0" algn="ctr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43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39871" y="162560"/>
            <a:ext cx="2717863" cy="2587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39871" y="502920"/>
            <a:ext cx="866508" cy="153670"/>
          </a:xfrm>
        </p:spPr>
        <p:txBody>
          <a:bodyPr anchor="b">
            <a:noAutofit/>
          </a:bodyPr>
          <a:lstStyle>
            <a:lvl1pPr marL="0" indent="0" algn="ctr">
              <a:buNone/>
              <a:defRPr sz="630" b="0">
                <a:solidFill>
                  <a:schemeClr val="tx1"/>
                </a:solidFill>
              </a:defRPr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239871" y="685800"/>
            <a:ext cx="866508" cy="858520"/>
          </a:xfrm>
        </p:spPr>
        <p:txBody>
          <a:bodyPr anchor="t">
            <a:normAutofit/>
          </a:bodyPr>
          <a:lstStyle>
            <a:lvl1pPr marL="0" indent="0" algn="ctr">
              <a:buNone/>
              <a:defRPr sz="368"/>
            </a:lvl1pPr>
            <a:lvl2pPr marL="120015" indent="0">
              <a:buNone/>
              <a:defRPr sz="315"/>
            </a:lvl2pPr>
            <a:lvl3pPr marL="240030" indent="0">
              <a:buNone/>
              <a:defRPr sz="263"/>
            </a:lvl3pPr>
            <a:lvl4pPr marL="360045" indent="0">
              <a:buNone/>
              <a:defRPr sz="236"/>
            </a:lvl4pPr>
            <a:lvl5pPr marL="480060" indent="0">
              <a:buNone/>
              <a:defRPr sz="236"/>
            </a:lvl5pPr>
            <a:lvl6pPr marL="600075" indent="0">
              <a:buNone/>
              <a:defRPr sz="236"/>
            </a:lvl6pPr>
            <a:lvl7pPr marL="720090" indent="0">
              <a:buNone/>
              <a:defRPr sz="236"/>
            </a:lvl7pPr>
            <a:lvl8pPr marL="840105" indent="0">
              <a:buNone/>
              <a:defRPr sz="236"/>
            </a:lvl8pPr>
            <a:lvl9pPr marL="960120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7262" y="502920"/>
            <a:ext cx="866508" cy="153670"/>
          </a:xfrm>
        </p:spPr>
        <p:txBody>
          <a:bodyPr anchor="b">
            <a:noAutofit/>
          </a:bodyPr>
          <a:lstStyle>
            <a:lvl1pPr marL="0" indent="0" algn="ctr">
              <a:buNone/>
              <a:defRPr sz="630" b="0">
                <a:solidFill>
                  <a:schemeClr val="tx1"/>
                </a:solidFill>
              </a:defRPr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65877" y="685800"/>
            <a:ext cx="866508" cy="858520"/>
          </a:xfrm>
        </p:spPr>
        <p:txBody>
          <a:bodyPr anchor="t">
            <a:normAutofit/>
          </a:bodyPr>
          <a:lstStyle>
            <a:lvl1pPr marL="0" indent="0" algn="ctr">
              <a:buNone/>
              <a:defRPr sz="368"/>
            </a:lvl1pPr>
            <a:lvl2pPr marL="120015" indent="0">
              <a:buNone/>
              <a:defRPr sz="315"/>
            </a:lvl2pPr>
            <a:lvl3pPr marL="240030" indent="0">
              <a:buNone/>
              <a:defRPr sz="263"/>
            </a:lvl3pPr>
            <a:lvl4pPr marL="360045" indent="0">
              <a:buNone/>
              <a:defRPr sz="236"/>
            </a:lvl4pPr>
            <a:lvl5pPr marL="480060" indent="0">
              <a:buNone/>
              <a:defRPr sz="236"/>
            </a:lvl5pPr>
            <a:lvl6pPr marL="600075" indent="0">
              <a:buNone/>
              <a:defRPr sz="236"/>
            </a:lvl6pPr>
            <a:lvl7pPr marL="720090" indent="0">
              <a:buNone/>
              <a:defRPr sz="236"/>
            </a:lvl7pPr>
            <a:lvl8pPr marL="840105" indent="0">
              <a:buNone/>
              <a:defRPr sz="236"/>
            </a:lvl8pPr>
            <a:lvl9pPr marL="960120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091225" y="502920"/>
            <a:ext cx="866508" cy="153670"/>
          </a:xfrm>
        </p:spPr>
        <p:txBody>
          <a:bodyPr anchor="b">
            <a:noAutofit/>
          </a:bodyPr>
          <a:lstStyle>
            <a:lvl1pPr marL="0" indent="0" algn="ctr">
              <a:buNone/>
              <a:defRPr sz="630" b="0">
                <a:solidFill>
                  <a:schemeClr val="tx1"/>
                </a:solidFill>
              </a:defRPr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2091225" y="685800"/>
            <a:ext cx="866508" cy="858520"/>
          </a:xfrm>
        </p:spPr>
        <p:txBody>
          <a:bodyPr anchor="t">
            <a:normAutofit/>
          </a:bodyPr>
          <a:lstStyle>
            <a:lvl1pPr marL="0" indent="0" algn="ctr">
              <a:buNone/>
              <a:defRPr sz="368"/>
            </a:lvl1pPr>
            <a:lvl2pPr marL="120015" indent="0">
              <a:buNone/>
              <a:defRPr sz="315"/>
            </a:lvl2pPr>
            <a:lvl3pPr marL="240030" indent="0">
              <a:buNone/>
              <a:defRPr sz="263"/>
            </a:lvl3pPr>
            <a:lvl4pPr marL="360045" indent="0">
              <a:buNone/>
              <a:defRPr sz="236"/>
            </a:lvl4pPr>
            <a:lvl5pPr marL="480060" indent="0">
              <a:buNone/>
              <a:defRPr sz="236"/>
            </a:lvl5pPr>
            <a:lvl6pPr marL="600075" indent="0">
              <a:buNone/>
              <a:defRPr sz="236"/>
            </a:lvl6pPr>
            <a:lvl7pPr marL="720090" indent="0">
              <a:buNone/>
              <a:defRPr sz="236"/>
            </a:lvl7pPr>
            <a:lvl8pPr marL="840105" indent="0">
              <a:buNone/>
              <a:defRPr sz="236"/>
            </a:lvl8pPr>
            <a:lvl9pPr marL="960120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37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5" y="484857"/>
            <a:ext cx="876743" cy="492760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97" y="484857"/>
            <a:ext cx="876743" cy="492760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213" y="484857"/>
            <a:ext cx="876743" cy="49276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9871" y="162560"/>
            <a:ext cx="2717863" cy="2587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239871" y="1041095"/>
            <a:ext cx="866508" cy="153670"/>
          </a:xfrm>
        </p:spPr>
        <p:txBody>
          <a:bodyPr anchor="b">
            <a:noAutofit/>
          </a:bodyPr>
          <a:lstStyle>
            <a:lvl1pPr marL="0" indent="0" algn="ctr">
              <a:buNone/>
              <a:defRPr sz="525" b="0">
                <a:solidFill>
                  <a:schemeClr val="tx1"/>
                </a:solidFill>
              </a:defRPr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67252" y="517045"/>
            <a:ext cx="811747" cy="4274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20"/>
            </a:lvl1pPr>
            <a:lvl2pPr marL="120015" indent="0">
              <a:buNone/>
              <a:defRPr sz="420"/>
            </a:lvl2pPr>
            <a:lvl3pPr marL="240030" indent="0">
              <a:buNone/>
              <a:defRPr sz="420"/>
            </a:lvl3pPr>
            <a:lvl4pPr marL="360045" indent="0">
              <a:buNone/>
              <a:defRPr sz="420"/>
            </a:lvl4pPr>
            <a:lvl5pPr marL="480060" indent="0">
              <a:buNone/>
              <a:defRPr sz="420"/>
            </a:lvl5pPr>
            <a:lvl6pPr marL="600075" indent="0">
              <a:buNone/>
              <a:defRPr sz="420"/>
            </a:lvl6pPr>
            <a:lvl7pPr marL="720090" indent="0">
              <a:buNone/>
              <a:defRPr sz="420"/>
            </a:lvl7pPr>
            <a:lvl8pPr marL="840105" indent="0">
              <a:buNone/>
              <a:defRPr sz="420"/>
            </a:lvl8pPr>
            <a:lvl9pPr marL="960120" indent="0">
              <a:buNone/>
              <a:defRPr sz="4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239871" y="1194765"/>
            <a:ext cx="866508" cy="349555"/>
          </a:xfrm>
        </p:spPr>
        <p:txBody>
          <a:bodyPr anchor="t">
            <a:normAutofit/>
          </a:bodyPr>
          <a:lstStyle>
            <a:lvl1pPr marL="0" indent="0" algn="ctr">
              <a:buNone/>
              <a:defRPr sz="368"/>
            </a:lvl1pPr>
            <a:lvl2pPr marL="120015" indent="0">
              <a:buNone/>
              <a:defRPr sz="315"/>
            </a:lvl2pPr>
            <a:lvl3pPr marL="240030" indent="0">
              <a:buNone/>
              <a:defRPr sz="263"/>
            </a:lvl3pPr>
            <a:lvl4pPr marL="360045" indent="0">
              <a:buNone/>
              <a:defRPr sz="236"/>
            </a:lvl4pPr>
            <a:lvl5pPr marL="480060" indent="0">
              <a:buNone/>
              <a:defRPr sz="236"/>
            </a:lvl5pPr>
            <a:lvl6pPr marL="600075" indent="0">
              <a:buNone/>
              <a:defRPr sz="236"/>
            </a:lvl6pPr>
            <a:lvl7pPr marL="720090" indent="0">
              <a:buNone/>
              <a:defRPr sz="236"/>
            </a:lvl7pPr>
            <a:lvl8pPr marL="840105" indent="0">
              <a:buNone/>
              <a:defRPr sz="236"/>
            </a:lvl8pPr>
            <a:lvl9pPr marL="960120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6232" y="1041095"/>
            <a:ext cx="866508" cy="153670"/>
          </a:xfrm>
        </p:spPr>
        <p:txBody>
          <a:bodyPr anchor="b">
            <a:noAutofit/>
          </a:bodyPr>
          <a:lstStyle>
            <a:lvl1pPr marL="0" indent="0" algn="ctr">
              <a:buNone/>
              <a:defRPr sz="525" b="0">
                <a:solidFill>
                  <a:schemeClr val="tx1"/>
                </a:solidFill>
              </a:defRPr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193257" y="517092"/>
            <a:ext cx="811747" cy="42884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20"/>
            </a:lvl1pPr>
            <a:lvl2pPr marL="120015" indent="0">
              <a:buNone/>
              <a:defRPr sz="420"/>
            </a:lvl2pPr>
            <a:lvl3pPr marL="240030" indent="0">
              <a:buNone/>
              <a:defRPr sz="420"/>
            </a:lvl3pPr>
            <a:lvl4pPr marL="360045" indent="0">
              <a:buNone/>
              <a:defRPr sz="420"/>
            </a:lvl4pPr>
            <a:lvl5pPr marL="480060" indent="0">
              <a:buNone/>
              <a:defRPr sz="420"/>
            </a:lvl5pPr>
            <a:lvl6pPr marL="600075" indent="0">
              <a:buNone/>
              <a:defRPr sz="420"/>
            </a:lvl6pPr>
            <a:lvl7pPr marL="720090" indent="0">
              <a:buNone/>
              <a:defRPr sz="420"/>
            </a:lvl7pPr>
            <a:lvl8pPr marL="840105" indent="0">
              <a:buNone/>
              <a:defRPr sz="420"/>
            </a:lvl8pPr>
            <a:lvl9pPr marL="960120" indent="0">
              <a:buNone/>
              <a:defRPr sz="4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165877" y="1194765"/>
            <a:ext cx="866508" cy="349555"/>
          </a:xfrm>
        </p:spPr>
        <p:txBody>
          <a:bodyPr anchor="t">
            <a:normAutofit/>
          </a:bodyPr>
          <a:lstStyle>
            <a:lvl1pPr marL="0" indent="0" algn="ctr">
              <a:buNone/>
              <a:defRPr sz="368"/>
            </a:lvl1pPr>
            <a:lvl2pPr marL="120015" indent="0">
              <a:buNone/>
              <a:defRPr sz="315"/>
            </a:lvl2pPr>
            <a:lvl3pPr marL="240030" indent="0">
              <a:buNone/>
              <a:defRPr sz="263"/>
            </a:lvl3pPr>
            <a:lvl4pPr marL="360045" indent="0">
              <a:buNone/>
              <a:defRPr sz="236"/>
            </a:lvl4pPr>
            <a:lvl5pPr marL="480060" indent="0">
              <a:buNone/>
              <a:defRPr sz="236"/>
            </a:lvl5pPr>
            <a:lvl6pPr marL="600075" indent="0">
              <a:buNone/>
              <a:defRPr sz="236"/>
            </a:lvl6pPr>
            <a:lvl7pPr marL="720090" indent="0">
              <a:buNone/>
              <a:defRPr sz="236"/>
            </a:lvl7pPr>
            <a:lvl8pPr marL="840105" indent="0">
              <a:buNone/>
              <a:defRPr sz="236"/>
            </a:lvl8pPr>
            <a:lvl9pPr marL="960120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091258" y="1041095"/>
            <a:ext cx="866508" cy="153670"/>
          </a:xfrm>
        </p:spPr>
        <p:txBody>
          <a:bodyPr anchor="b">
            <a:noAutofit/>
          </a:bodyPr>
          <a:lstStyle>
            <a:lvl1pPr marL="0" indent="0" algn="ctr">
              <a:buNone/>
              <a:defRPr sz="525" b="0">
                <a:solidFill>
                  <a:schemeClr val="tx1"/>
                </a:solidFill>
              </a:defRPr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119871" y="515848"/>
            <a:ext cx="811747" cy="428612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20"/>
            </a:lvl1pPr>
            <a:lvl2pPr marL="120015" indent="0">
              <a:buNone/>
              <a:defRPr sz="420"/>
            </a:lvl2pPr>
            <a:lvl3pPr marL="240030" indent="0">
              <a:buNone/>
              <a:defRPr sz="420"/>
            </a:lvl3pPr>
            <a:lvl4pPr marL="360045" indent="0">
              <a:buNone/>
              <a:defRPr sz="420"/>
            </a:lvl4pPr>
            <a:lvl5pPr marL="480060" indent="0">
              <a:buNone/>
              <a:defRPr sz="420"/>
            </a:lvl5pPr>
            <a:lvl6pPr marL="600075" indent="0">
              <a:buNone/>
              <a:defRPr sz="420"/>
            </a:lvl6pPr>
            <a:lvl7pPr marL="720090" indent="0">
              <a:buNone/>
              <a:defRPr sz="420"/>
            </a:lvl7pPr>
            <a:lvl8pPr marL="840105" indent="0">
              <a:buNone/>
              <a:defRPr sz="420"/>
            </a:lvl8pPr>
            <a:lvl9pPr marL="960120" indent="0">
              <a:buNone/>
              <a:defRPr sz="4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2091225" y="1194764"/>
            <a:ext cx="866508" cy="349556"/>
          </a:xfrm>
        </p:spPr>
        <p:txBody>
          <a:bodyPr anchor="t">
            <a:normAutofit/>
          </a:bodyPr>
          <a:lstStyle>
            <a:lvl1pPr marL="0" indent="0" algn="ctr">
              <a:buNone/>
              <a:defRPr sz="368"/>
            </a:lvl1pPr>
            <a:lvl2pPr marL="120015" indent="0">
              <a:buNone/>
              <a:defRPr sz="315"/>
            </a:lvl2pPr>
            <a:lvl3pPr marL="240030" indent="0">
              <a:buNone/>
              <a:defRPr sz="263"/>
            </a:lvl3pPr>
            <a:lvl4pPr marL="360045" indent="0">
              <a:buNone/>
              <a:defRPr sz="236"/>
            </a:lvl4pPr>
            <a:lvl5pPr marL="480060" indent="0">
              <a:buNone/>
              <a:defRPr sz="236"/>
            </a:lvl5pPr>
            <a:lvl6pPr marL="600075" indent="0">
              <a:buNone/>
              <a:defRPr sz="236"/>
            </a:lvl6pPr>
            <a:lvl7pPr marL="720090" indent="0">
              <a:buNone/>
              <a:defRPr sz="236"/>
            </a:lvl7pPr>
            <a:lvl8pPr marL="840105" indent="0">
              <a:buNone/>
              <a:defRPr sz="236"/>
            </a:lvl8pPr>
            <a:lvl9pPr marL="960120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1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76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8055" y="162560"/>
            <a:ext cx="599678" cy="138176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9871" y="162560"/>
            <a:ext cx="2078179" cy="138176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43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0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43" y="469618"/>
            <a:ext cx="2517519" cy="487683"/>
          </a:xfrm>
        </p:spPr>
        <p:txBody>
          <a:bodyPr anchor="b"/>
          <a:lstStyle>
            <a:lvl1pPr algn="ctr">
              <a:defRPr sz="10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043" y="957301"/>
            <a:ext cx="2517519" cy="401881"/>
          </a:xfrm>
        </p:spPr>
        <p:txBody>
          <a:bodyPr anchor="t"/>
          <a:lstStyle>
            <a:lvl1pPr marL="0" indent="0" algn="ctr">
              <a:buNone/>
              <a:defRPr sz="525">
                <a:solidFill>
                  <a:schemeClr val="tx1"/>
                </a:solidFill>
              </a:defRPr>
            </a:lvl1pPr>
            <a:lvl2pPr marL="120015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27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872" y="461987"/>
            <a:ext cx="1328380" cy="108233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8259" y="461986"/>
            <a:ext cx="1329475" cy="108233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71" y="462535"/>
            <a:ext cx="1335881" cy="1106338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53" y="462535"/>
            <a:ext cx="1335881" cy="1106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42" y="489401"/>
            <a:ext cx="1280040" cy="145302"/>
          </a:xfrm>
        </p:spPr>
        <p:txBody>
          <a:bodyPr anchor="b">
            <a:noAutofit/>
          </a:bodyPr>
          <a:lstStyle>
            <a:lvl1pPr marL="0" indent="0" algn="ctr">
              <a:buNone/>
              <a:defRPr sz="630" b="0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042" y="634703"/>
            <a:ext cx="1280040" cy="909617"/>
          </a:xfrm>
        </p:spPr>
        <p:txBody>
          <a:bodyPr anchor="t">
            <a:normAutofit/>
          </a:bodyPr>
          <a:lstStyle>
            <a:lvl1pPr>
              <a:defRPr sz="472"/>
            </a:lvl1pPr>
            <a:lvl2pPr>
              <a:defRPr sz="420"/>
            </a:lvl2pPr>
            <a:lvl3pPr>
              <a:defRPr sz="368"/>
            </a:lvl3pPr>
            <a:lvl4pPr>
              <a:defRPr sz="315"/>
            </a:lvl4pPr>
            <a:lvl5pPr>
              <a:defRPr sz="31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52429" y="489401"/>
            <a:ext cx="1285024" cy="145302"/>
          </a:xfrm>
        </p:spPr>
        <p:txBody>
          <a:bodyPr anchor="b">
            <a:noAutofit/>
          </a:bodyPr>
          <a:lstStyle>
            <a:lvl1pPr marL="0" indent="0" algn="ctr">
              <a:buNone/>
              <a:defRPr sz="630" b="0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52429" y="634703"/>
            <a:ext cx="1285024" cy="909617"/>
          </a:xfrm>
        </p:spPr>
        <p:txBody>
          <a:bodyPr anchor="t">
            <a:normAutofit/>
          </a:bodyPr>
          <a:lstStyle>
            <a:lvl1pPr>
              <a:defRPr sz="472"/>
            </a:lvl1pPr>
            <a:lvl2pPr>
              <a:defRPr sz="420"/>
            </a:lvl2pPr>
            <a:lvl3pPr>
              <a:defRPr sz="368"/>
            </a:lvl3pPr>
            <a:lvl4pPr>
              <a:defRPr sz="315"/>
            </a:lvl4pPr>
            <a:lvl5pPr>
              <a:defRPr sz="31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3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4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3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72" y="162560"/>
            <a:ext cx="973058" cy="485845"/>
          </a:xfrm>
        </p:spPr>
        <p:txBody>
          <a:bodyPr anchor="b">
            <a:normAutofit/>
          </a:bodyPr>
          <a:lstStyle>
            <a:lvl1pPr algn="ctr">
              <a:defRPr sz="63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4604" y="162560"/>
            <a:ext cx="1683130" cy="13817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872" y="648405"/>
            <a:ext cx="973058" cy="895915"/>
          </a:xfrm>
        </p:spPr>
        <p:txBody>
          <a:bodyPr anchor="t">
            <a:normAutofit/>
          </a:bodyPr>
          <a:lstStyle>
            <a:lvl1pPr marL="0" indent="0" algn="ctr">
              <a:buNone/>
              <a:defRPr sz="420"/>
            </a:lvl1pPr>
            <a:lvl2pPr marL="120015" indent="0">
              <a:buNone/>
              <a:defRPr sz="315"/>
            </a:lvl2pPr>
            <a:lvl3pPr marL="240030" indent="0">
              <a:buNone/>
              <a:defRPr sz="263"/>
            </a:lvl3pPr>
            <a:lvl4pPr marL="360045" indent="0">
              <a:buNone/>
              <a:defRPr sz="236"/>
            </a:lvl4pPr>
            <a:lvl5pPr marL="480060" indent="0">
              <a:buNone/>
              <a:defRPr sz="236"/>
            </a:lvl5pPr>
            <a:lvl6pPr marL="600075" indent="0">
              <a:buNone/>
              <a:defRPr sz="236"/>
            </a:lvl6pPr>
            <a:lvl7pPr marL="720090" indent="0">
              <a:buNone/>
              <a:defRPr sz="236"/>
            </a:lvl7pPr>
            <a:lvl8pPr marL="840105" indent="0">
              <a:buNone/>
              <a:defRPr sz="236"/>
            </a:lvl8pPr>
            <a:lvl9pPr marL="960120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8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87" y="162560"/>
            <a:ext cx="940844" cy="13879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71" y="162646"/>
            <a:ext cx="1557924" cy="487823"/>
          </a:xfrm>
        </p:spPr>
        <p:txBody>
          <a:bodyPr anchor="b">
            <a:noAutofit/>
          </a:bodyPr>
          <a:lstStyle>
            <a:lvl1pPr algn="ctr">
              <a:defRPr sz="8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53670" y="203654"/>
            <a:ext cx="859885" cy="1310086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20"/>
            </a:lvl1pPr>
            <a:lvl2pPr marL="120015" indent="0">
              <a:buNone/>
              <a:defRPr sz="420"/>
            </a:lvl2pPr>
            <a:lvl3pPr marL="240030" indent="0">
              <a:buNone/>
              <a:defRPr sz="420"/>
            </a:lvl3pPr>
            <a:lvl4pPr marL="360045" indent="0">
              <a:buNone/>
              <a:defRPr sz="420"/>
            </a:lvl4pPr>
            <a:lvl5pPr marL="480060" indent="0">
              <a:buNone/>
              <a:defRPr sz="420"/>
            </a:lvl5pPr>
            <a:lvl6pPr marL="600075" indent="0">
              <a:buNone/>
              <a:defRPr sz="420"/>
            </a:lvl6pPr>
            <a:lvl7pPr marL="720090" indent="0">
              <a:buNone/>
              <a:defRPr sz="420"/>
            </a:lvl7pPr>
            <a:lvl8pPr marL="840105" indent="0">
              <a:buNone/>
              <a:defRPr sz="420"/>
            </a:lvl8pPr>
            <a:lvl9pPr marL="960120" indent="0">
              <a:buNone/>
              <a:defRPr sz="4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871" y="650470"/>
            <a:ext cx="1557924" cy="900302"/>
          </a:xfrm>
        </p:spPr>
        <p:txBody>
          <a:bodyPr anchor="t">
            <a:normAutofit/>
          </a:bodyPr>
          <a:lstStyle>
            <a:lvl1pPr marL="0" indent="0" algn="ctr">
              <a:buNone/>
              <a:defRPr sz="420"/>
            </a:lvl1pPr>
            <a:lvl2pPr marL="120015" indent="0">
              <a:buNone/>
              <a:defRPr sz="315"/>
            </a:lvl2pPr>
            <a:lvl3pPr marL="240030" indent="0">
              <a:buNone/>
              <a:defRPr sz="263"/>
            </a:lvl3pPr>
            <a:lvl4pPr marL="360045" indent="0">
              <a:buNone/>
              <a:defRPr sz="236"/>
            </a:lvl4pPr>
            <a:lvl5pPr marL="480060" indent="0">
              <a:buNone/>
              <a:defRPr sz="236"/>
            </a:lvl5pPr>
            <a:lvl6pPr marL="600075" indent="0">
              <a:buNone/>
              <a:defRPr sz="236"/>
            </a:lvl6pPr>
            <a:lvl7pPr marL="720090" indent="0">
              <a:buNone/>
              <a:defRPr sz="236"/>
            </a:lvl7pPr>
            <a:lvl8pPr marL="840105" indent="0">
              <a:buNone/>
              <a:defRPr sz="236"/>
            </a:lvl8pPr>
            <a:lvl9pPr marL="960120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871" y="162560"/>
            <a:ext cx="2717863" cy="25878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871" y="461986"/>
            <a:ext cx="2717863" cy="10823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5668" y="1568873"/>
            <a:ext cx="7200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3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E857AC6-E74C-4EBC-ACA8-6CD694FD52A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9871" y="1568873"/>
            <a:ext cx="1751627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3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9928" y="1568873"/>
            <a:ext cx="197806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3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338F213-5A3A-4197-9F91-A5777A0E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2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120015" rtl="0" eaLnBrk="1" latinLnBrk="0" hangingPunct="1">
        <a:spcBef>
          <a:spcPct val="0"/>
        </a:spcBef>
        <a:buNone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90011" indent="-80325" algn="l" defTabSz="120015" rtl="0" eaLnBrk="1" latinLnBrk="0" hangingPunct="1">
        <a:spcBef>
          <a:spcPct val="20000"/>
        </a:spcBef>
        <a:spcAft>
          <a:spcPts val="158"/>
        </a:spcAft>
        <a:buClr>
          <a:schemeClr val="tx2"/>
        </a:buClr>
        <a:buSzPct val="70000"/>
        <a:buFont typeface="Wingdings 2" charset="2"/>
        <a:buChar char=""/>
        <a:defRPr sz="525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189000" indent="-70875" algn="l" defTabSz="120015" rtl="0" eaLnBrk="1" latinLnBrk="0" hangingPunct="1">
        <a:spcBef>
          <a:spcPct val="20000"/>
        </a:spcBef>
        <a:spcAft>
          <a:spcPts val="158"/>
        </a:spcAft>
        <a:buClr>
          <a:schemeClr val="tx2"/>
        </a:buClr>
        <a:buSzPct val="70000"/>
        <a:buFont typeface="Wingdings 2" charset="2"/>
        <a:buChar char=""/>
        <a:defRPr sz="472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269325" indent="-56700" algn="l" defTabSz="120015" rtl="0" eaLnBrk="1" latinLnBrk="0" hangingPunct="1">
        <a:spcBef>
          <a:spcPct val="20000"/>
        </a:spcBef>
        <a:spcAft>
          <a:spcPts val="158"/>
        </a:spcAft>
        <a:buClr>
          <a:schemeClr val="tx2"/>
        </a:buClr>
        <a:buSzPct val="70000"/>
        <a:buFont typeface="Wingdings 2" charset="2"/>
        <a:buChar char=""/>
        <a:defRPr sz="42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363825" indent="-56700" algn="l" defTabSz="120015" rtl="0" eaLnBrk="1" latinLnBrk="0" hangingPunct="1">
        <a:spcBef>
          <a:spcPct val="20000"/>
        </a:spcBef>
        <a:spcAft>
          <a:spcPts val="158"/>
        </a:spcAft>
        <a:buClr>
          <a:schemeClr val="tx2"/>
        </a:buClr>
        <a:buSzPct val="70000"/>
        <a:buFont typeface="Wingdings 2" charset="2"/>
        <a:buChar char=""/>
        <a:defRPr sz="368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439425" indent="-56700" algn="l" defTabSz="120015" rtl="0" eaLnBrk="1" latinLnBrk="0" hangingPunct="1">
        <a:spcBef>
          <a:spcPct val="20000"/>
        </a:spcBef>
        <a:spcAft>
          <a:spcPts val="158"/>
        </a:spcAft>
        <a:buClr>
          <a:schemeClr val="tx2"/>
        </a:buClr>
        <a:buSzPct val="70000"/>
        <a:buFont typeface="Wingdings 2" charset="2"/>
        <a:buChar char=""/>
        <a:defRPr sz="368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528833" indent="-60008" algn="l" defTabSz="120015" rtl="0" eaLnBrk="1" latinLnBrk="0" hangingPunct="1">
        <a:spcBef>
          <a:spcPct val="20000"/>
        </a:spcBef>
        <a:spcAft>
          <a:spcPts val="158"/>
        </a:spcAft>
        <a:buClr>
          <a:schemeClr val="tx2"/>
        </a:buClr>
        <a:buSzPct val="70000"/>
        <a:buFont typeface="Wingdings 2" charset="2"/>
        <a:buChar char=""/>
        <a:defRPr sz="368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630473" indent="-60008" algn="l" defTabSz="120015" rtl="0" eaLnBrk="1" latinLnBrk="0" hangingPunct="1">
        <a:spcBef>
          <a:spcPct val="20000"/>
        </a:spcBef>
        <a:spcAft>
          <a:spcPts val="158"/>
        </a:spcAft>
        <a:buClr>
          <a:schemeClr val="tx2"/>
        </a:buClr>
        <a:buSzPct val="70000"/>
        <a:buFont typeface="Wingdings 2" charset="2"/>
        <a:buChar char=""/>
        <a:defRPr sz="368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732113" indent="-60008" algn="l" defTabSz="120015" rtl="0" eaLnBrk="1" latinLnBrk="0" hangingPunct="1">
        <a:spcBef>
          <a:spcPct val="20000"/>
        </a:spcBef>
        <a:spcAft>
          <a:spcPts val="158"/>
        </a:spcAft>
        <a:buClr>
          <a:schemeClr val="tx2"/>
        </a:buClr>
        <a:buSzPct val="70000"/>
        <a:buFont typeface="Wingdings 2" charset="2"/>
        <a:buChar char=""/>
        <a:defRPr sz="368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815378" indent="-60008" algn="l" defTabSz="120015" rtl="0" eaLnBrk="1" latinLnBrk="0" hangingPunct="1">
        <a:spcBef>
          <a:spcPct val="20000"/>
        </a:spcBef>
        <a:spcAft>
          <a:spcPts val="158"/>
        </a:spcAft>
        <a:buClr>
          <a:schemeClr val="tx2"/>
        </a:buClr>
        <a:buSzPct val="70000"/>
        <a:buFont typeface="Wingdings 2" charset="2"/>
        <a:buChar char=""/>
        <a:defRPr sz="368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015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120015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120015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120015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120015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120015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120015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120015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120015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100000">
              <a:srgbClr val="FF0000"/>
            </a:gs>
            <a:gs pos="100000">
              <a:srgbClr val="FF0000"/>
            </a:gs>
            <a:gs pos="100000">
              <a:srgbClr val="FF0000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B6F3E7-A3F9-4AC0-82C7-677C84E59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45" y="158645"/>
            <a:ext cx="1511510" cy="15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26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Calisto MT</vt:lpstr>
      <vt:lpstr>Wingdings 2</vt:lpstr>
      <vt:lpstr>Slate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Wade, Alice C</dc:creator>
  <cp:lastModifiedBy>Wade, Alice C</cp:lastModifiedBy>
  <cp:revision>11</cp:revision>
  <dcterms:created xsi:type="dcterms:W3CDTF">2019-10-16T01:18:58Z</dcterms:created>
  <dcterms:modified xsi:type="dcterms:W3CDTF">2019-11-03T23:56:46Z</dcterms:modified>
</cp:coreProperties>
</file>