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11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07" y="471878"/>
            <a:ext cx="2478009" cy="487680"/>
          </a:xfrm>
        </p:spPr>
        <p:txBody>
          <a:bodyPr anchor="b">
            <a:normAutofit/>
          </a:bodyPr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07" y="959557"/>
            <a:ext cx="2478009" cy="27996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2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" y="146082"/>
            <a:ext cx="2662222" cy="1017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4" y="1217401"/>
            <a:ext cx="2718273" cy="144926"/>
          </a:xfrm>
        </p:spPr>
        <p:txBody>
          <a:bodyPr anchor="b">
            <a:normAutofit/>
          </a:bodyPr>
          <a:lstStyle>
            <a:lvl1pPr algn="ctr">
              <a:defRPr sz="7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954" y="185336"/>
            <a:ext cx="2584403" cy="94017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5"/>
            </a:lvl1pPr>
            <a:lvl2pPr marL="120015" indent="0">
              <a:buNone/>
              <a:defRPr sz="525"/>
            </a:lvl2pPr>
            <a:lvl3pPr marL="240030" indent="0">
              <a:buNone/>
              <a:defRPr sz="525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362327"/>
            <a:ext cx="2717863" cy="181993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250"/>
            <a:ext cx="2717863" cy="942492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5381"/>
            <a:ext cx="2717863" cy="400487"/>
          </a:xfrm>
        </p:spPr>
        <p:txBody>
          <a:bodyPr anchor="ctr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31" y="162560"/>
            <a:ext cx="2441972" cy="798108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1669" y="962676"/>
            <a:ext cx="2297478" cy="142066"/>
          </a:xfrm>
        </p:spPr>
        <p:txBody>
          <a:bodyPr anchor="t">
            <a:normAutofit/>
          </a:bodyPr>
          <a:lstStyle>
            <a:lvl1pPr marL="0" indent="0" algn="r">
              <a:buNone/>
              <a:defRPr sz="368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7827"/>
            <a:ext cx="2717863" cy="3971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0033" y="235946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1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488" y="780869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1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0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567185"/>
            <a:ext cx="2717863" cy="66982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9" y="1240148"/>
            <a:ext cx="2717452" cy="304172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9871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9871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7262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5877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25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91225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5" y="484857"/>
            <a:ext cx="876743" cy="492760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7" y="484857"/>
            <a:ext cx="876743" cy="492760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13" y="484857"/>
            <a:ext cx="876743" cy="49276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871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7252" y="517045"/>
            <a:ext cx="811747" cy="4274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871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232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257" y="517092"/>
            <a:ext cx="811747" cy="4288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5877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58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19871" y="515848"/>
            <a:ext cx="811747" cy="4286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225" y="1194764"/>
            <a:ext cx="866508" cy="349556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8055" y="162560"/>
            <a:ext cx="599678" cy="1381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871" y="162560"/>
            <a:ext cx="2078179" cy="1381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3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43" y="469618"/>
            <a:ext cx="2517519" cy="487683"/>
          </a:xfrm>
        </p:spPr>
        <p:txBody>
          <a:bodyPr anchor="b"/>
          <a:lstStyle>
            <a:lvl1pPr algn="ctr">
              <a:defRPr sz="10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43" y="957301"/>
            <a:ext cx="2517519" cy="401881"/>
          </a:xfrm>
        </p:spPr>
        <p:txBody>
          <a:bodyPr anchor="t"/>
          <a:lstStyle>
            <a:lvl1pPr marL="0" indent="0" algn="ctr">
              <a:buNone/>
              <a:defRPr sz="525">
                <a:solidFill>
                  <a:schemeClr val="tx1"/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872" y="461987"/>
            <a:ext cx="1328380" cy="108233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8259" y="461986"/>
            <a:ext cx="1329475" cy="108233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" y="462535"/>
            <a:ext cx="1335881" cy="11063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3" y="462535"/>
            <a:ext cx="1335881" cy="110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42" y="489401"/>
            <a:ext cx="1280040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042" y="634703"/>
            <a:ext cx="1280040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429" y="489401"/>
            <a:ext cx="1285024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429" y="634703"/>
            <a:ext cx="1285024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2" y="162560"/>
            <a:ext cx="973058" cy="485845"/>
          </a:xfrm>
        </p:spPr>
        <p:txBody>
          <a:bodyPr anchor="b">
            <a:normAutofit/>
          </a:bodyPr>
          <a:lstStyle>
            <a:lvl1pPr algn="ctr">
              <a:defRPr sz="6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4" y="162560"/>
            <a:ext cx="1683130" cy="13817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2" y="648405"/>
            <a:ext cx="973058" cy="895915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87" y="162560"/>
            <a:ext cx="940844" cy="1387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646"/>
            <a:ext cx="1557924" cy="487823"/>
          </a:xfrm>
        </p:spPr>
        <p:txBody>
          <a:bodyPr anchor="b">
            <a:noAutofit/>
          </a:bodyPr>
          <a:lstStyle>
            <a:lvl1pPr algn="ctr">
              <a:defRPr sz="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3670" y="203654"/>
            <a:ext cx="859885" cy="13100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650470"/>
            <a:ext cx="1557924" cy="900302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71" y="461986"/>
            <a:ext cx="2717863" cy="1082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668" y="1568873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71" y="1568873"/>
            <a:ext cx="175162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9928" y="1568873"/>
            <a:ext cx="197806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120015" rtl="0" eaLnBrk="1" latinLnBrk="0" hangingPunct="1">
        <a:spcBef>
          <a:spcPct val="0"/>
        </a:spcBef>
        <a:buNone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0011" indent="-8032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5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89000" indent="-7087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47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693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4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638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4394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52883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63047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73211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815378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FF0000"/>
            </a:gs>
            <a:gs pos="100000">
              <a:srgbClr val="FF0000"/>
            </a:gs>
            <a:gs pos="100000">
              <a:srgbClr val="FF00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EC84C5-4935-4167-9E91-0A830AFDC81E}"/>
              </a:ext>
            </a:extLst>
          </p:cNvPr>
          <p:cNvSpPr txBox="1"/>
          <p:nvPr/>
        </p:nvSpPr>
        <p:spPr>
          <a:xfrm>
            <a:off x="981009" y="637401"/>
            <a:ext cx="21538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Collins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President. Frame Lead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6F3E7-A3F9-4AC0-82C7-677C84E5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4" y="669977"/>
            <a:ext cx="488846" cy="4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FF0000"/>
            </a:gs>
            <a:gs pos="100000">
              <a:srgbClr val="FF0000"/>
            </a:gs>
            <a:gs pos="100000">
              <a:srgbClr val="FF00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6F3E7-A3F9-4AC0-82C7-677C84E5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7" y="669977"/>
            <a:ext cx="488846" cy="488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8E322-0B1C-453F-AA63-C43C6087C48D}"/>
              </a:ext>
            </a:extLst>
          </p:cNvPr>
          <p:cNvSpPr txBox="1"/>
          <p:nvPr/>
        </p:nvSpPr>
        <p:spPr>
          <a:xfrm>
            <a:off x="827904" y="88825"/>
            <a:ext cx="22612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Thomas Collins</a:t>
            </a:r>
          </a:p>
          <a:p>
            <a:pPr algn="ctr"/>
            <a:endParaRPr lang="en-US" sz="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University of New Hampshire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Students for the Exploration and Development of Space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Vice President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Frame Lead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ISO: Mechanical and Aerospace Engineering Internship / Fulltime Position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678B-1C74-4F15-A865-CEECD1C87E62}"/>
              </a:ext>
            </a:extLst>
          </p:cNvPr>
          <p:cNvSpPr txBox="1"/>
          <p:nvPr/>
        </p:nvSpPr>
        <p:spPr>
          <a:xfrm>
            <a:off x="827904" y="1028581"/>
            <a:ext cx="1916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Addr: 111 Willard Ave Portsmouth, </a:t>
            </a:r>
          </a:p>
          <a:p>
            <a:r>
              <a:rPr lang="en-US" sz="600" dirty="0"/>
              <a:t>        New Hampshire 03801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Email: twc1001@wildcats.unh.edu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Tel: +1 (603) 828 – 9643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Website: unhseds.org</a:t>
            </a:r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00AB9F-9CA3-4455-A0EA-28013C551C81}"/>
              </a:ext>
            </a:extLst>
          </p:cNvPr>
          <p:cNvCxnSpPr/>
          <p:nvPr/>
        </p:nvCxnSpPr>
        <p:spPr>
          <a:xfrm>
            <a:off x="845203" y="981377"/>
            <a:ext cx="222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5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8DA637-29B9-4D68-846B-051CFECE04C9}"/>
              </a:ext>
            </a:extLst>
          </p:cNvPr>
          <p:cNvCxnSpPr>
            <a:cxnSpLocks/>
          </p:cNvCxnSpPr>
          <p:nvPr/>
        </p:nvCxnSpPr>
        <p:spPr>
          <a:xfrm>
            <a:off x="865390" y="648942"/>
            <a:ext cx="0" cy="494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47E37F-C3FF-4DC9-8AF2-C0CFD02E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8" y="654689"/>
            <a:ext cx="519420" cy="519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EAD8EB-573D-4631-BF55-C126F90E00E2}"/>
              </a:ext>
            </a:extLst>
          </p:cNvPr>
          <p:cNvSpPr txBox="1"/>
          <p:nvPr/>
        </p:nvSpPr>
        <p:spPr>
          <a:xfrm>
            <a:off x="941718" y="648942"/>
            <a:ext cx="21538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Collins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President. Frame Lead</a:t>
            </a:r>
          </a:p>
        </p:txBody>
      </p:sp>
    </p:spTree>
    <p:extLst>
      <p:ext uri="{BB962C8B-B14F-4D97-AF65-F5344CB8AC3E}">
        <p14:creationId xmlns:p14="http://schemas.microsoft.com/office/powerpoint/2010/main" val="35183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8DA637-29B9-4D68-846B-051CFECE04C9}"/>
              </a:ext>
            </a:extLst>
          </p:cNvPr>
          <p:cNvCxnSpPr>
            <a:cxnSpLocks/>
          </p:cNvCxnSpPr>
          <p:nvPr/>
        </p:nvCxnSpPr>
        <p:spPr>
          <a:xfrm>
            <a:off x="1512883" y="411337"/>
            <a:ext cx="0" cy="1006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F3D168-B9E2-4970-AC3C-7B852D77787E}"/>
              </a:ext>
            </a:extLst>
          </p:cNvPr>
          <p:cNvSpPr txBox="1"/>
          <p:nvPr/>
        </p:nvSpPr>
        <p:spPr>
          <a:xfrm>
            <a:off x="75002" y="411337"/>
            <a:ext cx="149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Thomas Collins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University of New Hampshire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Students for the Exploration           and Development of Space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Vice President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Frame Lead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ISO: Mechanical and Aerospace Engineering Internship / Fulltime Position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5072E-9597-42AA-A6EE-4DCD59AF6799}"/>
              </a:ext>
            </a:extLst>
          </p:cNvPr>
          <p:cNvSpPr txBox="1"/>
          <p:nvPr/>
        </p:nvSpPr>
        <p:spPr>
          <a:xfrm>
            <a:off x="1477149" y="710806"/>
            <a:ext cx="1916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Email: twc1001@wildcats.unh.edu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Tel: +1 (603) 828 – 9643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Website: unhseds.org</a:t>
            </a:r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7E37F-C3FF-4DC9-8AF2-C0CFD02E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6" y="29211"/>
            <a:ext cx="382126" cy="3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</TotalTime>
  <Words>129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Alice C</dc:creator>
  <cp:lastModifiedBy>Wade, Alice C</cp:lastModifiedBy>
  <cp:revision>5</cp:revision>
  <dcterms:created xsi:type="dcterms:W3CDTF">2019-10-16T01:18:58Z</dcterms:created>
  <dcterms:modified xsi:type="dcterms:W3CDTF">2019-11-03T23:34:25Z</dcterms:modified>
</cp:coreProperties>
</file>