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200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393" d="100"/>
          <a:sy n="393" d="100"/>
        </p:scale>
        <p:origin x="118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807" y="471878"/>
            <a:ext cx="2478009" cy="487680"/>
          </a:xfrm>
        </p:spPr>
        <p:txBody>
          <a:bodyPr anchor="b">
            <a:normAutofit/>
          </a:bodyPr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807" y="959557"/>
            <a:ext cx="2478009" cy="279965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20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0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40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1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5" y="146082"/>
            <a:ext cx="2662222" cy="1017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4" y="1217401"/>
            <a:ext cx="2718273" cy="144926"/>
          </a:xfrm>
        </p:spPr>
        <p:txBody>
          <a:bodyPr anchor="b">
            <a:normAutofit/>
          </a:bodyPr>
          <a:lstStyle>
            <a:lvl1pPr algn="ctr">
              <a:defRPr sz="7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954" y="185336"/>
            <a:ext cx="2584403" cy="94017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5"/>
            </a:lvl1pPr>
            <a:lvl2pPr marL="120015" indent="0">
              <a:buNone/>
              <a:defRPr sz="525"/>
            </a:lvl2pPr>
            <a:lvl3pPr marL="240030" indent="0">
              <a:buNone/>
              <a:defRPr sz="525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1362327"/>
            <a:ext cx="2717863" cy="181993"/>
          </a:xfrm>
        </p:spPr>
        <p:txBody>
          <a:bodyPr anchor="t"/>
          <a:lstStyle>
            <a:lvl1pPr marL="0" indent="0" algn="ctr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" y="162250"/>
            <a:ext cx="2717863" cy="942492"/>
          </a:xfrm>
        </p:spPr>
        <p:txBody>
          <a:bodyPr anchor="ctr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1145381"/>
            <a:ext cx="2717863" cy="400487"/>
          </a:xfrm>
        </p:spPr>
        <p:txBody>
          <a:bodyPr anchor="ctr"/>
          <a:lstStyle>
            <a:lvl1pPr marL="0" indent="0" algn="ctr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4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31" y="162560"/>
            <a:ext cx="2441972" cy="798108"/>
          </a:xfrm>
        </p:spPr>
        <p:txBody>
          <a:bodyPr anchor="ctr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1669" y="962676"/>
            <a:ext cx="2297478" cy="142066"/>
          </a:xfrm>
        </p:spPr>
        <p:txBody>
          <a:bodyPr anchor="t">
            <a:normAutofit/>
          </a:bodyPr>
          <a:lstStyle>
            <a:lvl1pPr marL="0" indent="0" algn="r">
              <a:buNone/>
              <a:defRPr sz="368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1147827"/>
            <a:ext cx="2717863" cy="3971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0033" y="235946"/>
            <a:ext cx="160020" cy="155940"/>
          </a:xfrm>
          <a:prstGeom prst="rect">
            <a:avLst/>
          </a:prstGeom>
        </p:spPr>
        <p:txBody>
          <a:bodyPr vert="horz" lIns="24003" tIns="12002" rIns="24003" bIns="12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1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57488" y="780869"/>
            <a:ext cx="160020" cy="155940"/>
          </a:xfrm>
          <a:prstGeom prst="rect">
            <a:avLst/>
          </a:prstGeom>
        </p:spPr>
        <p:txBody>
          <a:bodyPr vert="horz" lIns="24003" tIns="12002" rIns="24003" bIns="12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1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50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" y="567185"/>
            <a:ext cx="2717863" cy="66982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9" y="1240148"/>
            <a:ext cx="2717452" cy="304172"/>
          </a:xfrm>
        </p:spPr>
        <p:txBody>
          <a:bodyPr anchor="t"/>
          <a:lstStyle>
            <a:lvl1pPr marL="0" indent="0" algn="ctr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871" y="162560"/>
            <a:ext cx="2717863" cy="258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39871" y="502920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9871" y="685800"/>
            <a:ext cx="866508" cy="858520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7262" y="502920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65877" y="685800"/>
            <a:ext cx="866508" cy="858520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91225" y="502920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091225" y="685800"/>
            <a:ext cx="866508" cy="858520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5" y="484857"/>
            <a:ext cx="876743" cy="492760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97" y="484857"/>
            <a:ext cx="876743" cy="492760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13" y="484857"/>
            <a:ext cx="876743" cy="49276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9871" y="162560"/>
            <a:ext cx="2717863" cy="258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39871" y="1041095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525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67252" y="517045"/>
            <a:ext cx="811747" cy="4274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9871" y="1194765"/>
            <a:ext cx="866508" cy="349555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232" y="1041095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525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93257" y="517092"/>
            <a:ext cx="811747" cy="42884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65877" y="1194765"/>
            <a:ext cx="866508" cy="349555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91258" y="1041095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525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119871" y="515848"/>
            <a:ext cx="811747" cy="42861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91225" y="1194764"/>
            <a:ext cx="866508" cy="349556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6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8055" y="162560"/>
            <a:ext cx="599678" cy="13817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871" y="162560"/>
            <a:ext cx="2078179" cy="138176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43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43" y="469618"/>
            <a:ext cx="2517519" cy="487683"/>
          </a:xfrm>
        </p:spPr>
        <p:txBody>
          <a:bodyPr anchor="b"/>
          <a:lstStyle>
            <a:lvl1pPr algn="ctr">
              <a:defRPr sz="10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043" y="957301"/>
            <a:ext cx="2517519" cy="401881"/>
          </a:xfrm>
        </p:spPr>
        <p:txBody>
          <a:bodyPr anchor="t"/>
          <a:lstStyle>
            <a:lvl1pPr marL="0" indent="0" algn="ctr">
              <a:buNone/>
              <a:defRPr sz="525">
                <a:solidFill>
                  <a:schemeClr val="tx1"/>
                </a:solidFill>
              </a:defRPr>
            </a:lvl1pPr>
            <a:lvl2pPr marL="12001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872" y="461987"/>
            <a:ext cx="1328380" cy="108233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8259" y="461986"/>
            <a:ext cx="1329475" cy="108233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" y="462535"/>
            <a:ext cx="1335881" cy="11063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53" y="462535"/>
            <a:ext cx="1335881" cy="1106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42" y="489401"/>
            <a:ext cx="1280040" cy="145302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042" y="634703"/>
            <a:ext cx="1280040" cy="909617"/>
          </a:xfrm>
        </p:spPr>
        <p:txBody>
          <a:bodyPr anchor="t">
            <a:normAutofit/>
          </a:bodyPr>
          <a:lstStyle>
            <a:lvl1pPr>
              <a:defRPr sz="472"/>
            </a:lvl1pPr>
            <a:lvl2pPr>
              <a:defRPr sz="420"/>
            </a:lvl2pPr>
            <a:lvl3pPr>
              <a:defRPr sz="368"/>
            </a:lvl3pPr>
            <a:lvl4pPr>
              <a:defRPr sz="315"/>
            </a:lvl4pPr>
            <a:lvl5pPr>
              <a:defRPr sz="31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2429" y="489401"/>
            <a:ext cx="1285024" cy="145302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2429" y="634703"/>
            <a:ext cx="1285024" cy="909617"/>
          </a:xfrm>
        </p:spPr>
        <p:txBody>
          <a:bodyPr anchor="t">
            <a:normAutofit/>
          </a:bodyPr>
          <a:lstStyle>
            <a:lvl1pPr>
              <a:defRPr sz="472"/>
            </a:lvl1pPr>
            <a:lvl2pPr>
              <a:defRPr sz="420"/>
            </a:lvl2pPr>
            <a:lvl3pPr>
              <a:defRPr sz="368"/>
            </a:lvl3pPr>
            <a:lvl4pPr>
              <a:defRPr sz="315"/>
            </a:lvl4pPr>
            <a:lvl5pPr>
              <a:defRPr sz="31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2" y="162560"/>
            <a:ext cx="973058" cy="485845"/>
          </a:xfrm>
        </p:spPr>
        <p:txBody>
          <a:bodyPr anchor="b">
            <a:normAutofit/>
          </a:bodyPr>
          <a:lstStyle>
            <a:lvl1pPr algn="ctr">
              <a:defRPr sz="63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604" y="162560"/>
            <a:ext cx="1683130" cy="13817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2" y="648405"/>
            <a:ext cx="973058" cy="895915"/>
          </a:xfrm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8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87" y="162560"/>
            <a:ext cx="940844" cy="1387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" y="162646"/>
            <a:ext cx="1557924" cy="487823"/>
          </a:xfrm>
        </p:spPr>
        <p:txBody>
          <a:bodyPr anchor="b">
            <a:noAutofit/>
          </a:bodyPr>
          <a:lstStyle>
            <a:lvl1pPr algn="ctr">
              <a:defRPr sz="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3670" y="203654"/>
            <a:ext cx="859885" cy="13100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650470"/>
            <a:ext cx="1557924" cy="900302"/>
          </a:xfrm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871" y="162560"/>
            <a:ext cx="2717863" cy="2587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871" y="461986"/>
            <a:ext cx="2717863" cy="10823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5668" y="1568873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871" y="1568873"/>
            <a:ext cx="175162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9928" y="1568873"/>
            <a:ext cx="197806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2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120015" rtl="0" eaLnBrk="1" latinLnBrk="0" hangingPunct="1">
        <a:spcBef>
          <a:spcPct val="0"/>
        </a:spcBef>
        <a:buNone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0011" indent="-80325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52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89000" indent="-70875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"/>
        <a:defRPr sz="47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69325" indent="-56700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4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363825" indent="-56700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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439425" indent="-56700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528833" indent="-60008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630473" indent="-60008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732113" indent="-60008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815378" indent="-60008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EC84C5-4935-4167-9E91-0A830AFDC81E}"/>
              </a:ext>
            </a:extLst>
          </p:cNvPr>
          <p:cNvSpPr txBox="1"/>
          <p:nvPr/>
        </p:nvSpPr>
        <p:spPr>
          <a:xfrm>
            <a:off x="779786" y="428570"/>
            <a:ext cx="2323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CHARLIE NITSCHELM</a:t>
            </a:r>
          </a:p>
          <a:p>
            <a:r>
              <a:rPr lang="en-US" sz="800" b="1" dirty="0">
                <a:solidFill>
                  <a:srgbClr val="CC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President. Lead Engineer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6F3E7-A3F9-4AC0-82C7-677C84E5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" y="597591"/>
            <a:ext cx="633618" cy="6336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54D4EB-D1EF-429D-B255-F988D9C34F32}"/>
              </a:ext>
            </a:extLst>
          </p:cNvPr>
          <p:cNvGrpSpPr/>
          <p:nvPr/>
        </p:nvGrpSpPr>
        <p:grpSpPr>
          <a:xfrm>
            <a:off x="864813" y="886645"/>
            <a:ext cx="1871111" cy="559531"/>
            <a:chOff x="969108" y="1038099"/>
            <a:chExt cx="1871111" cy="559531"/>
          </a:xfrm>
        </p:grpSpPr>
        <p:pic>
          <p:nvPicPr>
            <p:cNvPr id="1030" name="Picture 6" descr="Image result for phone icon">
              <a:extLst>
                <a:ext uri="{FF2B5EF4-FFF2-40B4-BE49-F238E27FC236}">
                  <a16:creationId xmlns:a16="http://schemas.microsoft.com/office/drawing/2014/main" id="{D5EF7D62-07C0-41B9-86F1-EA899CEF33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5" y="1077748"/>
              <a:ext cx="146606" cy="146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letter icon">
              <a:extLst>
                <a:ext uri="{FF2B5EF4-FFF2-40B4-BE49-F238E27FC236}">
                  <a16:creationId xmlns:a16="http://schemas.microsoft.com/office/drawing/2014/main" id="{E442E1F7-5091-414A-B99F-B9B1287890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3" t="32891" r="22998" b="40451"/>
            <a:stretch/>
          </p:blipFill>
          <p:spPr bwMode="auto">
            <a:xfrm>
              <a:off x="969108" y="1272494"/>
              <a:ext cx="146606" cy="77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3D65C3-BE0D-472D-AC2F-F76298034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108" y="1416472"/>
              <a:ext cx="146872" cy="14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8BE5CF-B540-4187-9833-9DC88DD541E8}"/>
                </a:ext>
              </a:extLst>
            </p:cNvPr>
            <p:cNvSpPr txBox="1"/>
            <p:nvPr/>
          </p:nvSpPr>
          <p:spPr>
            <a:xfrm>
              <a:off x="1115714" y="1038099"/>
              <a:ext cx="13364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 Black" panose="020B0A04020102020204" pitchFamily="34" charset="0"/>
                </a:rPr>
                <a:t>+1 603 923 9079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559922-0D6A-4903-AFF8-1534267CB684}"/>
                </a:ext>
              </a:extLst>
            </p:cNvPr>
            <p:cNvSpPr txBox="1"/>
            <p:nvPr/>
          </p:nvSpPr>
          <p:spPr>
            <a:xfrm>
              <a:off x="1115714" y="1201028"/>
              <a:ext cx="1724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 Black" panose="020B0A04020102020204" pitchFamily="34" charset="0"/>
                </a:rPr>
                <a:t>cjn1012@wildcats.unh.edu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D9B81C-8397-4BD3-A400-EA53739BAE61}"/>
                </a:ext>
              </a:extLst>
            </p:cNvPr>
            <p:cNvSpPr txBox="1"/>
            <p:nvPr/>
          </p:nvSpPr>
          <p:spPr>
            <a:xfrm>
              <a:off x="1115714" y="1382186"/>
              <a:ext cx="14188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 Black" panose="020B0A04020102020204" pitchFamily="34" charset="0"/>
                </a:rPr>
                <a:t>unhseds.org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126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70</TotalTime>
  <Words>21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Calisto MT</vt:lpstr>
      <vt:lpstr>Wingdings 2</vt:lpstr>
      <vt:lpstr>Slate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Wade, Alice C</dc:creator>
  <cp:lastModifiedBy>Wade, Alice C</cp:lastModifiedBy>
  <cp:revision>13</cp:revision>
  <dcterms:created xsi:type="dcterms:W3CDTF">2019-10-16T01:18:58Z</dcterms:created>
  <dcterms:modified xsi:type="dcterms:W3CDTF">2019-11-04T00:43:43Z</dcterms:modified>
</cp:coreProperties>
</file>