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D5AC-C18C-4F28-802F-8482DFA73BD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6545-497A-4A3B-BFBA-1FA4EAF1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D5AC-C18C-4F28-802F-8482DFA73BD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6545-497A-4A3B-BFBA-1FA4EAF1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5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D5AC-C18C-4F28-802F-8482DFA73BD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6545-497A-4A3B-BFBA-1FA4EAF1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5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D5AC-C18C-4F28-802F-8482DFA73BD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6545-497A-4A3B-BFBA-1FA4EAF1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1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D5AC-C18C-4F28-802F-8482DFA73BD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6545-497A-4A3B-BFBA-1FA4EAF1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0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D5AC-C18C-4F28-802F-8482DFA73BD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6545-497A-4A3B-BFBA-1FA4EAF1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4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D5AC-C18C-4F28-802F-8482DFA73BD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6545-497A-4A3B-BFBA-1FA4EAF1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D5AC-C18C-4F28-802F-8482DFA73BD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6545-497A-4A3B-BFBA-1FA4EAF1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D5AC-C18C-4F28-802F-8482DFA73BD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6545-497A-4A3B-BFBA-1FA4EAF1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7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D5AC-C18C-4F28-802F-8482DFA73BD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6545-497A-4A3B-BFBA-1FA4EAF1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7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D5AC-C18C-4F28-802F-8482DFA73BD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6545-497A-4A3B-BFBA-1FA4EAF1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CD5AC-C18C-4F28-802F-8482DFA73BD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36545-497A-4A3B-BFBA-1FA4EAF1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81418-FFF1-458B-AEBC-0B8F64422F63}"/>
              </a:ext>
            </a:extLst>
          </p:cNvPr>
          <p:cNvSpPr txBox="1"/>
          <p:nvPr/>
        </p:nvSpPr>
        <p:spPr>
          <a:xfrm>
            <a:off x="2999064" y="3121223"/>
            <a:ext cx="3145872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Ascending and Descending. M. C. Escher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F9444-A25B-46BF-8AFC-A1DF95CD08AF}"/>
              </a:ext>
            </a:extLst>
          </p:cNvPr>
          <p:cNvSpPr txBox="1"/>
          <p:nvPr/>
        </p:nvSpPr>
        <p:spPr>
          <a:xfrm>
            <a:off x="1434517" y="2728204"/>
            <a:ext cx="109756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Gut Feeling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DDE8D-1207-42B0-ADDE-2D540376DAFA}"/>
              </a:ext>
            </a:extLst>
          </p:cNvPr>
          <p:cNvSpPr txBox="1"/>
          <p:nvPr/>
        </p:nvSpPr>
        <p:spPr>
          <a:xfrm>
            <a:off x="3584895" y="2216971"/>
            <a:ext cx="196162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Artwork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8F6DD-1BD8-4B9D-84EF-4A1A976EFB69}"/>
              </a:ext>
            </a:extLst>
          </p:cNvPr>
          <p:cNvSpPr txBox="1"/>
          <p:nvPr/>
        </p:nvSpPr>
        <p:spPr>
          <a:xfrm>
            <a:off x="6444142" y="2728203"/>
            <a:ext cx="1399564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Formal Qualities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14E09-2343-4146-86EE-6F0CB1DE5836}"/>
              </a:ext>
            </a:extLst>
          </p:cNvPr>
          <p:cNvSpPr txBox="1"/>
          <p:nvPr/>
        </p:nvSpPr>
        <p:spPr>
          <a:xfrm>
            <a:off x="1434518" y="3496404"/>
            <a:ext cx="109756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Time Period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2FEEA-ED33-40A0-AA5A-09C96470B634}"/>
              </a:ext>
            </a:extLst>
          </p:cNvPr>
          <p:cNvSpPr txBox="1"/>
          <p:nvPr/>
        </p:nvSpPr>
        <p:spPr>
          <a:xfrm>
            <a:off x="6444142" y="3496404"/>
            <a:ext cx="820724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Themes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1748A-059D-4E60-B56D-9E0EA54955DB}"/>
              </a:ext>
            </a:extLst>
          </p:cNvPr>
          <p:cNvSpPr txBox="1"/>
          <p:nvPr/>
        </p:nvSpPr>
        <p:spPr>
          <a:xfrm>
            <a:off x="4265802" y="4179363"/>
            <a:ext cx="599813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Style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0B544-1E69-4F42-8E17-834A7BAE172A}"/>
              </a:ext>
            </a:extLst>
          </p:cNvPr>
          <p:cNvSpPr txBox="1"/>
          <p:nvPr/>
        </p:nvSpPr>
        <p:spPr>
          <a:xfrm>
            <a:off x="1091617" y="4110714"/>
            <a:ext cx="64455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1960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6F200-ABA5-4EC3-97FB-4672F2468BFF}"/>
              </a:ext>
            </a:extLst>
          </p:cNvPr>
          <p:cNvSpPr txBox="1"/>
          <p:nvPr/>
        </p:nvSpPr>
        <p:spPr>
          <a:xfrm>
            <a:off x="1998676" y="4110715"/>
            <a:ext cx="109756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Modern Art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2887DC-0F45-4C8A-93E5-042CB13954D2}"/>
              </a:ext>
            </a:extLst>
          </p:cNvPr>
          <p:cNvCxnSpPr>
            <a:stCxn id="4" idx="1"/>
            <a:endCxn id="8" idx="3"/>
          </p:cNvCxnSpPr>
          <p:nvPr/>
        </p:nvCxnSpPr>
        <p:spPr>
          <a:xfrm flipH="1">
            <a:off x="2532079" y="3275112"/>
            <a:ext cx="466985" cy="375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C67F6-4D6F-45B1-8584-97BE51193452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 flipV="1">
            <a:off x="2532078" y="2882093"/>
            <a:ext cx="466986" cy="393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D2B19F-255D-466A-8665-2E8EAACE655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4565708" y="2524748"/>
            <a:ext cx="6292" cy="596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44D4E9-8E8F-48E7-80A5-C63E45DC889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4565709" y="3429000"/>
            <a:ext cx="6291" cy="75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D7FC91-9421-495C-BF31-2FB2790EFDA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6144936" y="2882092"/>
            <a:ext cx="299206" cy="393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7BB9EB-5CBF-4E4A-866F-1F231ED99240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6144936" y="3275112"/>
            <a:ext cx="299206" cy="375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2CE8ED-7A85-478A-A27E-33CD9C959C68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1413894" y="3804181"/>
            <a:ext cx="569405" cy="30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CB52DD-6C97-46AD-860D-B4EED732A438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1983299" y="3804181"/>
            <a:ext cx="564158" cy="306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876B7D-B48A-4C8A-8FDF-E004449244F9}"/>
              </a:ext>
            </a:extLst>
          </p:cNvPr>
          <p:cNvSpPr txBox="1"/>
          <p:nvPr/>
        </p:nvSpPr>
        <p:spPr>
          <a:xfrm>
            <a:off x="897796" y="1222500"/>
            <a:ext cx="217100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Comfort, lack of urgency.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CC9A0B-558C-483C-8A6A-C5F8E718BAA8}"/>
              </a:ext>
            </a:extLst>
          </p:cNvPr>
          <p:cNvSpPr txBox="1"/>
          <p:nvPr/>
        </p:nvSpPr>
        <p:spPr>
          <a:xfrm>
            <a:off x="670074" y="1706785"/>
            <a:ext cx="118564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Mindlessness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D6597F-52DF-4516-BBE5-F51414C88D90}"/>
              </a:ext>
            </a:extLst>
          </p:cNvPr>
          <p:cNvSpPr txBox="1"/>
          <p:nvPr/>
        </p:nvSpPr>
        <p:spPr>
          <a:xfrm>
            <a:off x="2086060" y="2136370"/>
            <a:ext cx="108497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Inevitable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C2797F-2B25-4ECC-AD18-5E5B50663DC7}"/>
              </a:ext>
            </a:extLst>
          </p:cNvPr>
          <p:cNvSpPr txBox="1"/>
          <p:nvPr/>
        </p:nvSpPr>
        <p:spPr>
          <a:xfrm>
            <a:off x="736482" y="2139037"/>
            <a:ext cx="109756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Isolation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FFE13-7487-42DC-A906-DC3371051343}"/>
              </a:ext>
            </a:extLst>
          </p:cNvPr>
          <p:cNvSpPr txBox="1"/>
          <p:nvPr/>
        </p:nvSpPr>
        <p:spPr>
          <a:xfrm>
            <a:off x="2107032" y="1706785"/>
            <a:ext cx="140454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Solid foundation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CD588A-BC7C-44CC-9254-30CD846EEB4E}"/>
              </a:ext>
            </a:extLst>
          </p:cNvPr>
          <p:cNvCxnSpPr>
            <a:stCxn id="5" idx="0"/>
            <a:endCxn id="38" idx="2"/>
          </p:cNvCxnSpPr>
          <p:nvPr/>
        </p:nvCxnSpPr>
        <p:spPr>
          <a:xfrm flipH="1" flipV="1">
            <a:off x="1983297" y="1530277"/>
            <a:ext cx="1" cy="119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7971DF-8F1F-4F11-8746-92D5A2C315FD}"/>
              </a:ext>
            </a:extLst>
          </p:cNvPr>
          <p:cNvCxnSpPr>
            <a:stCxn id="5" idx="0"/>
            <a:endCxn id="40" idx="2"/>
          </p:cNvCxnSpPr>
          <p:nvPr/>
        </p:nvCxnSpPr>
        <p:spPr>
          <a:xfrm flipV="1">
            <a:off x="1983298" y="2444147"/>
            <a:ext cx="645250" cy="284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14B40E-AC20-454E-8E13-A698FA85009B}"/>
              </a:ext>
            </a:extLst>
          </p:cNvPr>
          <p:cNvCxnSpPr>
            <a:cxnSpLocks/>
            <a:stCxn id="5" idx="0"/>
            <a:endCxn id="41" idx="2"/>
          </p:cNvCxnSpPr>
          <p:nvPr/>
        </p:nvCxnSpPr>
        <p:spPr>
          <a:xfrm flipH="1" flipV="1">
            <a:off x="1285262" y="2446814"/>
            <a:ext cx="698036" cy="281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FC57F65-199F-4F78-B852-A9507D8BB9F6}"/>
              </a:ext>
            </a:extLst>
          </p:cNvPr>
          <p:cNvCxnSpPr>
            <a:stCxn id="5" idx="0"/>
            <a:endCxn id="42" idx="1"/>
          </p:cNvCxnSpPr>
          <p:nvPr/>
        </p:nvCxnSpPr>
        <p:spPr>
          <a:xfrm rot="5400000" flipH="1" flipV="1">
            <a:off x="1611400" y="2232572"/>
            <a:ext cx="867530" cy="1237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E684ABD-E09C-4BFD-99BD-E553C2D614E4}"/>
              </a:ext>
            </a:extLst>
          </p:cNvPr>
          <p:cNvCxnSpPr>
            <a:stCxn id="5" idx="0"/>
            <a:endCxn id="39" idx="3"/>
          </p:cNvCxnSpPr>
          <p:nvPr/>
        </p:nvCxnSpPr>
        <p:spPr>
          <a:xfrm rot="16200000" flipV="1">
            <a:off x="1485743" y="2230649"/>
            <a:ext cx="867530" cy="1275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C9041E6-A89D-48FD-ACE5-EA121F34E892}"/>
              </a:ext>
            </a:extLst>
          </p:cNvPr>
          <p:cNvSpPr txBox="1"/>
          <p:nvPr/>
        </p:nvSpPr>
        <p:spPr>
          <a:xfrm>
            <a:off x="5700672" y="1815551"/>
            <a:ext cx="12807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Influenced by Penrose stairs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7F1FEC-FE7D-46FF-A5C7-23F836BCDFE8}"/>
              </a:ext>
            </a:extLst>
          </p:cNvPr>
          <p:cNvSpPr txBox="1"/>
          <p:nvPr/>
        </p:nvSpPr>
        <p:spPr>
          <a:xfrm>
            <a:off x="7264866" y="1811107"/>
            <a:ext cx="171520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Impossible Objects by Lionel Penrose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1A4E19-BD9E-4905-9BE1-767B57CD5420}"/>
              </a:ext>
            </a:extLst>
          </p:cNvPr>
          <p:cNvSpPr txBox="1"/>
          <p:nvPr/>
        </p:nvSpPr>
        <p:spPr>
          <a:xfrm>
            <a:off x="3296874" y="4714423"/>
            <a:ext cx="98570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Lithograph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0A32F7-A769-4819-82D7-BED04F918433}"/>
              </a:ext>
            </a:extLst>
          </p:cNvPr>
          <p:cNvSpPr txBox="1"/>
          <p:nvPr/>
        </p:nvSpPr>
        <p:spPr>
          <a:xfrm>
            <a:off x="3913988" y="1657219"/>
            <a:ext cx="130344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Human activity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B42163-D13E-4BA6-A3E4-DAC7545006E5}"/>
              </a:ext>
            </a:extLst>
          </p:cNvPr>
          <p:cNvSpPr txBox="1"/>
          <p:nvPr/>
        </p:nvSpPr>
        <p:spPr>
          <a:xfrm>
            <a:off x="3894064" y="826222"/>
            <a:ext cx="134328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Dutch idiom:  “a monk’s job”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4663DB-20DE-44C8-8D6C-5CEA81B46863}"/>
              </a:ext>
            </a:extLst>
          </p:cNvPr>
          <p:cNvSpPr txBox="1"/>
          <p:nvPr/>
        </p:nvSpPr>
        <p:spPr>
          <a:xfrm>
            <a:off x="7348056" y="3986559"/>
            <a:ext cx="64455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Bleak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BCF768-F328-4300-B702-1798BBD6E09E}"/>
              </a:ext>
            </a:extLst>
          </p:cNvPr>
          <p:cNvSpPr txBox="1"/>
          <p:nvPr/>
        </p:nvSpPr>
        <p:spPr>
          <a:xfrm>
            <a:off x="5297299" y="3988752"/>
            <a:ext cx="138453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Monochromatic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BCB969-2286-47C6-90AE-35F7A2D1079E}"/>
              </a:ext>
            </a:extLst>
          </p:cNvPr>
          <p:cNvSpPr txBox="1"/>
          <p:nvPr/>
        </p:nvSpPr>
        <p:spPr>
          <a:xfrm>
            <a:off x="5984147" y="4406646"/>
            <a:ext cx="174071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Physically impossible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5A33A1-FDCB-4F90-A9FE-360700E304F0}"/>
              </a:ext>
            </a:extLst>
          </p:cNvPr>
          <p:cNvSpPr txBox="1"/>
          <p:nvPr/>
        </p:nvSpPr>
        <p:spPr>
          <a:xfrm>
            <a:off x="6268673" y="5441172"/>
            <a:ext cx="117515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Continuous stairway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D256C1-BB85-4E46-A209-DAF3BA35F928}"/>
              </a:ext>
            </a:extLst>
          </p:cNvPr>
          <p:cNvCxnSpPr>
            <a:stCxn id="9" idx="2"/>
            <a:endCxn id="68" idx="0"/>
          </p:cNvCxnSpPr>
          <p:nvPr/>
        </p:nvCxnSpPr>
        <p:spPr>
          <a:xfrm flipH="1">
            <a:off x="5989565" y="3804181"/>
            <a:ext cx="864939" cy="184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D8B8C0-4FDE-48D7-9265-E5657E7FA376}"/>
              </a:ext>
            </a:extLst>
          </p:cNvPr>
          <p:cNvCxnSpPr>
            <a:stCxn id="9" idx="2"/>
            <a:endCxn id="67" idx="0"/>
          </p:cNvCxnSpPr>
          <p:nvPr/>
        </p:nvCxnSpPr>
        <p:spPr>
          <a:xfrm>
            <a:off x="6854504" y="3804181"/>
            <a:ext cx="815829" cy="182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F3F348B-A19B-4CC1-9A57-3995249DA3D6}"/>
              </a:ext>
            </a:extLst>
          </p:cNvPr>
          <p:cNvCxnSpPr>
            <a:stCxn id="9" idx="2"/>
            <a:endCxn id="69" idx="0"/>
          </p:cNvCxnSpPr>
          <p:nvPr/>
        </p:nvCxnSpPr>
        <p:spPr>
          <a:xfrm>
            <a:off x="6854504" y="3804181"/>
            <a:ext cx="0" cy="602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76938D-2EE5-409D-9647-1B45A5D6752B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6854504" y="4714423"/>
            <a:ext cx="1748" cy="726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901946-79EB-4490-BE30-CA7DFAC63358}"/>
              </a:ext>
            </a:extLst>
          </p:cNvPr>
          <p:cNvSpPr txBox="1"/>
          <p:nvPr/>
        </p:nvSpPr>
        <p:spPr>
          <a:xfrm>
            <a:off x="5297299" y="4816187"/>
            <a:ext cx="104373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Ever Ascending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91EE99-FAE9-439B-AC78-46B1D056E073}"/>
              </a:ext>
            </a:extLst>
          </p:cNvPr>
          <p:cNvSpPr txBox="1"/>
          <p:nvPr/>
        </p:nvSpPr>
        <p:spPr>
          <a:xfrm>
            <a:off x="7443830" y="4834295"/>
            <a:ext cx="109756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Ever Descending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405F177-9CEF-46BF-BF19-C5BD3F7FC110}"/>
              </a:ext>
            </a:extLst>
          </p:cNvPr>
          <p:cNvCxnSpPr>
            <a:stCxn id="69" idx="2"/>
            <a:endCxn id="81" idx="3"/>
          </p:cNvCxnSpPr>
          <p:nvPr/>
        </p:nvCxnSpPr>
        <p:spPr>
          <a:xfrm flipH="1">
            <a:off x="6341031" y="4714423"/>
            <a:ext cx="513473" cy="363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D75EB3-DEBF-4AF1-9675-0E2CFD9FF7FE}"/>
              </a:ext>
            </a:extLst>
          </p:cNvPr>
          <p:cNvCxnSpPr>
            <a:stCxn id="69" idx="2"/>
            <a:endCxn id="82" idx="1"/>
          </p:cNvCxnSpPr>
          <p:nvPr/>
        </p:nvCxnSpPr>
        <p:spPr>
          <a:xfrm>
            <a:off x="6854504" y="4714423"/>
            <a:ext cx="589326" cy="381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7BCD78D-B313-477A-9060-7B9C7AE4F07D}"/>
              </a:ext>
            </a:extLst>
          </p:cNvPr>
          <p:cNvCxnSpPr>
            <a:stCxn id="6" idx="0"/>
            <a:endCxn id="65" idx="2"/>
          </p:cNvCxnSpPr>
          <p:nvPr/>
        </p:nvCxnSpPr>
        <p:spPr>
          <a:xfrm flipV="1">
            <a:off x="4565708" y="1964996"/>
            <a:ext cx="0" cy="251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065E9D4-F5CD-40EA-A9B7-4228E761D8A8}"/>
              </a:ext>
            </a:extLst>
          </p:cNvPr>
          <p:cNvCxnSpPr>
            <a:stCxn id="65" idx="0"/>
            <a:endCxn id="66" idx="2"/>
          </p:cNvCxnSpPr>
          <p:nvPr/>
        </p:nvCxnSpPr>
        <p:spPr>
          <a:xfrm flipV="1">
            <a:off x="4565708" y="1349442"/>
            <a:ext cx="0" cy="30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9FF1129-7DC8-4323-AD48-961C600BD69F}"/>
              </a:ext>
            </a:extLst>
          </p:cNvPr>
          <p:cNvSpPr txBox="1"/>
          <p:nvPr/>
        </p:nvSpPr>
        <p:spPr>
          <a:xfrm>
            <a:off x="4425719" y="4714423"/>
            <a:ext cx="81163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Realistic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CF13F37-B35D-4612-9EA4-71EB3DCAB755}"/>
              </a:ext>
            </a:extLst>
          </p:cNvPr>
          <p:cNvCxnSpPr>
            <a:stCxn id="11" idx="2"/>
            <a:endCxn id="92" idx="0"/>
          </p:cNvCxnSpPr>
          <p:nvPr/>
        </p:nvCxnSpPr>
        <p:spPr>
          <a:xfrm>
            <a:off x="4565709" y="4487140"/>
            <a:ext cx="265826" cy="227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E619429-90F1-4541-AFE3-20520D3893C8}"/>
              </a:ext>
            </a:extLst>
          </p:cNvPr>
          <p:cNvCxnSpPr>
            <a:stCxn id="11" idx="2"/>
            <a:endCxn id="64" idx="0"/>
          </p:cNvCxnSpPr>
          <p:nvPr/>
        </p:nvCxnSpPr>
        <p:spPr>
          <a:xfrm flipH="1">
            <a:off x="3789727" y="4487140"/>
            <a:ext cx="775982" cy="227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97BE244-3739-4BFC-8C28-61CA9F1496DA}"/>
              </a:ext>
            </a:extLst>
          </p:cNvPr>
          <p:cNvCxnSpPr>
            <a:cxnSpLocks/>
            <a:stCxn id="7" idx="0"/>
            <a:endCxn id="63" idx="2"/>
          </p:cNvCxnSpPr>
          <p:nvPr/>
        </p:nvCxnSpPr>
        <p:spPr>
          <a:xfrm flipV="1">
            <a:off x="7143924" y="2334327"/>
            <a:ext cx="978544" cy="393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750663B-71D2-40D0-8FF1-EADC8D6EC4D4}"/>
              </a:ext>
            </a:extLst>
          </p:cNvPr>
          <p:cNvCxnSpPr>
            <a:stCxn id="7" idx="0"/>
            <a:endCxn id="62" idx="2"/>
          </p:cNvCxnSpPr>
          <p:nvPr/>
        </p:nvCxnSpPr>
        <p:spPr>
          <a:xfrm flipH="1" flipV="1">
            <a:off x="6341031" y="2338771"/>
            <a:ext cx="802893" cy="389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3CAACD8-60F9-469A-86C7-449D4CC22A78}"/>
              </a:ext>
            </a:extLst>
          </p:cNvPr>
          <p:cNvSpPr txBox="1"/>
          <p:nvPr/>
        </p:nvSpPr>
        <p:spPr>
          <a:xfrm>
            <a:off x="6573998" y="1186122"/>
            <a:ext cx="113985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Vacant Background 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16B5250-52A3-4274-AA0C-FD04032E107E}"/>
              </a:ext>
            </a:extLst>
          </p:cNvPr>
          <p:cNvCxnSpPr>
            <a:stCxn id="7" idx="0"/>
            <a:endCxn id="102" idx="2"/>
          </p:cNvCxnSpPr>
          <p:nvPr/>
        </p:nvCxnSpPr>
        <p:spPr>
          <a:xfrm flipV="1">
            <a:off x="7143924" y="1709342"/>
            <a:ext cx="0" cy="101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3E9C4F9-4E9B-4E23-9F2D-562643F7C419}"/>
              </a:ext>
            </a:extLst>
          </p:cNvPr>
          <p:cNvSpPr txBox="1"/>
          <p:nvPr/>
        </p:nvSpPr>
        <p:spPr>
          <a:xfrm>
            <a:off x="6492203" y="355027"/>
            <a:ext cx="130343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Emphasis on Monastery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680C52D-A760-46FB-A667-4E2C18AF3132}"/>
              </a:ext>
            </a:extLst>
          </p:cNvPr>
          <p:cNvCxnSpPr>
            <a:stCxn id="102" idx="0"/>
            <a:endCxn id="107" idx="2"/>
          </p:cNvCxnSpPr>
          <p:nvPr/>
        </p:nvCxnSpPr>
        <p:spPr>
          <a:xfrm flipH="1" flipV="1">
            <a:off x="7143923" y="878247"/>
            <a:ext cx="1" cy="307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B9F0BF2-2051-4A87-96BE-CA3606A43606}"/>
              </a:ext>
            </a:extLst>
          </p:cNvPr>
          <p:cNvSpPr txBox="1"/>
          <p:nvPr/>
        </p:nvSpPr>
        <p:spPr>
          <a:xfrm>
            <a:off x="503339" y="4729417"/>
            <a:ext cx="182111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February 1958 issue of the </a:t>
            </a:r>
            <a:r>
              <a:rPr lang="en-US" sz="1400" b="1" i="1" dirty="0"/>
              <a:t>British Journal of Psychology</a:t>
            </a:r>
            <a:endParaRPr lang="en-US" sz="1400" b="1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9A71C7-004C-4E61-8D7F-C02D22B84393}"/>
              </a:ext>
            </a:extLst>
          </p:cNvPr>
          <p:cNvCxnSpPr>
            <a:stCxn id="13" idx="2"/>
            <a:endCxn id="111" idx="0"/>
          </p:cNvCxnSpPr>
          <p:nvPr/>
        </p:nvCxnSpPr>
        <p:spPr>
          <a:xfrm>
            <a:off x="1413894" y="4418491"/>
            <a:ext cx="0" cy="310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12EF1EA-2E96-4234-8DBD-89BE9EED93C1}"/>
              </a:ext>
            </a:extLst>
          </p:cNvPr>
          <p:cNvSpPr txBox="1"/>
          <p:nvPr/>
        </p:nvSpPr>
        <p:spPr>
          <a:xfrm>
            <a:off x="223188" y="5792600"/>
            <a:ext cx="165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 Collins</a:t>
            </a:r>
          </a:p>
          <a:p>
            <a:r>
              <a:rPr lang="en-US" dirty="0"/>
              <a:t>Task #2  </a:t>
            </a:r>
          </a:p>
          <a:p>
            <a:r>
              <a:rPr lang="en-US" dirty="0"/>
              <a:t>ARTS 480-02</a:t>
            </a:r>
          </a:p>
        </p:txBody>
      </p:sp>
    </p:spTree>
    <p:extLst>
      <p:ext uri="{BB962C8B-B14F-4D97-AF65-F5344CB8AC3E}">
        <p14:creationId xmlns:p14="http://schemas.microsoft.com/office/powerpoint/2010/main" val="206945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85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Wade, Alice C</dc:creator>
  <cp:lastModifiedBy>Wade, Alice C</cp:lastModifiedBy>
  <cp:revision>6</cp:revision>
  <dcterms:created xsi:type="dcterms:W3CDTF">2020-03-22T19:24:56Z</dcterms:created>
  <dcterms:modified xsi:type="dcterms:W3CDTF">2020-03-22T20:12:49Z</dcterms:modified>
</cp:coreProperties>
</file>