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08A0A6D-7835-4D0C-AF31-27371967277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Google-Hadoop Solution Kit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File System (GFS)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 Reduce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Big Table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Hadoop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GFS: Fault Tolerance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4000" y="1479960"/>
            <a:ext cx="9071640" cy="546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happens when a node fails to return a chunk of a file?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a file is written to the system, the chunks of the file are is replicated across several other nodes.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a failure on one node occurs when retrieving a chunk, there are other nodes that will now have the data store in duplicate.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supplementary nodes can now return the serve the file chunk instead of the faulty node.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8346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MapReduce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(MR)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MR: The Motivation behind it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04000" y="1682280"/>
            <a:ext cx="9071640" cy="455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Sometimes, on a distributed file system like GFS, calculations need to be done on the data that is stored.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Traditionally, The files would have been served whole by GFS and then the operations would have taken place on the whole file. However, this can be very slow for large files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Again, instead of using a supercomputer, to do calculations, the calculations needed to be distributed.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MR: How is it built?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Similarly to GFS, it is comprised of nodes and a master node.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Processing code is pushed out to every node, so that each node can process the data that it is storing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en-US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node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connects the nodes and organizes the process execution across the cluster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MR: How does it work?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504000" y="1328400"/>
            <a:ext cx="9071640" cy="237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Calculation Request: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asks the system for a calculation on some files that are on a distributed system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node creates contacts the closest node with the correct file chunk(s)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calculation code on the individual nodes executes the request on the file chunks and returns the results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65760" y="4857480"/>
            <a:ext cx="1828800" cy="109728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3566160" y="4674600"/>
            <a:ext cx="2194560" cy="14824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File_a: 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File_b: 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7223760" y="3887640"/>
            <a:ext cx="192024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7223760" y="4984920"/>
            <a:ext cx="192024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7223760" y="6083640"/>
            <a:ext cx="192024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19" name="Line 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0" name="Line 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1" name="Line 1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2" name="Line 1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23" name="CustomShape 12"/>
          <p:cNvSpPr/>
          <p:nvPr/>
        </p:nvSpPr>
        <p:spPr>
          <a:xfrm>
            <a:off x="2322000" y="4803480"/>
            <a:ext cx="914400" cy="1188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3"/>
          <p:cNvSpPr/>
          <p:nvPr/>
        </p:nvSpPr>
        <p:spPr>
          <a:xfrm>
            <a:off x="8595360" y="6173640"/>
            <a:ext cx="822960" cy="687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4"/>
          <p:cNvSpPr/>
          <p:nvPr/>
        </p:nvSpPr>
        <p:spPr>
          <a:xfrm>
            <a:off x="8595360" y="3979080"/>
            <a:ext cx="822960" cy="687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26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7" name="Line 1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MR: How Does it Work?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04000" y="1388520"/>
            <a:ext cx="9071640" cy="546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Calculation Request: Example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Suppose we want to query a distributed file for the word  ‘dog’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client would send its request to the Master node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Master node would reference the appropriate nodes that contain the file chunks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nodes would then execute the search for the word dog on the file chunks in question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results would be passed back to the master node and combined before returning the final results of to the client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MR: Fault Tolerance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504000" y="1479960"/>
            <a:ext cx="9071640" cy="546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happens when a node fails to execute a calculation?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a calculation is requested over a distributed system, it has several duplicate file chunks to process the results from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a failure on one node occurs when executing a calculation on a chunk, there are other nodes that will now have the data store in duplicate for it to execute 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supplementary nodes can now process the data on duplicate chunks when needed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8346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File System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(GFS)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GFS: The Motivation behind it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Google needed a place to store and retrieve the data it collected for indexing the web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data needed to be accessible by a client without failure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data storage needed to scale to be able to handle the growing need to index a larger and larger Internet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single supercomputer to read, write, and store the data would have been far to expensive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GFS: How is it built?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Several connected machines called </a:t>
            </a:r>
            <a:r>
              <a:rPr b="0" lang="en-US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machines are made of economic parts as opposed to a massive supercomputer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nodes have the ability to communicate to other nodes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en-US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node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connects them all and stores the meta-data the helps control the data storage and retrieval.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GFS: How does it work?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663200"/>
            <a:ext cx="9071640" cy="91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Overview: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Client(s) → Master Node → Cluster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548640" y="3713040"/>
            <a:ext cx="1828800" cy="109728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3291840" y="3530160"/>
            <a:ext cx="2194560" cy="14824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6949440" y="2743200"/>
            <a:ext cx="192024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6949440" y="3840480"/>
            <a:ext cx="192024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6949440" y="4939200"/>
            <a:ext cx="192024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53" name="Line 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4" name="Line 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5" name="Line 1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6" name="Line 1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GFS: How does it work?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378440"/>
            <a:ext cx="9071640" cy="227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Writing to Storage: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 broken into 64MB </a:t>
            </a:r>
            <a:r>
              <a:rPr b="0" lang="en-US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Chunks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node creates references for the chunks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Chunks Replicated and saved on multiple nodes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365760" y="4627440"/>
            <a:ext cx="1828800" cy="109728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>
            <a:off x="3566160" y="4444560"/>
            <a:ext cx="2194560" cy="14824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File_a: 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File_b: 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5"/>
          <p:cNvSpPr/>
          <p:nvPr/>
        </p:nvSpPr>
        <p:spPr>
          <a:xfrm>
            <a:off x="7223760" y="3657600"/>
            <a:ext cx="192024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6"/>
          <p:cNvSpPr/>
          <p:nvPr/>
        </p:nvSpPr>
        <p:spPr>
          <a:xfrm>
            <a:off x="7223760" y="4754880"/>
            <a:ext cx="192024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7"/>
          <p:cNvSpPr/>
          <p:nvPr/>
        </p:nvSpPr>
        <p:spPr>
          <a:xfrm>
            <a:off x="7223760" y="5853600"/>
            <a:ext cx="192024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64" name="Line 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65" name="Line 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66" name="Line 1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67" name="Line 1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68" name="CustomShape 12"/>
          <p:cNvSpPr/>
          <p:nvPr/>
        </p:nvSpPr>
        <p:spPr>
          <a:xfrm>
            <a:off x="2377440" y="4573440"/>
            <a:ext cx="822960" cy="1188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128MB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13"/>
          <p:cNvSpPr/>
          <p:nvPr/>
        </p:nvSpPr>
        <p:spPr>
          <a:xfrm>
            <a:off x="6126480" y="5945040"/>
            <a:ext cx="822960" cy="687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128MB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14"/>
          <p:cNvSpPr/>
          <p:nvPr/>
        </p:nvSpPr>
        <p:spPr>
          <a:xfrm>
            <a:off x="6126480" y="3750480"/>
            <a:ext cx="822960" cy="687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128MB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GFS: How does it work?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378440"/>
            <a:ext cx="9071640" cy="227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Reading from Storage: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Client(s) ask master node for file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node contacts the closest node with the correct file chunk(s)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node returns file to client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365760" y="4857480"/>
            <a:ext cx="1828800" cy="109728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4"/>
          <p:cNvSpPr/>
          <p:nvPr/>
        </p:nvSpPr>
        <p:spPr>
          <a:xfrm>
            <a:off x="3566160" y="4674600"/>
            <a:ext cx="2194560" cy="14824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File_a: 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File_b: 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5"/>
          <p:cNvSpPr/>
          <p:nvPr/>
        </p:nvSpPr>
        <p:spPr>
          <a:xfrm>
            <a:off x="7223760" y="3887640"/>
            <a:ext cx="192024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6"/>
          <p:cNvSpPr/>
          <p:nvPr/>
        </p:nvSpPr>
        <p:spPr>
          <a:xfrm>
            <a:off x="7223760" y="4984920"/>
            <a:ext cx="192024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7"/>
          <p:cNvSpPr/>
          <p:nvPr/>
        </p:nvSpPr>
        <p:spPr>
          <a:xfrm>
            <a:off x="7223760" y="6083640"/>
            <a:ext cx="192024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78" name="Line 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79" name="Line 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80" name="Line 1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81" name="Line 1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82" name="CustomShape 12"/>
          <p:cNvSpPr/>
          <p:nvPr/>
        </p:nvSpPr>
        <p:spPr>
          <a:xfrm>
            <a:off x="2322000" y="4803480"/>
            <a:ext cx="914400" cy="1188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13"/>
          <p:cNvSpPr/>
          <p:nvPr/>
        </p:nvSpPr>
        <p:spPr>
          <a:xfrm>
            <a:off x="8595360" y="6173640"/>
            <a:ext cx="822960" cy="687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128MB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14"/>
          <p:cNvSpPr/>
          <p:nvPr/>
        </p:nvSpPr>
        <p:spPr>
          <a:xfrm>
            <a:off x="8595360" y="3979080"/>
            <a:ext cx="822960" cy="687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128MB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85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86" name="Line 1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GFS: How does it work?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378440"/>
            <a:ext cx="9071640" cy="227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Reading from Storage: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Client(s) ask master node for file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node creates contacts the closest node with the correct file chunk(s)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node returns file to client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365760" y="4857480"/>
            <a:ext cx="1828800" cy="109728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566160" y="4674600"/>
            <a:ext cx="2194560" cy="148248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File_a: 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File_b: 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7223760" y="3887640"/>
            <a:ext cx="192024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7223760" y="4984920"/>
            <a:ext cx="192024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7223760" y="6083640"/>
            <a:ext cx="1920240" cy="822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94" name="Line 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95" name="Line 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96" name="Line 1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97" name="Line 1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98" name="CustomShape 12"/>
          <p:cNvSpPr/>
          <p:nvPr/>
        </p:nvSpPr>
        <p:spPr>
          <a:xfrm>
            <a:off x="2322000" y="4803480"/>
            <a:ext cx="914400" cy="1188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3"/>
          <p:cNvSpPr/>
          <p:nvPr/>
        </p:nvSpPr>
        <p:spPr>
          <a:xfrm>
            <a:off x="8595360" y="6173640"/>
            <a:ext cx="822960" cy="687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128MB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14"/>
          <p:cNvSpPr/>
          <p:nvPr/>
        </p:nvSpPr>
        <p:spPr>
          <a:xfrm>
            <a:off x="8595360" y="3979080"/>
            <a:ext cx="822960" cy="687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128MB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01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2" name="Line 1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GFS: Fault Tolerance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4000" y="1479960"/>
            <a:ext cx="9071640" cy="546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happens when a node fails to return a chunk of a file?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a file is written to the system, the chunks of the file are is replicated across several other nodes.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a failure on one node occurs when retrieving a chunk, there are other nodes that will now have the data store in duplicate.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supplementary nodes can now return the serve the file chunk instead of the faulty node.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2019-10-13T12:43:52Z</dcterms:created>
  <dc:creator/>
  <dc:description/>
  <dc:language>en-US</dc:language>
  <cp:lastModifiedBy/>
  <dcterms:modified xsi:type="dcterms:W3CDTF">2019-10-13T14:59:23Z</dcterms:modified>
  <cp:revision>16</cp:revision>
  <dc:subject/>
  <dc:title/>
</cp:coreProperties>
</file>