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Google-Hadoop Solution Kit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CofC CSIS-604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File System (GFS)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 Reduce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MR: The Motivation behind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682280"/>
            <a:ext cx="907128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Sometimes, on a distributed file system like GFS, calculations need to be done on the data that is stored.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Traditionally, The files would have been served whole by GFS and then the operations would have taken place on the whole file. However, this can be very slow for large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Again, instead of using a supercomputer to do calculations, the calculations needed to be distributed.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MR: How is it built?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Similarly to GFS, it is comprised of nodes and a master node.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Processing code is pushed out to every node, so that each node can process the data that it is storing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connects the nodes and organizes the process execution across the cluster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MR: How does it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328400"/>
            <a:ext cx="9071280" cy="23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Calculation Request: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asks the system for a calculation on some files that are on a distributed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creates contacts the closest node with the correct file chunk(s)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calculation code on the individual nodes executes the request on the file chunks and returns the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65760" y="4857480"/>
            <a:ext cx="1828440" cy="10969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3566160" y="4674600"/>
            <a:ext cx="2194200" cy="14821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File_a: 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File_b: 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7223760" y="388764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7223760" y="498492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7223760" y="608364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2"/>
          <p:cNvSpPr/>
          <p:nvPr/>
        </p:nvSpPr>
        <p:spPr>
          <a:xfrm>
            <a:off x="2322000" y="4803480"/>
            <a:ext cx="914040" cy="1188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3"/>
          <p:cNvSpPr/>
          <p:nvPr/>
        </p:nvSpPr>
        <p:spPr>
          <a:xfrm>
            <a:off x="8595360" y="6173640"/>
            <a:ext cx="822600" cy="686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4"/>
          <p:cNvSpPr/>
          <p:nvPr/>
        </p:nvSpPr>
        <p:spPr>
          <a:xfrm>
            <a:off x="8595360" y="3979080"/>
            <a:ext cx="822600" cy="686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21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2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3" name="Line 19"/>
          <p:cNvCxnSpPr>
            <a:stCxn id="107" idx="3"/>
            <a:endCxn id="108" idx="1"/>
          </p:cNvCxnSpPr>
          <p:nvPr/>
        </p:nvCxnSpPr>
        <p:spPr>
          <a:xfrm>
            <a:off x="2194200" y="5405760"/>
            <a:ext cx="1372320" cy="10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4" name="Line 20"/>
          <p:cNvCxnSpPr>
            <a:stCxn id="108" idx="3"/>
            <a:endCxn id="109" idx="1"/>
          </p:cNvCxnSpPr>
          <p:nvPr/>
        </p:nvCxnSpPr>
        <p:spPr>
          <a:xfrm flipV="1">
            <a:off x="5760360" y="4298760"/>
            <a:ext cx="1463760" cy="1117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5" name="Line 21"/>
          <p:cNvCxnSpPr>
            <a:stCxn id="108" idx="3"/>
            <a:endCxn id="110" idx="1"/>
          </p:cNvCxnSpPr>
          <p:nvPr/>
        </p:nvCxnSpPr>
        <p:spPr>
          <a:xfrm flipV="1">
            <a:off x="5760360" y="5396040"/>
            <a:ext cx="1463760" cy="198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6" name="Line 22"/>
          <p:cNvCxnSpPr>
            <a:stCxn id="108" idx="3"/>
            <a:endCxn id="111" idx="1"/>
          </p:cNvCxnSpPr>
          <p:nvPr/>
        </p:nvCxnSpPr>
        <p:spPr>
          <a:xfrm>
            <a:off x="5760360" y="5415480"/>
            <a:ext cx="1463760" cy="10796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MR: How Does it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388520"/>
            <a:ext cx="9071280" cy="54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Calculation Request: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Suppose we want to query a distributed file for the word  ‘dog’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client would send its request to the Master 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Master node would reference the appropriate nodes that contain the file chunks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nodes would then execute the search for the word ‘dog’ on the file chunks in question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results would be passed back to the master node and combined before returning the final results of to the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MR: Fault Tolerance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479960"/>
            <a:ext cx="9071280" cy="54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happens when a node fails to execute a calculation?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 calculation is requested over a distributed system, it has several duplicate file chunks to process the results 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failure on one node occurs when executing a calculation on a chunk, there are other nodes that will now have the data stored in duplicate for it to execute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supplementary nodes can now process the data on duplicate chunks when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8346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Big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BT: The Motivation behind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682280"/>
            <a:ext cx="907128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Sometimes, on a distributed file system like GFS using map reduce – while it is simple to query and run calculations on data – it is might more difficult to then take the results of those queries and then compare them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Normally results would have to be queried in several queries and then compared outside of the file system, even if it was to do simple joins and filters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Engineers needed a way to quickly run database-like queries in a distributed file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BT: How it 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682280"/>
            <a:ext cx="907128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is stored in a column/row format and sorted by a row 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Columns are organized into families of similar data types to aid with compression, access control, memory accounting, and disk accounting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cell in timestamped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new version increments the timestamp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BT: How it 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682280"/>
            <a:ext cx="907128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Row data is broken into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Tablets are the unit of distribution and load balancing in BT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Tablets are stored around the distributed system much like chunks are store on GFS.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Tablets are managed by the tablet management node much like the master node for GFS/MR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 balancing occurs when tablets have grown too large. The Tablet server will split large tablets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BT: Fault Tolerance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479960"/>
            <a:ext cx="9071280" cy="54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happens when a tablet fails to produce the required data?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 like GFS and MR, there is redundancy. In this case, the redundancy is with the tablets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query fails, the query is automatically tried again on a different tablet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28346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File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(GFS)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8346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Hadoop: The Motivation behind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682280"/>
            <a:ext cx="907128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single solution to distributed file system storage, processing, and querying was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solution needed to scale to petabytes of data and operate without fault over thousands of machines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How 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682280"/>
            <a:ext cx="452520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HDFS is called a DataNode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 also uses MapReduce to process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5669280" y="1828800"/>
            <a:ext cx="3749040" cy="4754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6126480" y="2103120"/>
            <a:ext cx="2926080" cy="1188720"/>
          </a:xfrm>
          <a:prstGeom prst="rect">
            <a:avLst/>
          </a:prstGeom>
          <a:solidFill>
            <a:srgbClr val="ff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 Reduce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(Task Tracker)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6126480" y="3566160"/>
            <a:ext cx="2926080" cy="2377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(DataNode)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Hadoop: How it 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682280"/>
            <a:ext cx="9005760" cy="19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NameNode stores meta-data on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JobTracker keeps track of the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309360" y="4846320"/>
            <a:ext cx="2011680" cy="2286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6554520" y="4978080"/>
            <a:ext cx="1570320" cy="571320"/>
          </a:xfrm>
          <a:prstGeom prst="rect">
            <a:avLst/>
          </a:prstGeom>
          <a:solidFill>
            <a:srgbClr val="ff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 Tracker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6554520" y="5681520"/>
            <a:ext cx="1570320" cy="993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1737360" y="4846320"/>
            <a:ext cx="2011680" cy="2286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1982520" y="4978080"/>
            <a:ext cx="1570320" cy="571320"/>
          </a:xfrm>
          <a:prstGeom prst="rect">
            <a:avLst/>
          </a:prstGeom>
          <a:solidFill>
            <a:srgbClr val="ff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 Tracker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1982520" y="5681520"/>
            <a:ext cx="1570320" cy="993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4023360" y="4846320"/>
            <a:ext cx="2011680" cy="2286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4268520" y="4978080"/>
            <a:ext cx="1570320" cy="571320"/>
          </a:xfrm>
          <a:prstGeom prst="rect">
            <a:avLst/>
          </a:prstGeom>
          <a:solidFill>
            <a:srgbClr val="ff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 Tracker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4268520" y="5681520"/>
            <a:ext cx="1570320" cy="993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2"/>
          <p:cNvSpPr/>
          <p:nvPr/>
        </p:nvSpPr>
        <p:spPr>
          <a:xfrm>
            <a:off x="2103120" y="3383280"/>
            <a:ext cx="2286000" cy="457200"/>
          </a:xfrm>
          <a:prstGeom prst="rect">
            <a:avLst/>
          </a:prstGeom>
          <a:solidFill>
            <a:srgbClr val="ff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JobTracker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3"/>
          <p:cNvSpPr/>
          <p:nvPr/>
        </p:nvSpPr>
        <p:spPr>
          <a:xfrm>
            <a:off x="5577840" y="3383280"/>
            <a:ext cx="228600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61" name="Line 14"/>
          <p:cNvCxnSpPr>
            <a:stCxn id="159" idx="2"/>
            <a:endCxn id="154" idx="0"/>
          </p:cNvCxnSpPr>
          <p:nvPr/>
        </p:nvCxnSpPr>
        <p:spPr>
          <a:xfrm flipH="1">
            <a:off x="2767680" y="3840480"/>
            <a:ext cx="478800" cy="11379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62" name="Line 15"/>
          <p:cNvCxnSpPr>
            <a:stCxn id="159" idx="2"/>
            <a:endCxn id="157" idx="0"/>
          </p:cNvCxnSpPr>
          <p:nvPr/>
        </p:nvCxnSpPr>
        <p:spPr>
          <a:xfrm>
            <a:off x="3246120" y="3840480"/>
            <a:ext cx="1807920" cy="11379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63" name="Line 16"/>
          <p:cNvCxnSpPr>
            <a:stCxn id="159" idx="2"/>
            <a:endCxn id="151" idx="0"/>
          </p:cNvCxnSpPr>
          <p:nvPr/>
        </p:nvCxnSpPr>
        <p:spPr>
          <a:xfrm>
            <a:off x="3246120" y="3840480"/>
            <a:ext cx="4093920" cy="11379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64" name="Line 17"/>
          <p:cNvCxnSpPr>
            <a:stCxn id="160" idx="2"/>
            <a:endCxn id="155" idx="0"/>
          </p:cNvCxnSpPr>
          <p:nvPr/>
        </p:nvCxnSpPr>
        <p:spPr>
          <a:xfrm flipH="1">
            <a:off x="2767680" y="3840480"/>
            <a:ext cx="3953520" cy="184140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65" name="Line 18"/>
          <p:cNvCxnSpPr>
            <a:stCxn id="160" idx="2"/>
            <a:endCxn id="158" idx="0"/>
          </p:cNvCxnSpPr>
          <p:nvPr/>
        </p:nvCxnSpPr>
        <p:spPr>
          <a:xfrm flipH="1">
            <a:off x="5053680" y="3840480"/>
            <a:ext cx="1667520" cy="184140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66" name="Line 19"/>
          <p:cNvCxnSpPr>
            <a:stCxn id="160" idx="2"/>
            <a:endCxn id="152" idx="0"/>
          </p:cNvCxnSpPr>
          <p:nvPr/>
        </p:nvCxnSpPr>
        <p:spPr>
          <a:xfrm>
            <a:off x="6720840" y="3840480"/>
            <a:ext cx="619200" cy="184140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Hadoop: Fault Tolerance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4000" y="1479960"/>
            <a:ext cx="9071280" cy="54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happens when a task fails on a machine?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Again redundancy is a key component in the hadoop distributed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failure occurs on a task, the Job Tracker will reassign the task onto a machine that has the appropriate data on its datanode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Hadoop: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1479960"/>
            <a:ext cx="9071280" cy="54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Hadoop being a commercially viable solution to distributed computing, there are several other products that have been built on top of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Pig – High level language written for MapReduce, making it easy to write jobs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Hive – A SQL-like language to query data from the cluster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26701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The Motivation behind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needed a place to store and retrieve the data it collected for indexing the 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data needed to be accessible by a client without failure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data storage needed to scale to be able to handle the growing need to index a larger and larger Internet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single supercomputer to read, write, and store the data would have been far too expensive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How is it built?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Several connected machines called </a:t>
            </a: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machines are made of economic parts as opposed to a massive supercomputer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nodes have the ability to communicate to other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connects them all and stores the meta-data that helps control the data storage and retrieval.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How does it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1663200"/>
            <a:ext cx="907128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 → Master Node → Cluster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548640" y="3713040"/>
            <a:ext cx="1828440" cy="10969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3291840" y="3530160"/>
            <a:ext cx="2194200" cy="14821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6949440" y="274320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6949440" y="384048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6949440" y="493920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4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5" name="Line 13"/>
          <p:cNvCxnSpPr>
            <a:stCxn id="46" idx="3"/>
            <a:endCxn id="47" idx="1"/>
          </p:cNvCxnSpPr>
          <p:nvPr/>
        </p:nvCxnSpPr>
        <p:spPr>
          <a:xfrm flipV="1">
            <a:off x="5486040" y="3154320"/>
            <a:ext cx="1463760" cy="1117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6" name="Line 14"/>
          <p:cNvCxnSpPr>
            <a:stCxn id="46" idx="3"/>
            <a:endCxn id="48" idx="1"/>
          </p:cNvCxnSpPr>
          <p:nvPr/>
        </p:nvCxnSpPr>
        <p:spPr>
          <a:xfrm flipV="1">
            <a:off x="5486040" y="4251600"/>
            <a:ext cx="1463760" cy="198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7" name="Line 15"/>
          <p:cNvCxnSpPr>
            <a:stCxn id="46" idx="3"/>
            <a:endCxn id="49" idx="1"/>
          </p:cNvCxnSpPr>
          <p:nvPr/>
        </p:nvCxnSpPr>
        <p:spPr>
          <a:xfrm>
            <a:off x="5486040" y="4271040"/>
            <a:ext cx="1463760" cy="10796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How does it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504000" y="1378440"/>
            <a:ext cx="9071280" cy="22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Writing to Storage: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broken into 64MB </a:t>
            </a: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Chunks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creates references for the chunks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Chunks Replicated and saved on multiple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365760" y="4627440"/>
            <a:ext cx="1828440" cy="10969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3566160" y="4444560"/>
            <a:ext cx="2194200" cy="14821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File_a: 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File_b: 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5"/>
          <p:cNvSpPr/>
          <p:nvPr/>
        </p:nvSpPr>
        <p:spPr>
          <a:xfrm>
            <a:off x="7223760" y="365760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6"/>
          <p:cNvSpPr/>
          <p:nvPr/>
        </p:nvSpPr>
        <p:spPr>
          <a:xfrm>
            <a:off x="7223760" y="475488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7"/>
          <p:cNvSpPr/>
          <p:nvPr/>
        </p:nvSpPr>
        <p:spPr>
          <a:xfrm>
            <a:off x="7223760" y="585360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2"/>
          <p:cNvSpPr/>
          <p:nvPr/>
        </p:nvSpPr>
        <p:spPr>
          <a:xfrm>
            <a:off x="2377440" y="4573440"/>
            <a:ext cx="822600" cy="1188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13"/>
          <p:cNvSpPr/>
          <p:nvPr/>
        </p:nvSpPr>
        <p:spPr>
          <a:xfrm>
            <a:off x="6126480" y="5945040"/>
            <a:ext cx="822600" cy="686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64MB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14"/>
          <p:cNvSpPr/>
          <p:nvPr/>
        </p:nvSpPr>
        <p:spPr>
          <a:xfrm>
            <a:off x="6126480" y="3750480"/>
            <a:ext cx="822600" cy="686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64MB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72" name="Line 15"/>
          <p:cNvCxnSpPr>
            <a:stCxn id="60" idx="3"/>
            <a:endCxn id="61" idx="1"/>
          </p:cNvCxnSpPr>
          <p:nvPr/>
        </p:nvCxnSpPr>
        <p:spPr>
          <a:xfrm>
            <a:off x="2194200" y="5175720"/>
            <a:ext cx="1372320" cy="10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3" name="Line 16"/>
          <p:cNvCxnSpPr>
            <a:stCxn id="61" idx="3"/>
            <a:endCxn id="62" idx="1"/>
          </p:cNvCxnSpPr>
          <p:nvPr/>
        </p:nvCxnSpPr>
        <p:spPr>
          <a:xfrm flipV="1">
            <a:off x="5760360" y="4068720"/>
            <a:ext cx="1463760" cy="1117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4" name="Line 17"/>
          <p:cNvCxnSpPr>
            <a:stCxn id="61" idx="3"/>
            <a:endCxn id="63" idx="1"/>
          </p:cNvCxnSpPr>
          <p:nvPr/>
        </p:nvCxnSpPr>
        <p:spPr>
          <a:xfrm flipV="1">
            <a:off x="5760360" y="5166000"/>
            <a:ext cx="1463760" cy="198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5" name="Line 18"/>
          <p:cNvCxnSpPr>
            <a:stCxn id="61" idx="3"/>
            <a:endCxn id="64" idx="1"/>
          </p:cNvCxnSpPr>
          <p:nvPr/>
        </p:nvCxnSpPr>
        <p:spPr>
          <a:xfrm>
            <a:off x="5760360" y="5185440"/>
            <a:ext cx="1463760" cy="10796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How does it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78440"/>
            <a:ext cx="9071280" cy="22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Reading from Storage: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 ask master node for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contacts the closest node with the correct file chunk(s)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returns file to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65760" y="4857480"/>
            <a:ext cx="1828440" cy="10969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3566160" y="4674600"/>
            <a:ext cx="2194200" cy="14821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File_a: 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File_b: 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7223760" y="388764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7223760" y="498492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7223760" y="608364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2"/>
          <p:cNvSpPr/>
          <p:nvPr/>
        </p:nvSpPr>
        <p:spPr>
          <a:xfrm>
            <a:off x="2322000" y="4803480"/>
            <a:ext cx="914040" cy="1188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3"/>
          <p:cNvSpPr/>
          <p:nvPr/>
        </p:nvSpPr>
        <p:spPr>
          <a:xfrm>
            <a:off x="8595360" y="6173640"/>
            <a:ext cx="822600" cy="686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64MB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4"/>
          <p:cNvSpPr/>
          <p:nvPr/>
        </p:nvSpPr>
        <p:spPr>
          <a:xfrm>
            <a:off x="8595360" y="3979080"/>
            <a:ext cx="822600" cy="686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64MB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92" name="Line 17"/>
          <p:cNvCxnSpPr>
            <a:stCxn id="78" idx="3"/>
            <a:endCxn id="79" idx="1"/>
          </p:cNvCxnSpPr>
          <p:nvPr/>
        </p:nvCxnSpPr>
        <p:spPr>
          <a:xfrm>
            <a:off x="2194200" y="5405760"/>
            <a:ext cx="1372320" cy="10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3" name="Line 18"/>
          <p:cNvCxnSpPr>
            <a:stCxn id="79" idx="3"/>
            <a:endCxn id="80" idx="1"/>
          </p:cNvCxnSpPr>
          <p:nvPr/>
        </p:nvCxnSpPr>
        <p:spPr>
          <a:xfrm flipV="1">
            <a:off x="5760360" y="4298760"/>
            <a:ext cx="1463760" cy="1117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4" name="Line 19"/>
          <p:cNvCxnSpPr>
            <a:stCxn id="79" idx="3"/>
            <a:endCxn id="81" idx="1"/>
          </p:cNvCxnSpPr>
          <p:nvPr/>
        </p:nvCxnSpPr>
        <p:spPr>
          <a:xfrm flipV="1">
            <a:off x="5760360" y="5396040"/>
            <a:ext cx="1463760" cy="198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5" name="Line 20"/>
          <p:cNvCxnSpPr>
            <a:stCxn id="79" idx="3"/>
            <a:endCxn id="82" idx="1"/>
          </p:cNvCxnSpPr>
          <p:nvPr/>
        </p:nvCxnSpPr>
        <p:spPr>
          <a:xfrm>
            <a:off x="5760360" y="5415480"/>
            <a:ext cx="1463760" cy="10796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6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7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Fault Tolerance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479960"/>
            <a:ext cx="9071280" cy="54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happens when a node fails to return a chunk of a file?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 file is written to the system, the chunks of the file are replicated across several other nodes.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failure on one node occurs when retrieving a chunk, there are other nodes that will now have the data store in duplicate.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supplementary nodes can now return the serve the file chunk instead of the faulty node.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8346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MapReduce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2019-10-13T12:43:52Z</dcterms:created>
  <dc:creator/>
  <dc:description/>
  <dc:language>en-US</dc:language>
  <cp:lastModifiedBy/>
  <dcterms:modified xsi:type="dcterms:W3CDTF">2019-10-13T21:32:39Z</dcterms:modified>
  <cp:revision>25</cp:revision>
  <dc:subject/>
  <dc:title/>
</cp:coreProperties>
</file>