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f6530e9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bf6530e9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bf6530e9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bf6530e9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bf6530e9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bf6530e9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f6530e96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bf6530e96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bf6530e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bf6530e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bf6530e9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bf6530e9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f6530e9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bf6530e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bf6530e96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bf6530e9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bf6530e96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bf6530e96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bf6530e96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bf6530e96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f6530e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f6530e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f6530e9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f6530e9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f6530e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f6530e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f6530e9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f6530e9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f6530e9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f6530e9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f6530e9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f6530e9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f6530e9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bf6530e9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f6530e9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bf6530e9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ata-flair.training/blogs/hadoop-ecosystem-components/" TargetMode="External"/><Relationship Id="rId4" Type="http://schemas.openxmlformats.org/officeDocument/2006/relationships/hyperlink" Target="https://hadoop.apache.org/docs/r1.2.1/hdfs_design.html" TargetMode="External"/><Relationship Id="rId5" Type="http://schemas.openxmlformats.org/officeDocument/2006/relationships/hyperlink" Target="https://blog.eduonix.com/bigdata-and-hadoop/learn-hadoop-distributed-file-system-management/" TargetMode="External"/><Relationship Id="rId6" Type="http://schemas.openxmlformats.org/officeDocument/2006/relationships/hyperlink" Target="https://data-flair.training/blogs/data-block/" TargetMode="External"/><Relationship Id="rId7" Type="http://schemas.openxmlformats.org/officeDocument/2006/relationships/hyperlink" Target="https://www.quora.com/How-is-replication-done-in-Hadoo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1.gif"/><Relationship Id="rId6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15900" y="764725"/>
            <a:ext cx="5682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Hadoop File System and Python HDFS Clone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215900" y="4144475"/>
            <a:ext cx="44040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Thomas Cannon and Roshan Mathi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050" y="1330500"/>
            <a:ext cx="3400072" cy="21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Secondary </a:t>
            </a:r>
            <a:r>
              <a:rPr lang="en" sz="3000"/>
              <a:t>Name Node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95" name="Google Shape;195;p22"/>
          <p:cNvSpPr txBox="1"/>
          <p:nvPr/>
        </p:nvSpPr>
        <p:spPr>
          <a:xfrm>
            <a:off x="1343175" y="1415025"/>
            <a:ext cx="32157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Write data from the NameNode's RAM into the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Hard Drive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Synthesize information from the EditLogs with the FsImage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Client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1" name="Google Shape;201;p23"/>
          <p:cNvSpPr txBox="1"/>
          <p:nvPr/>
        </p:nvSpPr>
        <p:spPr>
          <a:xfrm>
            <a:off x="1343175" y="1415025"/>
            <a:ext cx="32157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User interface that interacts with the Hadoop File System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general HDFS Client is: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hdfs dfs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050" y="1330500"/>
            <a:ext cx="3400075" cy="1940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Hadoop File System</a:t>
            </a:r>
            <a:endParaRPr sz="3000"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075" y="1307850"/>
            <a:ext cx="722775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Installing Hadoop</a:t>
            </a:r>
            <a:endParaRPr sz="3000"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125" y="1946025"/>
            <a:ext cx="710565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https://data-flair.training/blogs/hadoop-ecosystem-components/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https://hadoop.apache.org/docs/r1.2.1/hdfs_design.html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https://blog.eduonix.com/bigdata-and-hadoop/learn-hadoop-distributed-file-system-management/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https://data-flair.training/blogs/data-block/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https://www.quora.com/How-is-replication-done-in-Hadoop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ctrTitle"/>
          </p:nvPr>
        </p:nvSpPr>
        <p:spPr>
          <a:xfrm>
            <a:off x="3215900" y="764725"/>
            <a:ext cx="5682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HDFS Clone</a:t>
            </a:r>
            <a:endParaRPr/>
          </a:p>
        </p:txBody>
      </p:sp>
      <p:sp>
        <p:nvSpPr>
          <p:cNvPr id="226" name="Google Shape;226;p27"/>
          <p:cNvSpPr txBox="1"/>
          <p:nvPr>
            <p:ph idx="1" type="subTitle"/>
          </p:nvPr>
        </p:nvSpPr>
        <p:spPr>
          <a:xfrm>
            <a:off x="3215900" y="4144475"/>
            <a:ext cx="44040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Thomas Cannon and Roshan Mathi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Overview</a:t>
            </a:r>
            <a:endParaRPr sz="3000"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50" y="1760963"/>
            <a:ext cx="201930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 txBox="1"/>
          <p:nvPr/>
        </p:nvSpPr>
        <p:spPr>
          <a:xfrm>
            <a:off x="3226625" y="1321488"/>
            <a:ext cx="5765700" cy="3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Master Script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activates the machine as a master node on a specified port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divides up the file to be sent to the data nodes or reassembles the file after it has been retrieved from the data nodes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Node Script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opens a port on the machine to receive commands and data packets from the master node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contains the logic to store and retrieve the file blocks locally and send them back to the master node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Client Script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acts as the client through a terminal interface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Documentation: Design</a:t>
            </a:r>
            <a:endParaRPr sz="3000"/>
          </a:p>
        </p:txBody>
      </p:sp>
      <p:pic>
        <p:nvPicPr>
          <p:cNvPr id="239" name="Google Shape;239;p29"/>
          <p:cNvPicPr preferRelativeResize="0"/>
          <p:nvPr/>
        </p:nvPicPr>
        <p:blipFill rotWithShape="1">
          <a:blip r:embed="rId3">
            <a:alphaModFix/>
          </a:blip>
          <a:srcRect b="43722" l="0" r="0" t="0"/>
          <a:stretch/>
        </p:blipFill>
        <p:spPr>
          <a:xfrm>
            <a:off x="1862300" y="1307850"/>
            <a:ext cx="5296475" cy="332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Documentation: Usage</a:t>
            </a:r>
            <a:endParaRPr sz="3000"/>
          </a:p>
        </p:txBody>
      </p:sp>
      <p:pic>
        <p:nvPicPr>
          <p:cNvPr id="245" name="Google Shape;245;p30"/>
          <p:cNvPicPr preferRelativeResize="0"/>
          <p:nvPr/>
        </p:nvPicPr>
        <p:blipFill rotWithShape="1">
          <a:blip r:embed="rId3">
            <a:alphaModFix/>
          </a:blip>
          <a:srcRect b="0" l="0" r="0" t="55888"/>
          <a:stretch/>
        </p:blipFill>
        <p:spPr>
          <a:xfrm>
            <a:off x="1979525" y="1461700"/>
            <a:ext cx="5184975" cy="255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Example Usage</a:t>
            </a:r>
            <a:endParaRPr sz="3000"/>
          </a:p>
        </p:txBody>
      </p:sp>
      <p:pic>
        <p:nvPicPr>
          <p:cNvPr id="251" name="Google Shape;251;p31"/>
          <p:cNvPicPr preferRelativeResize="0"/>
          <p:nvPr/>
        </p:nvPicPr>
        <p:blipFill rotWithShape="1">
          <a:blip r:embed="rId3">
            <a:alphaModFix/>
          </a:blip>
          <a:srcRect b="74432" l="0" r="0" t="0"/>
          <a:stretch/>
        </p:blipFill>
        <p:spPr>
          <a:xfrm>
            <a:off x="1600200" y="1426850"/>
            <a:ext cx="5943600" cy="8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 rotWithShape="1">
          <a:blip r:embed="rId4">
            <a:alphaModFix/>
          </a:blip>
          <a:srcRect b="85211" l="0" r="0" t="0"/>
          <a:stretch/>
        </p:blipFill>
        <p:spPr>
          <a:xfrm>
            <a:off x="1600000" y="3864275"/>
            <a:ext cx="6003850" cy="4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 rotWithShape="1">
          <a:blip r:embed="rId5">
            <a:alphaModFix/>
          </a:blip>
          <a:srcRect b="76399" l="0" r="0" t="0"/>
          <a:stretch/>
        </p:blipFill>
        <p:spPr>
          <a:xfrm>
            <a:off x="1600000" y="2647950"/>
            <a:ext cx="5943600" cy="73956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/>
          <p:nvPr/>
        </p:nvSpPr>
        <p:spPr>
          <a:xfrm>
            <a:off x="3874875" y="1048000"/>
            <a:ext cx="1006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Master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3992350" y="3400525"/>
            <a:ext cx="1006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Client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3978775" y="2228075"/>
            <a:ext cx="1006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Node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Hadoop</a:t>
            </a:r>
            <a:endParaRPr sz="3000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6632475" cy="34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Hadoop File System</a:t>
            </a:r>
            <a:endParaRPr sz="30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350" y="1307850"/>
            <a:ext cx="510921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Commodity Hardware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 hardware often bought at wholesale and strung together to make servers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Inexpensive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Unreliable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Hadoop File System</a:t>
            </a:r>
            <a:endParaRPr sz="30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075" y="1307850"/>
            <a:ext cx="722775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&lt;Example.txt&gt; split into 5 blocks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5600"/>
            <a:ext cx="8839201" cy="1906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Hadoop Performance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50" y="872950"/>
            <a:ext cx="3483849" cy="22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4500" y="872950"/>
            <a:ext cx="4523064" cy="22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7675" y="3009800"/>
            <a:ext cx="2979901" cy="205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650" y="3082525"/>
            <a:ext cx="5027025" cy="25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Node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0" name="Google Shape;180;p20"/>
          <p:cNvSpPr txBox="1"/>
          <p:nvPr/>
        </p:nvSpPr>
        <p:spPr>
          <a:xfrm>
            <a:off x="1343175" y="1415025"/>
            <a:ext cx="63912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Runs on Commodity Hardware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Store Data in the Cluster as blocks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Send heartbeats at regular intervals to NameNode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 small read/write requests made by the client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3148500"/>
            <a:ext cx="63246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Name Node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300" y="1307850"/>
            <a:ext cx="3215575" cy="22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/>
        </p:nvSpPr>
        <p:spPr>
          <a:xfrm>
            <a:off x="1343175" y="1415025"/>
            <a:ext cx="32157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Receive Heartbeat Data and Block Reports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Check if all data follows replication factor pattern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Record pertinent cluster metadata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Important Files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FsImage - record file system namespace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EditLogs - file system changes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