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8"/>
    <p:restoredTop sz="94643"/>
  </p:normalViewPr>
  <p:slideViewPr>
    <p:cSldViewPr snapToGrid="0">
      <p:cViewPr varScale="1">
        <p:scale>
          <a:sx n="110" d="100"/>
          <a:sy n="110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0B1-1A29-A34E-BD7E-0FECA88E651E}" type="datetimeFigureOut">
              <a:rPr lang="en-TW" smtClean="0"/>
              <a:t>2024/11/23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F87CD-43B8-F142-A48C-179A68961B5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8430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762E-450B-C72C-3109-43409BFD9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0F41D-1CEF-C135-1791-6C13934F7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7F67-DB6C-4501-CDD2-AEB9501E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Chih-Chien Hsieh</a:t>
            </a:r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F20C3-D406-E3D0-129E-E2538E61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2A2E-9C60-7E5E-64B7-E69CCBC1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9381-314F-0841-A437-69C490C6E9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92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7D49-91CF-B3F0-9A69-16951CB2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2FA9-D5A3-56D0-0438-7E73B27DD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8F19-4B9C-7D1D-D3D7-1CC281B7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Chih-Chien Hsieh</a:t>
            </a:r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1284-FCDD-E616-A480-B5253A22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0AF7-2328-50CA-48BD-86C831E5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9381-314F-0841-A437-69C490C6E932}" type="slidenum">
              <a:rPr lang="en-TW" smtClean="0"/>
              <a:t>‹#›</a:t>
            </a:fld>
            <a:endParaRPr lang="en-TW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68B4C5-3902-4DA7-40F4-EC8CC33249E5}"/>
              </a:ext>
            </a:extLst>
          </p:cNvPr>
          <p:cNvCxnSpPr/>
          <p:nvPr userDrawn="1"/>
        </p:nvCxnSpPr>
        <p:spPr>
          <a:xfrm>
            <a:off x="838200" y="1317171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7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E04F9-0E30-3CEC-D670-7997DE25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E35EC-E744-E655-A5FA-DDDC44FE6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343"/>
            <a:ext cx="10515600" cy="468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AD006-0418-3574-3CB6-2407CDEFC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Chih-Chien Hsieh</a:t>
            </a:r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03274-FB16-490F-353A-7B7371F9D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7E51-3D7C-2B8E-68CE-DD3A0A56A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19381-314F-0841-A437-69C490C6E9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4155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696F-8F2E-EF77-A393-A2F0209F6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F4F3E-FF64-866F-C9D7-8E4CDB353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1962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9ED6-CFE3-27D7-E2E9-1DFE6F99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0A83-07D3-F50C-90B1-C984FA46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745A-603B-DA39-34C9-5D8A0705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Chih-Chien Hsieh</a:t>
            </a:r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7A74-6E07-780C-7FE0-F89E0C8F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8041-670A-3490-22F7-FA90127E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9381-314F-0841-A437-69C490C6E932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858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志謙 謝</dc:creator>
  <cp:lastModifiedBy>志謙 謝</cp:lastModifiedBy>
  <cp:revision>7</cp:revision>
  <dcterms:created xsi:type="dcterms:W3CDTF">2024-11-22T16:38:38Z</dcterms:created>
  <dcterms:modified xsi:type="dcterms:W3CDTF">2024-11-22T16:49:16Z</dcterms:modified>
</cp:coreProperties>
</file>