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embedTrueTypeFonts="1" saveSubsetFonts="1" autoCompressPictures="0">
  <p:sldMasterIdLst>
    <p:sldMasterId id="2147483703" r:id="rId1"/>
  </p:sldMasterIdLst>
  <p:notesMasterIdLst>
    <p:notesMasterId r:id="rId7"/>
  </p:notesMasterIdLst>
  <p:handoutMasterIdLst>
    <p:handoutMasterId r:id="rId8"/>
  </p:handoutMasterIdLst>
  <p:sldIdLst>
    <p:sldId id="327" r:id="rId2"/>
    <p:sldId id="328" r:id="rId3"/>
    <p:sldId id="266" r:id="rId4"/>
    <p:sldId id="323" r:id="rId5"/>
    <p:sldId id="321" r:id="rId6"/>
  </p:sldIdLst>
  <p:sldSz cx="9144000" cy="5143500" type="screen16x9"/>
  <p:notesSz cx="6858000" cy="9144000"/>
  <p:embeddedFontLst>
    <p:embeddedFont>
      <p:font typeface="Lato" panose="020F0502020204030203" pitchFamily="34" charset="0"/>
      <p:regular r:id="rId9"/>
      <p:bold r:id="rId10"/>
      <p:italic r:id="rId11"/>
      <p:boldItalic r:id="rId12"/>
    </p:embeddedFont>
    <p:embeddedFont>
      <p:font typeface="Montserrat" pitchFamily="2" charset="0"/>
      <p:regular r:id="rId13"/>
      <p:bold r:id="rId14"/>
      <p:italic r:id="rId15"/>
      <p:boldItalic r:id="rId16"/>
    </p:embeddedFont>
    <p:embeddedFont>
      <p:font typeface="Open Sans" panose="020B0606030504020204" pitchFamily="34" charset="0"/>
      <p:regular r:id="rId17"/>
      <p:bold r:id="rId18"/>
      <p:italic r:id="rId19"/>
      <p:boldItalic r:id="rId20"/>
    </p:embeddedFont>
    <p:embeddedFont>
      <p:font typeface="Vidaloka" panose="02000504000000020004" pitchFamily="2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F273F83-E34F-482E-912E-5EC40B3975B4}">
  <a:tblStyle styleId="{6F273F83-E34F-482E-912E-5EC40B3975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55"/>
    <p:restoredTop sz="94720"/>
  </p:normalViewPr>
  <p:slideViewPr>
    <p:cSldViewPr snapToGrid="0">
      <p:cViewPr varScale="1">
        <p:scale>
          <a:sx n="178" d="100"/>
          <a:sy n="178" d="100"/>
        </p:scale>
        <p:origin x="15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81ECCB6C-52B1-C68A-987D-4542131C78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757E991-178D-33BB-C009-09AA54FBE9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425D7-AFBD-E64D-A7A0-19168657B8DE}" type="datetimeFigureOut">
              <a:rPr kumimoji="1" lang="zh-TW" altLang="en-US" smtClean="0"/>
              <a:t>2024/4/28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C8AC567-5B00-2710-B0DB-9533302D4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0439A16-F437-6C1D-A4CF-108CBB0D7F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2CFAD-6086-9D40-A704-8D680C935D6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91617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6109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05aad17dc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05aad17dc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2504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1700" y="4689191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3B38B5B-B985-8111-072A-8AC67F75767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zh-TW" altLang="en-US"/>
              <a:t>謝志謙</a:t>
            </a:r>
          </a:p>
        </p:txBody>
      </p:sp>
      <p:sp>
        <p:nvSpPr>
          <p:cNvPr id="5" name="投影片編號版面配置區 5">
            <a:extLst>
              <a:ext uri="{FF2B5EF4-FFF2-40B4-BE49-F238E27FC236}">
                <a16:creationId xmlns:a16="http://schemas.microsoft.com/office/drawing/2014/main" id="{08698E94-666C-7D5C-26AD-30A62D0D30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85965" y="4767263"/>
            <a:ext cx="1944760" cy="27463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5134C53-BB1B-EF4A-9BE4-1119142A7751}" type="slidenum">
              <a:rPr kumimoji="1" lang="zh-TW" altLang="en-US" smtClean="0"/>
              <a:pPr/>
              <a:t>‹#›</a:t>
            </a:fld>
            <a:endParaRPr kumimoji="1" lang="zh-TW" altLang="en-US" dirty="0"/>
          </a:p>
        </p:txBody>
      </p:sp>
      <p:sp>
        <p:nvSpPr>
          <p:cNvPr id="6" name="日期版面配置區 3">
            <a:extLst>
              <a:ext uri="{FF2B5EF4-FFF2-40B4-BE49-F238E27FC236}">
                <a16:creationId xmlns:a16="http://schemas.microsoft.com/office/drawing/2014/main" id="{CADAD565-B2AC-316D-8B14-6F0FC8432D97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713275" y="4767264"/>
            <a:ext cx="1944760" cy="274636"/>
          </a:xfrm>
          <a:prstGeom prst="rect">
            <a:avLst/>
          </a:prstGeom>
        </p:spPr>
        <p:txBody>
          <a:bodyPr/>
          <a:lstStyle/>
          <a:p>
            <a:r>
              <a:rPr kumimoji="1" lang="zh-TW" altLang="en-US"/>
              <a:t>報告日</a:t>
            </a:r>
            <a:r>
              <a:rPr kumimoji="1" lang="en-US" altLang="zh-TW"/>
              <a:t>: 2024/04/29</a:t>
            </a:r>
            <a:endParaRPr kumimoji="1"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A641053C-4A58-CD52-BDA0-AE30939D6E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zh-TW" altLang="en-US"/>
              <a:t>謝志謙</a:t>
            </a:r>
          </a:p>
        </p:txBody>
      </p:sp>
      <p:cxnSp>
        <p:nvCxnSpPr>
          <p:cNvPr id="3" name="Google Shape;13;p2">
            <a:extLst>
              <a:ext uri="{FF2B5EF4-FFF2-40B4-BE49-F238E27FC236}">
                <a16:creationId xmlns:a16="http://schemas.microsoft.com/office/drawing/2014/main" id="{F774F0A4-0A69-32FE-914C-565AF388516C}"/>
              </a:ext>
            </a:extLst>
          </p:cNvPr>
          <p:cNvCxnSpPr/>
          <p:nvPr userDrawn="1"/>
        </p:nvCxnSpPr>
        <p:spPr>
          <a:xfrm>
            <a:off x="-71700" y="4689191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投影片編號版面配置區 5">
            <a:extLst>
              <a:ext uri="{FF2B5EF4-FFF2-40B4-BE49-F238E27FC236}">
                <a16:creationId xmlns:a16="http://schemas.microsoft.com/office/drawing/2014/main" id="{5F7F9984-0A96-B3D6-4AFB-6278C81C18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85965" y="4767263"/>
            <a:ext cx="1944760" cy="27463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5134C53-BB1B-EF4A-9BE4-1119142A7751}" type="slidenum">
              <a:rPr kumimoji="1" lang="zh-TW" altLang="en-US" smtClean="0"/>
              <a:pPr/>
              <a:t>‹#›</a:t>
            </a:fld>
            <a:endParaRPr kumimoji="1" lang="zh-TW" altLang="en-US" dirty="0"/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7AEDF0F3-F9E5-825A-9668-00C09BA82449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713275" y="4767264"/>
            <a:ext cx="1944760" cy="274636"/>
          </a:xfrm>
          <a:prstGeom prst="rect">
            <a:avLst/>
          </a:prstGeom>
        </p:spPr>
        <p:txBody>
          <a:bodyPr/>
          <a:lstStyle/>
          <a:p>
            <a:r>
              <a:rPr kumimoji="1" lang="zh-TW" altLang="en-US"/>
              <a:t>報告日</a:t>
            </a:r>
            <a:r>
              <a:rPr kumimoji="1" lang="en-US" altLang="zh-TW"/>
              <a:t>: 2024/04/29</a:t>
            </a:r>
            <a:endParaRPr kumimoji="1"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2882F04D-645B-72B0-5F8A-70003CDA9F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zh-TW" altLang="en-US"/>
              <a:t>謝志謙</a:t>
            </a:r>
          </a:p>
        </p:txBody>
      </p:sp>
      <p:cxnSp>
        <p:nvCxnSpPr>
          <p:cNvPr id="5" name="Google Shape;13;p2">
            <a:extLst>
              <a:ext uri="{FF2B5EF4-FFF2-40B4-BE49-F238E27FC236}">
                <a16:creationId xmlns:a16="http://schemas.microsoft.com/office/drawing/2014/main" id="{6E28079D-037C-ED97-9696-C34B9636DA0D}"/>
              </a:ext>
            </a:extLst>
          </p:cNvPr>
          <p:cNvCxnSpPr/>
          <p:nvPr userDrawn="1"/>
        </p:nvCxnSpPr>
        <p:spPr>
          <a:xfrm>
            <a:off x="-71700" y="4689191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BC96D6-DA5F-1549-DA15-28B1D9363F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85965" y="4767263"/>
            <a:ext cx="1944760" cy="274637"/>
          </a:xfrm>
          <a:prstGeom prst="rect">
            <a:avLst/>
          </a:prstGeom>
        </p:spPr>
        <p:txBody>
          <a:bodyPr/>
          <a:lstStyle/>
          <a:p>
            <a:fld id="{35134C53-BB1B-EF4A-9BE4-1119142A7751}" type="slidenum">
              <a:rPr kumimoji="1" lang="zh-TW" altLang="en-US" smtClean="0"/>
              <a:t>‹#›</a:t>
            </a:fld>
            <a:endParaRPr kumimoji="1" lang="zh-TW" altLang="en-US" dirty="0"/>
          </a:p>
        </p:txBody>
      </p:sp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06979D79-FFDD-978C-82C2-A2323F614E97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713275" y="4767264"/>
            <a:ext cx="1944760" cy="274636"/>
          </a:xfrm>
          <a:prstGeom prst="rect">
            <a:avLst/>
          </a:prstGeom>
        </p:spPr>
        <p:txBody>
          <a:bodyPr/>
          <a:lstStyle/>
          <a:p>
            <a:r>
              <a:rPr kumimoji="1" lang="zh-TW" altLang="en-US"/>
              <a:t>報告日</a:t>
            </a:r>
            <a:r>
              <a:rPr kumimoji="1" lang="en-US" altLang="zh-TW"/>
              <a:t>: 2024/04/29</a:t>
            </a:r>
            <a:endParaRPr kumimoji="1" lang="zh-TW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2" hasCustomPrompt="1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3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4" hasCustomPrompt="1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5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 idx="6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7" hasCustomPrompt="1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8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9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13" hasCustomPrompt="1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4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idx="15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6" hasCustomPrompt="1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17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8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9" hasCustomPrompt="1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20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09" name="Google Shape;109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D67E9DD2-4C16-77FD-476A-10119536994C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kumimoji="1" lang="zh-TW" altLang="en-US"/>
              <a:t>謝志謙</a:t>
            </a:r>
          </a:p>
        </p:txBody>
      </p:sp>
      <p:cxnSp>
        <p:nvCxnSpPr>
          <p:cNvPr id="3" name="Google Shape;13;p2">
            <a:extLst>
              <a:ext uri="{FF2B5EF4-FFF2-40B4-BE49-F238E27FC236}">
                <a16:creationId xmlns:a16="http://schemas.microsoft.com/office/drawing/2014/main" id="{52082133-D6F4-A611-95B2-AA801470F1DA}"/>
              </a:ext>
            </a:extLst>
          </p:cNvPr>
          <p:cNvCxnSpPr/>
          <p:nvPr userDrawn="1"/>
        </p:nvCxnSpPr>
        <p:spPr>
          <a:xfrm>
            <a:off x="-71700" y="4689191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投影片編號版面配置區 5">
            <a:extLst>
              <a:ext uri="{FF2B5EF4-FFF2-40B4-BE49-F238E27FC236}">
                <a16:creationId xmlns:a16="http://schemas.microsoft.com/office/drawing/2014/main" id="{D8377C12-98F5-6A7D-93C7-0A917875005D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6485965" y="4767263"/>
            <a:ext cx="1944760" cy="27463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5134C53-BB1B-EF4A-9BE4-1119142A7751}" type="slidenum">
              <a:rPr kumimoji="1" lang="zh-TW" altLang="en-US" smtClean="0"/>
              <a:pPr/>
              <a:t>‹#›</a:t>
            </a:fld>
            <a:endParaRPr kumimoji="1" lang="zh-TW" altLang="en-US" dirty="0"/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94C07939-42EF-E723-E777-2E7BF25476EC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713275" y="4767264"/>
            <a:ext cx="1944760" cy="274636"/>
          </a:xfrm>
          <a:prstGeom prst="rect">
            <a:avLst/>
          </a:prstGeom>
        </p:spPr>
        <p:txBody>
          <a:bodyPr/>
          <a:lstStyle/>
          <a:p>
            <a:r>
              <a:rPr kumimoji="1" lang="zh-TW" altLang="en-US"/>
              <a:t>報告日</a:t>
            </a:r>
            <a:r>
              <a:rPr kumimoji="1" lang="en-US" altLang="zh-TW"/>
              <a:t>: 2024/04/29</a:t>
            </a:r>
            <a:endParaRPr kumimoji="1" lang="zh-TW" alt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 userDrawn="1">
  <p:cSld name="CUSTOM_1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9"/>
          <p:cNvSpPr txBox="1">
            <a:spLocks noGrp="1"/>
          </p:cNvSpPr>
          <p:nvPr>
            <p:ph type="title"/>
          </p:nvPr>
        </p:nvSpPr>
        <p:spPr>
          <a:xfrm>
            <a:off x="2832050" y="2110350"/>
            <a:ext cx="3478200" cy="9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dirty="0"/>
          </a:p>
        </p:txBody>
      </p:sp>
      <p:cxnSp>
        <p:nvCxnSpPr>
          <p:cNvPr id="447" name="Google Shape;447;p4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F8A36F5F-2E7D-051B-7285-450ACA4BDA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zh-TW" altLang="en-US"/>
              <a:t>謝志謙</a:t>
            </a:r>
          </a:p>
        </p:txBody>
      </p:sp>
      <p:cxnSp>
        <p:nvCxnSpPr>
          <p:cNvPr id="3" name="Google Shape;13;p2">
            <a:extLst>
              <a:ext uri="{FF2B5EF4-FFF2-40B4-BE49-F238E27FC236}">
                <a16:creationId xmlns:a16="http://schemas.microsoft.com/office/drawing/2014/main" id="{2753E225-F3BA-F5A1-02EF-CCF6ADBA178B}"/>
              </a:ext>
            </a:extLst>
          </p:cNvPr>
          <p:cNvCxnSpPr/>
          <p:nvPr userDrawn="1"/>
        </p:nvCxnSpPr>
        <p:spPr>
          <a:xfrm>
            <a:off x="-71700" y="4689191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投影片編號版面配置區 5">
            <a:extLst>
              <a:ext uri="{FF2B5EF4-FFF2-40B4-BE49-F238E27FC236}">
                <a16:creationId xmlns:a16="http://schemas.microsoft.com/office/drawing/2014/main" id="{3334E343-C390-25A2-0184-081110A50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85965" y="4767263"/>
            <a:ext cx="1944760" cy="27463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35134C53-BB1B-EF4A-9BE4-1119142A7751}" type="slidenum">
              <a:rPr kumimoji="1" lang="zh-TW" altLang="en-US" smtClean="0"/>
              <a:pPr/>
              <a:t>‹#›</a:t>
            </a:fld>
            <a:endParaRPr kumimoji="1" lang="zh-TW" altLang="en-US" dirty="0"/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6803B1CF-702C-815E-75D0-665F7718DCA7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713275" y="4767264"/>
            <a:ext cx="1944760" cy="274636"/>
          </a:xfrm>
          <a:prstGeom prst="rect">
            <a:avLst/>
          </a:prstGeom>
        </p:spPr>
        <p:txBody>
          <a:bodyPr/>
          <a:lstStyle/>
          <a:p>
            <a:r>
              <a:rPr kumimoji="1" lang="zh-TW" altLang="en-US"/>
              <a:t>報告日</a:t>
            </a:r>
            <a:r>
              <a:rPr kumimoji="1" lang="en-US" altLang="zh-TW"/>
              <a:t>: 2024/04/29</a:t>
            </a:r>
            <a:endParaRPr kumimoji="1" lang="zh-TW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230B1270-D676-9B06-F3E6-026FD14D85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kumimoji="1" lang="zh-TW" altLang="en-US"/>
              <a:t>謝志謙</a:t>
            </a:r>
            <a:endParaRPr kumimoji="1" lang="zh-TW" altLang="en-US" dirty="0"/>
          </a:p>
        </p:txBody>
      </p:sp>
      <p:sp>
        <p:nvSpPr>
          <p:cNvPr id="3" name="投影片編號版面配置區 5">
            <a:extLst>
              <a:ext uri="{FF2B5EF4-FFF2-40B4-BE49-F238E27FC236}">
                <a16:creationId xmlns:a16="http://schemas.microsoft.com/office/drawing/2014/main" id="{0885C9BF-43D9-0C56-3051-3D63C199B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85965" y="4767263"/>
            <a:ext cx="1944760" cy="274637"/>
          </a:xfrm>
          <a:prstGeom prst="rect">
            <a:avLst/>
          </a:prstGeom>
        </p:spPr>
        <p:txBody>
          <a:bodyPr anchor="ctr"/>
          <a:lstStyle>
            <a:lvl1pPr algn="r">
              <a:defRPr sz="10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35134C53-BB1B-EF4A-9BE4-1119142A7751}" type="slidenum">
              <a:rPr kumimoji="1" lang="zh-TW" altLang="en-US" smtClean="0"/>
              <a:pPr/>
              <a:t>‹#›</a:t>
            </a:fld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F2EF51-A6FD-C258-C75E-6F9ED6E680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13275" y="4767264"/>
            <a:ext cx="1944760" cy="274636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algn="l"/>
            <a:r>
              <a:rPr kumimoji="1" lang="zh-TW" altLang="en-US" dirty="0"/>
              <a:t>報告日</a:t>
            </a:r>
            <a:r>
              <a:rPr kumimoji="1" lang="en-US" altLang="zh-TW" dirty="0"/>
              <a:t>: 2024/04/29</a:t>
            </a:r>
            <a:endParaRPr kumimoji="1" lang="zh-TW" alt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60" r:id="rId4"/>
    <p:sldLayoutId id="2147483695" r:id="rId5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3" name="Google Shape;483;p59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3741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2"/>
          <p:cNvSpPr txBox="1">
            <a:spLocks noGrp="1"/>
          </p:cNvSpPr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512" name="Google Shape;512;p62"/>
          <p:cNvSpPr txBox="1">
            <a:spLocks noGrp="1"/>
          </p:cNvSpPr>
          <p:nvPr>
            <p:ph type="subTitle" idx="1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Describe the topic of the section here</a:t>
            </a:r>
            <a:endParaRPr dirty="0"/>
          </a:p>
        </p:txBody>
      </p:sp>
      <p:sp>
        <p:nvSpPr>
          <p:cNvPr id="513" name="Google Shape;513;p62"/>
          <p:cNvSpPr txBox="1">
            <a:spLocks noGrp="1"/>
          </p:cNvSpPr>
          <p:nvPr>
            <p:ph type="subTitle" idx="8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Describe the topic of the section here</a:t>
            </a:r>
            <a:endParaRPr/>
          </a:p>
        </p:txBody>
      </p:sp>
      <p:sp>
        <p:nvSpPr>
          <p:cNvPr id="514" name="Google Shape;514;p62"/>
          <p:cNvSpPr txBox="1">
            <a:spLocks noGrp="1"/>
          </p:cNvSpPr>
          <p:nvPr>
            <p:ph type="title" idx="4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15" name="Google Shape;515;p62"/>
          <p:cNvSpPr txBox="1">
            <a:spLocks noGrp="1"/>
          </p:cNvSpPr>
          <p:nvPr>
            <p:ph type="title" idx="13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16" name="Google Shape;516;p62"/>
          <p:cNvSpPr txBox="1">
            <a:spLocks noGrp="1"/>
          </p:cNvSpPr>
          <p:nvPr>
            <p:ph type="title" idx="2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17" name="Google Shape;517;p62"/>
          <p:cNvSpPr txBox="1">
            <a:spLocks noGrp="1"/>
          </p:cNvSpPr>
          <p:nvPr>
            <p:ph type="title" idx="3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Company</a:t>
            </a:r>
            <a:endParaRPr dirty="0"/>
          </a:p>
        </p:txBody>
      </p:sp>
      <p:sp>
        <p:nvSpPr>
          <p:cNvPr id="518" name="Google Shape;518;p62"/>
          <p:cNvSpPr txBox="1">
            <a:spLocks noGrp="1"/>
          </p:cNvSpPr>
          <p:nvPr>
            <p:ph type="subTitle" idx="5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Describe the topic of the section here</a:t>
            </a:r>
            <a:endParaRPr dirty="0"/>
          </a:p>
        </p:txBody>
      </p:sp>
      <p:sp>
        <p:nvSpPr>
          <p:cNvPr id="519" name="Google Shape;519;p62"/>
          <p:cNvSpPr txBox="1">
            <a:spLocks noGrp="1"/>
          </p:cNvSpPr>
          <p:nvPr>
            <p:ph type="title" idx="6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520" name="Google Shape;520;p62"/>
          <p:cNvSpPr txBox="1">
            <a:spLocks noGrp="1"/>
          </p:cNvSpPr>
          <p:nvPr>
            <p:ph type="title" idx="7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21" name="Google Shape;521;p62"/>
          <p:cNvSpPr txBox="1">
            <a:spLocks noGrp="1"/>
          </p:cNvSpPr>
          <p:nvPr>
            <p:ph type="title" idx="9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522" name="Google Shape;522;p62"/>
          <p:cNvSpPr txBox="1">
            <a:spLocks noGrp="1"/>
          </p:cNvSpPr>
          <p:nvPr>
            <p:ph type="subTitle" idx="14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Describe the topic of the section here</a:t>
            </a:r>
            <a:endParaRPr/>
          </a:p>
        </p:txBody>
      </p:sp>
      <p:sp>
        <p:nvSpPr>
          <p:cNvPr id="523" name="Google Shape;523;p62"/>
          <p:cNvSpPr txBox="1">
            <a:spLocks noGrp="1"/>
          </p:cNvSpPr>
          <p:nvPr>
            <p:ph type="title" idx="15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Business views</a:t>
            </a:r>
            <a:endParaRPr/>
          </a:p>
        </p:txBody>
      </p:sp>
      <p:sp>
        <p:nvSpPr>
          <p:cNvPr id="524" name="Google Shape;524;p62"/>
          <p:cNvSpPr txBox="1">
            <a:spLocks noGrp="1"/>
          </p:cNvSpPr>
          <p:nvPr>
            <p:ph type="title" idx="16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525" name="Google Shape;525;p62"/>
          <p:cNvSpPr txBox="1">
            <a:spLocks noGrp="1"/>
          </p:cNvSpPr>
          <p:nvPr>
            <p:ph type="subTitle" idx="17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Describe the topic of the section here</a:t>
            </a:r>
            <a:endParaRPr/>
          </a:p>
        </p:txBody>
      </p:sp>
      <p:sp>
        <p:nvSpPr>
          <p:cNvPr id="526" name="Google Shape;526;p62"/>
          <p:cNvSpPr txBox="1">
            <a:spLocks noGrp="1"/>
          </p:cNvSpPr>
          <p:nvPr>
            <p:ph type="title" idx="18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Financial plan</a:t>
            </a:r>
            <a:endParaRPr/>
          </a:p>
        </p:txBody>
      </p:sp>
      <p:sp>
        <p:nvSpPr>
          <p:cNvPr id="527" name="Google Shape;527;p62"/>
          <p:cNvSpPr txBox="1">
            <a:spLocks noGrp="1"/>
          </p:cNvSpPr>
          <p:nvPr>
            <p:ph type="title" idx="19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528" name="Google Shape;528;p62"/>
          <p:cNvSpPr txBox="1">
            <a:spLocks noGrp="1"/>
          </p:cNvSpPr>
          <p:nvPr>
            <p:ph type="subTitle" idx="20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Describe the topic of the section here</a:t>
            </a:r>
            <a:endParaRPr/>
          </a:p>
        </p:txBody>
      </p:sp>
      <p:sp>
        <p:nvSpPr>
          <p:cNvPr id="529" name="Google Shape;529;p62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7B47EEF-D620-EEFC-0F8F-E10E058D5ED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kumimoji="1" lang="zh-TW" altLang="en-US"/>
              <a:t>謝志謙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9208677-2D0C-3EDB-8F83-46762B510B50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35134C53-BB1B-EF4A-9BE4-1119142A7751}" type="slidenum">
              <a:rPr kumimoji="1" lang="zh-TW" altLang="en-US" smtClean="0"/>
              <a:pPr/>
              <a:t>1</a:t>
            </a:fld>
            <a:endParaRPr kumimoji="1" lang="zh-TW" altLang="en-US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A9BCB08-C7A3-A1D8-BFA1-351C97860A4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kumimoji="1" lang="zh-TW" altLang="en-US"/>
              <a:t>報告日</a:t>
            </a:r>
            <a:r>
              <a:rPr kumimoji="1" lang="en-US" altLang="zh-TW"/>
              <a:t>: 2024/04/29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7302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/>
          <p:cNvSpPr txBox="1">
            <a:spLocks noGrp="1"/>
          </p:cNvSpPr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573" name="Google Shape;573;p69"/>
          <p:cNvSpPr txBox="1">
            <a:spLocks noGrp="1"/>
          </p:cNvSpPr>
          <p:nvPr>
            <p:ph type="title" idx="2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74" name="Google Shape;574;p69"/>
          <p:cNvSpPr txBox="1">
            <a:spLocks noGrp="1"/>
          </p:cNvSpPr>
          <p:nvPr>
            <p:ph type="subTitle" idx="1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Insert a subtitle here if you need it</a:t>
            </a:r>
            <a:endParaRPr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6BF01A3-6BF0-955F-CFF3-C09B56A360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zh-TW" altLang="en-US" dirty="0"/>
              <a:t>謝志謙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E2D3379-60C1-170C-E8CE-084EE31BD0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34C53-BB1B-EF4A-9BE4-1119142A7751}" type="slidenum">
              <a:rPr kumimoji="1" lang="zh-TW" altLang="en-US" smtClean="0"/>
              <a:pPr/>
              <a:t>2</a:t>
            </a:fld>
            <a:endParaRPr kumimoji="1" lang="zh-TW" altLang="en-US" dirty="0"/>
          </a:p>
        </p:txBody>
      </p:sp>
      <p:sp>
        <p:nvSpPr>
          <p:cNvPr id="6" name="日期版面配置區 5">
            <a:extLst>
              <a:ext uri="{FF2B5EF4-FFF2-40B4-BE49-F238E27FC236}">
                <a16:creationId xmlns:a16="http://schemas.microsoft.com/office/drawing/2014/main" id="{87FB1A1E-5F35-56B0-48EB-9F007C3A1B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kumimoji="1" lang="zh-TW" altLang="en-US" dirty="0"/>
              <a:t>報告日</a:t>
            </a:r>
            <a:r>
              <a:rPr kumimoji="1" lang="en-US" altLang="zh-TW" dirty="0"/>
              <a:t>: 2024/04/29</a:t>
            </a:r>
            <a:endParaRPr kumimoji="1"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3C9568-F16B-D1CD-4A70-6842BD460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0B87594-68DC-2558-7BB3-7F90F55493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AFF0838-C8CB-1291-0367-673688F1F8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zh-TW" altLang="en-US"/>
              <a:t>謝志謙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63D9D1C-B13B-D047-F778-274BE08A6D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34C53-BB1B-EF4A-9BE4-1119142A7751}" type="slidenum">
              <a:rPr kumimoji="1" lang="zh-TW" altLang="en-US" smtClean="0"/>
              <a:t>3</a:t>
            </a:fld>
            <a:endParaRPr kumimoji="1" lang="zh-TW" altLang="en-US" dirty="0"/>
          </a:p>
        </p:txBody>
      </p:sp>
      <p:sp>
        <p:nvSpPr>
          <p:cNvPr id="6" name="日期版面配置區 5">
            <a:extLst>
              <a:ext uri="{FF2B5EF4-FFF2-40B4-BE49-F238E27FC236}">
                <a16:creationId xmlns:a16="http://schemas.microsoft.com/office/drawing/2014/main" id="{CC3C2CF5-2196-E495-DE27-38B5BDF55A1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kumimoji="1" lang="zh-TW" altLang="en-US"/>
              <a:t>報告日</a:t>
            </a:r>
            <a:r>
              <a:rPr kumimoji="1" lang="en-US" altLang="zh-TW"/>
              <a:t>: 2024/04/29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9102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F46DB7-6E0F-BB48-34FC-BB6BF2F55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Thanks</a:t>
            </a:r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F1E49C-FC57-62EC-0D58-CBF0F8F1EC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zh-TW" altLang="en-US"/>
              <a:t>謝志謙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F988D5-41A1-B2EF-A119-28E6B8E23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134C53-BB1B-EF4A-9BE4-1119142A7751}" type="slidenum">
              <a:rPr kumimoji="1" lang="zh-TW" altLang="en-US" smtClean="0"/>
              <a:pPr/>
              <a:t>4</a:t>
            </a:fld>
            <a:endParaRPr kumimoji="1" lang="zh-TW" altLang="en-US" dirty="0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16DEB0D-5B16-7EC6-9582-6A8D00A7294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kumimoji="1" lang="zh-TW" altLang="en-US"/>
              <a:t>報告日</a:t>
            </a:r>
            <a:r>
              <a:rPr kumimoji="1" lang="en-US" altLang="zh-TW"/>
              <a:t>: 2024/04/29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7273378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102</Words>
  <Application>Microsoft Macintosh PowerPoint</Application>
  <PresentationFormat>如螢幕大小 (16:9)</PresentationFormat>
  <Paragraphs>35</Paragraphs>
  <Slides>5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Vidaloka</vt:lpstr>
      <vt:lpstr>Open Sans</vt:lpstr>
      <vt:lpstr>Arial</vt:lpstr>
      <vt:lpstr>Lato</vt:lpstr>
      <vt:lpstr>Montserrat</vt:lpstr>
      <vt:lpstr>Minimalist Business Slides XL by Slidesgo</vt:lpstr>
      <vt:lpstr>PowerPoint 簡報</vt:lpstr>
      <vt:lpstr>Introduction</vt:lpstr>
      <vt:lpstr>Introduction</vt:lpstr>
      <vt:lpstr>PowerPoint 簡報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Minimalist Business Slides</dc:title>
  <cp:lastModifiedBy>志謙 謝</cp:lastModifiedBy>
  <cp:revision>9</cp:revision>
  <dcterms:modified xsi:type="dcterms:W3CDTF">2024-04-28T02:18:28Z</dcterms:modified>
</cp:coreProperties>
</file>