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7B7AB-FE9B-4CCB-85AC-8EA05548123C}" v="46" dt="2023-03-28T14:36:5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志謙 謝" userId="ca66aeaa88524a48" providerId="LiveId" clId="{F737B7AB-FE9B-4CCB-85AC-8EA05548123C}"/>
    <pc:docChg chg="undo custSel addSld delSld modSld modMainMaster modNotesMaster">
      <pc:chgData name="志謙 謝" userId="ca66aeaa88524a48" providerId="LiveId" clId="{F737B7AB-FE9B-4CCB-85AC-8EA05548123C}" dt="2023-03-28T14:39:44.292" v="316" actId="680"/>
      <pc:docMkLst>
        <pc:docMk/>
      </pc:docMkLst>
      <pc:sldChg chg="new del">
        <pc:chgData name="志謙 謝" userId="ca66aeaa88524a48" providerId="LiveId" clId="{F737B7AB-FE9B-4CCB-85AC-8EA05548123C}" dt="2023-03-28T14:36:41.625" v="295" actId="47"/>
        <pc:sldMkLst>
          <pc:docMk/>
          <pc:sldMk cId="439086062" sldId="256"/>
        </pc:sldMkLst>
      </pc:sldChg>
      <pc:sldChg chg="new del">
        <pc:chgData name="志謙 謝" userId="ca66aeaa88524a48" providerId="LiveId" clId="{F737B7AB-FE9B-4CCB-85AC-8EA05548123C}" dt="2023-03-28T14:03:57.596" v="101" actId="47"/>
        <pc:sldMkLst>
          <pc:docMk/>
          <pc:sldMk cId="455341166" sldId="256"/>
        </pc:sldMkLst>
      </pc:sldChg>
      <pc:sldChg chg="del">
        <pc:chgData name="志謙 謝" userId="ca66aeaa88524a48" providerId="LiveId" clId="{F737B7AB-FE9B-4CCB-85AC-8EA05548123C}" dt="2023-03-28T13:55:44.711" v="38" actId="47"/>
        <pc:sldMkLst>
          <pc:docMk/>
          <pc:sldMk cId="612399676" sldId="256"/>
        </pc:sldMkLst>
      </pc:sldChg>
      <pc:sldChg chg="modSp new del mod">
        <pc:chgData name="志謙 謝" userId="ca66aeaa88524a48" providerId="LiveId" clId="{F737B7AB-FE9B-4CCB-85AC-8EA05548123C}" dt="2023-03-28T14:32:30.381" v="251" actId="47"/>
        <pc:sldMkLst>
          <pc:docMk/>
          <pc:sldMk cId="1643053962" sldId="256"/>
        </pc:sldMkLst>
        <pc:spChg chg="mod">
          <ac:chgData name="志謙 謝" userId="ca66aeaa88524a48" providerId="LiveId" clId="{F737B7AB-FE9B-4CCB-85AC-8EA05548123C}" dt="2023-03-28T14:20:52.894" v="229"/>
          <ac:spMkLst>
            <pc:docMk/>
            <pc:sldMk cId="1643053962" sldId="256"/>
            <ac:spMk id="2" creationId="{D167F606-AB68-A05E-EC75-AD8B783EA3FE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1643053962" sldId="256"/>
            <ac:spMk id="3" creationId="{B38D368D-E34E-CCE7-9795-AC39F8388936}"/>
          </ac:spMkLst>
        </pc:spChg>
      </pc:sldChg>
      <pc:sldChg chg="new del">
        <pc:chgData name="志謙 謝" userId="ca66aeaa88524a48" providerId="LiveId" clId="{F737B7AB-FE9B-4CCB-85AC-8EA05548123C}" dt="2023-03-28T13:58:31.074" v="76" actId="47"/>
        <pc:sldMkLst>
          <pc:docMk/>
          <pc:sldMk cId="2062787276" sldId="256"/>
        </pc:sldMkLst>
      </pc:sldChg>
      <pc:sldChg chg="new del">
        <pc:chgData name="志謙 謝" userId="ca66aeaa88524a48" providerId="LiveId" clId="{F737B7AB-FE9B-4CCB-85AC-8EA05548123C}" dt="2023-03-28T14:37:11.098" v="300" actId="47"/>
        <pc:sldMkLst>
          <pc:docMk/>
          <pc:sldMk cId="2169036172" sldId="256"/>
        </pc:sldMkLst>
      </pc:sldChg>
      <pc:sldChg chg="new del">
        <pc:chgData name="志謙 謝" userId="ca66aeaa88524a48" providerId="LiveId" clId="{F737B7AB-FE9B-4CCB-85AC-8EA05548123C}" dt="2023-03-28T14:38:00.650" v="304" actId="47"/>
        <pc:sldMkLst>
          <pc:docMk/>
          <pc:sldMk cId="2933173542" sldId="256"/>
        </pc:sldMkLst>
      </pc:sldChg>
      <pc:sldChg chg="new">
        <pc:chgData name="志謙 謝" userId="ca66aeaa88524a48" providerId="LiveId" clId="{F737B7AB-FE9B-4CCB-85AC-8EA05548123C}" dt="2023-03-28T14:39:29.927" v="314" actId="680"/>
        <pc:sldMkLst>
          <pc:docMk/>
          <pc:sldMk cId="3637912722" sldId="256"/>
        </pc:sldMkLst>
      </pc:sldChg>
      <pc:sldChg chg="new del">
        <pc:chgData name="志謙 謝" userId="ca66aeaa88524a48" providerId="LiveId" clId="{F737B7AB-FE9B-4CCB-85AC-8EA05548123C}" dt="2023-03-28T14:34:39.075" v="269" actId="47"/>
        <pc:sldMkLst>
          <pc:docMk/>
          <pc:sldMk cId="3820281791" sldId="256"/>
        </pc:sldMkLst>
      </pc:sldChg>
      <pc:sldChg chg="modSp new del">
        <pc:chgData name="志謙 謝" userId="ca66aeaa88524a48" providerId="LiveId" clId="{F737B7AB-FE9B-4CCB-85AC-8EA05548123C}" dt="2023-03-28T14:32:30.381" v="251" actId="47"/>
        <pc:sldMkLst>
          <pc:docMk/>
          <pc:sldMk cId="254699616" sldId="257"/>
        </pc:sldMkLst>
        <pc:spChg chg="mod">
          <ac:chgData name="志謙 謝" userId="ca66aeaa88524a48" providerId="LiveId" clId="{F737B7AB-FE9B-4CCB-85AC-8EA05548123C}" dt="2023-03-28T14:20:52.894" v="229"/>
          <ac:spMkLst>
            <pc:docMk/>
            <pc:sldMk cId="254699616" sldId="257"/>
            <ac:spMk id="2" creationId="{4ECCE944-3EC1-CA3D-9237-701840FD51BE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254699616" sldId="257"/>
            <ac:spMk id="3" creationId="{2B4397E6-3FB2-12B4-BAA7-CC53B1A6BB01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254699616" sldId="257"/>
            <ac:spMk id="4" creationId="{E2257D16-CBBA-AA69-7AFB-249BD02DCC88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254699616" sldId="257"/>
            <ac:spMk id="5" creationId="{DB6136FF-E5CF-8A27-1A13-C0A7C89492BF}"/>
          </ac:spMkLst>
        </pc:spChg>
      </pc:sldChg>
      <pc:sldChg chg="new">
        <pc:chgData name="志謙 謝" userId="ca66aeaa88524a48" providerId="LiveId" clId="{F737B7AB-FE9B-4CCB-85AC-8EA05548123C}" dt="2023-03-28T14:39:44.292" v="316" actId="680"/>
        <pc:sldMkLst>
          <pc:docMk/>
          <pc:sldMk cId="336870198" sldId="257"/>
        </pc:sldMkLst>
      </pc:sldChg>
      <pc:sldChg chg="modSp new del">
        <pc:chgData name="志謙 謝" userId="ca66aeaa88524a48" providerId="LiveId" clId="{F737B7AB-FE9B-4CCB-85AC-8EA05548123C}" dt="2023-03-28T14:12:29.178" v="208" actId="47"/>
        <pc:sldMkLst>
          <pc:docMk/>
          <pc:sldMk cId="592447814" sldId="257"/>
        </pc:sldMkLst>
        <pc:spChg chg="mod">
          <ac:chgData name="志謙 謝" userId="ca66aeaa88524a48" providerId="LiveId" clId="{F737B7AB-FE9B-4CCB-85AC-8EA05548123C}" dt="2023-03-28T14:12:13.309" v="207"/>
          <ac:spMkLst>
            <pc:docMk/>
            <pc:sldMk cId="592447814" sldId="257"/>
            <ac:spMk id="2" creationId="{404E07D3-E6A3-E110-1077-C68641813005}"/>
          </ac:spMkLst>
        </pc:spChg>
        <pc:spChg chg="mod">
          <ac:chgData name="志謙 謝" userId="ca66aeaa88524a48" providerId="LiveId" clId="{F737B7AB-FE9B-4CCB-85AC-8EA05548123C}" dt="2023-03-28T14:12:13.309" v="207"/>
          <ac:spMkLst>
            <pc:docMk/>
            <pc:sldMk cId="592447814" sldId="257"/>
            <ac:spMk id="3" creationId="{A69EC21C-66AA-BDC2-6A6E-77878615D82C}"/>
          </ac:spMkLst>
        </pc:spChg>
        <pc:spChg chg="mod">
          <ac:chgData name="志謙 謝" userId="ca66aeaa88524a48" providerId="LiveId" clId="{F737B7AB-FE9B-4CCB-85AC-8EA05548123C}" dt="2023-03-28T14:12:13.309" v="207"/>
          <ac:spMkLst>
            <pc:docMk/>
            <pc:sldMk cId="592447814" sldId="257"/>
            <ac:spMk id="4" creationId="{B568BF87-5BDA-0877-FF6A-E38C7A9F552D}"/>
          </ac:spMkLst>
        </pc:spChg>
        <pc:spChg chg="mod">
          <ac:chgData name="志謙 謝" userId="ca66aeaa88524a48" providerId="LiveId" clId="{F737B7AB-FE9B-4CCB-85AC-8EA05548123C}" dt="2023-03-28T14:12:13.309" v="207"/>
          <ac:spMkLst>
            <pc:docMk/>
            <pc:sldMk cId="592447814" sldId="257"/>
            <ac:spMk id="5" creationId="{11B28712-CF1A-BB81-CCBC-EAAAB93F6A5D}"/>
          </ac:spMkLst>
        </pc:spChg>
      </pc:sldChg>
      <pc:sldChg chg="modSp new del mod">
        <pc:chgData name="志謙 謝" userId="ca66aeaa88524a48" providerId="LiveId" clId="{F737B7AB-FE9B-4CCB-85AC-8EA05548123C}" dt="2023-03-28T14:09:18.025" v="170" actId="47"/>
        <pc:sldMkLst>
          <pc:docMk/>
          <pc:sldMk cId="1521765948" sldId="257"/>
        </pc:sldMkLst>
        <pc:spChg chg="mod">
          <ac:chgData name="志謙 謝" userId="ca66aeaa88524a48" providerId="LiveId" clId="{F737B7AB-FE9B-4CCB-85AC-8EA05548123C}" dt="2023-03-28T14:09:05.375" v="169" actId="20577"/>
          <ac:spMkLst>
            <pc:docMk/>
            <pc:sldMk cId="1521765948" sldId="257"/>
            <ac:spMk id="5" creationId="{FF55DBCB-25A6-D382-F529-369279FA979A}"/>
          </ac:spMkLst>
        </pc:spChg>
      </pc:sldChg>
      <pc:sldChg chg="new del">
        <pc:chgData name="志謙 謝" userId="ca66aeaa88524a48" providerId="LiveId" clId="{F737B7AB-FE9B-4CCB-85AC-8EA05548123C}" dt="2023-03-28T14:37:09.016" v="299" actId="47"/>
        <pc:sldMkLst>
          <pc:docMk/>
          <pc:sldMk cId="1796565936" sldId="257"/>
        </pc:sldMkLst>
      </pc:sldChg>
      <pc:sldChg chg="modSp new del mod">
        <pc:chgData name="志謙 謝" userId="ca66aeaa88524a48" providerId="LiveId" clId="{F737B7AB-FE9B-4CCB-85AC-8EA05548123C}" dt="2023-03-28T14:09:00.667" v="155" actId="47"/>
        <pc:sldMkLst>
          <pc:docMk/>
          <pc:sldMk cId="1990447295" sldId="257"/>
        </pc:sldMkLst>
        <pc:spChg chg="mod">
          <ac:chgData name="志謙 謝" userId="ca66aeaa88524a48" providerId="LiveId" clId="{F737B7AB-FE9B-4CCB-85AC-8EA05548123C}" dt="2023-03-28T14:07:42.330" v="148" actId="20577"/>
          <ac:spMkLst>
            <pc:docMk/>
            <pc:sldMk cId="1990447295" sldId="257"/>
            <ac:spMk id="2" creationId="{E70C650A-D3AE-77AB-2AEE-B13B85E379B5}"/>
          </ac:spMkLst>
        </pc:spChg>
      </pc:sldChg>
      <pc:sldChg chg="new del">
        <pc:chgData name="志謙 謝" userId="ca66aeaa88524a48" providerId="LiveId" clId="{F737B7AB-FE9B-4CCB-85AC-8EA05548123C}" dt="2023-03-28T13:55:52.231" v="39" actId="47"/>
        <pc:sldMkLst>
          <pc:docMk/>
          <pc:sldMk cId="2308246772" sldId="257"/>
        </pc:sldMkLst>
      </pc:sldChg>
      <pc:sldChg chg="new del">
        <pc:chgData name="志謙 謝" userId="ca66aeaa88524a48" providerId="LiveId" clId="{F737B7AB-FE9B-4CCB-85AC-8EA05548123C}" dt="2023-03-28T14:38:00.102" v="303" actId="47"/>
        <pc:sldMkLst>
          <pc:docMk/>
          <pc:sldMk cId="2322035096" sldId="257"/>
        </pc:sldMkLst>
      </pc:sldChg>
      <pc:sldChg chg="new del">
        <pc:chgData name="志謙 謝" userId="ca66aeaa88524a48" providerId="LiveId" clId="{F737B7AB-FE9B-4CCB-85AC-8EA05548123C}" dt="2023-03-28T14:06:22.378" v="126" actId="47"/>
        <pc:sldMkLst>
          <pc:docMk/>
          <pc:sldMk cId="2877559334" sldId="257"/>
        </pc:sldMkLst>
      </pc:sldChg>
      <pc:sldChg chg="new del">
        <pc:chgData name="志謙 謝" userId="ca66aeaa88524a48" providerId="LiveId" clId="{F737B7AB-FE9B-4CCB-85AC-8EA05548123C}" dt="2023-03-28T13:58:31.074" v="76" actId="47"/>
        <pc:sldMkLst>
          <pc:docMk/>
          <pc:sldMk cId="3170073774" sldId="257"/>
        </pc:sldMkLst>
      </pc:sldChg>
      <pc:sldChg chg="new del">
        <pc:chgData name="志謙 謝" userId="ca66aeaa88524a48" providerId="LiveId" clId="{F737B7AB-FE9B-4CCB-85AC-8EA05548123C}" dt="2023-03-28T14:34:39.075" v="269" actId="47"/>
        <pc:sldMkLst>
          <pc:docMk/>
          <pc:sldMk cId="3475342210" sldId="257"/>
        </pc:sldMkLst>
      </pc:sldChg>
      <pc:sldChg chg="new del">
        <pc:chgData name="志謙 謝" userId="ca66aeaa88524a48" providerId="LiveId" clId="{F737B7AB-FE9B-4CCB-85AC-8EA05548123C}" dt="2023-03-28T14:36:41.625" v="295" actId="47"/>
        <pc:sldMkLst>
          <pc:docMk/>
          <pc:sldMk cId="3638017154" sldId="257"/>
        </pc:sldMkLst>
      </pc:sldChg>
      <pc:sldChg chg="del">
        <pc:chgData name="志謙 謝" userId="ca66aeaa88524a48" providerId="LiveId" clId="{F737B7AB-FE9B-4CCB-85AC-8EA05548123C}" dt="2023-03-28T13:53:44.907" v="24" actId="47"/>
        <pc:sldMkLst>
          <pc:docMk/>
          <pc:sldMk cId="3684269812" sldId="257"/>
        </pc:sldMkLst>
      </pc:sldChg>
      <pc:sldChg chg="new del">
        <pc:chgData name="志謙 謝" userId="ca66aeaa88524a48" providerId="LiveId" clId="{F737B7AB-FE9B-4CCB-85AC-8EA05548123C}" dt="2023-03-28T13:54:00.672" v="27" actId="680"/>
        <pc:sldMkLst>
          <pc:docMk/>
          <pc:sldMk cId="3903051411" sldId="257"/>
        </pc:sldMkLst>
      </pc:sldChg>
      <pc:sldChg chg="addSp delSp modSp new del mod modClrScheme chgLayout">
        <pc:chgData name="志謙 謝" userId="ca66aeaa88524a48" providerId="LiveId" clId="{F737B7AB-FE9B-4CCB-85AC-8EA05548123C}" dt="2023-03-28T14:36:17.234" v="288" actId="47"/>
        <pc:sldMkLst>
          <pc:docMk/>
          <pc:sldMk cId="518648998" sldId="258"/>
        </pc:sldMkLst>
        <pc:spChg chg="del mod ord">
          <ac:chgData name="志謙 謝" userId="ca66aeaa88524a48" providerId="LiveId" clId="{F737B7AB-FE9B-4CCB-85AC-8EA05548123C}" dt="2023-03-28T14:36:11.482" v="286" actId="700"/>
          <ac:spMkLst>
            <pc:docMk/>
            <pc:sldMk cId="518648998" sldId="258"/>
            <ac:spMk id="2" creationId="{5C8678D5-6A3E-4A1D-E0B9-DC25D7E7EE73}"/>
          </ac:spMkLst>
        </pc:spChg>
        <pc:spChg chg="mod ord">
          <ac:chgData name="志謙 謝" userId="ca66aeaa88524a48" providerId="LiveId" clId="{F737B7AB-FE9B-4CCB-85AC-8EA05548123C}" dt="2023-03-28T14:36:11.482" v="286" actId="700"/>
          <ac:spMkLst>
            <pc:docMk/>
            <pc:sldMk cId="518648998" sldId="258"/>
            <ac:spMk id="3" creationId="{CD3EB93E-7BF9-3C27-E488-A144E7EFA30D}"/>
          </ac:spMkLst>
        </pc:spChg>
        <pc:spChg chg="mod ord">
          <ac:chgData name="志謙 謝" userId="ca66aeaa88524a48" providerId="LiveId" clId="{F737B7AB-FE9B-4CCB-85AC-8EA05548123C}" dt="2023-03-28T14:36:11.482" v="286" actId="700"/>
          <ac:spMkLst>
            <pc:docMk/>
            <pc:sldMk cId="518648998" sldId="258"/>
            <ac:spMk id="4" creationId="{79ECF573-68C9-4E14-91E9-2207E38A72BF}"/>
          </ac:spMkLst>
        </pc:spChg>
        <pc:spChg chg="del">
          <ac:chgData name="志謙 謝" userId="ca66aeaa88524a48" providerId="LiveId" clId="{F737B7AB-FE9B-4CCB-85AC-8EA05548123C}" dt="2023-03-28T14:36:11.482" v="286" actId="700"/>
          <ac:spMkLst>
            <pc:docMk/>
            <pc:sldMk cId="518648998" sldId="258"/>
            <ac:spMk id="5" creationId="{F1850255-1C67-FF45-056B-931F63593748}"/>
          </ac:spMkLst>
        </pc:spChg>
        <pc:spChg chg="add mod ord">
          <ac:chgData name="志謙 謝" userId="ca66aeaa88524a48" providerId="LiveId" clId="{F737B7AB-FE9B-4CCB-85AC-8EA05548123C}" dt="2023-03-28T14:36:11.482" v="286" actId="700"/>
          <ac:spMkLst>
            <pc:docMk/>
            <pc:sldMk cId="518648998" sldId="258"/>
            <ac:spMk id="6" creationId="{5D654FFE-EC4E-3133-2965-B6293290B8AB}"/>
          </ac:spMkLst>
        </pc:spChg>
      </pc:sldChg>
      <pc:sldChg chg="modSp new del">
        <pc:chgData name="志謙 謝" userId="ca66aeaa88524a48" providerId="LiveId" clId="{F737B7AB-FE9B-4CCB-85AC-8EA05548123C}" dt="2023-03-28T14:21:54.184" v="238" actId="47"/>
        <pc:sldMkLst>
          <pc:docMk/>
          <pc:sldMk cId="3179992320" sldId="258"/>
        </pc:sldMkLst>
        <pc:spChg chg="mod">
          <ac:chgData name="志謙 謝" userId="ca66aeaa88524a48" providerId="LiveId" clId="{F737B7AB-FE9B-4CCB-85AC-8EA05548123C}" dt="2023-03-28T14:20:52.894" v="229"/>
          <ac:spMkLst>
            <pc:docMk/>
            <pc:sldMk cId="3179992320" sldId="258"/>
            <ac:spMk id="2" creationId="{DEA6EAAE-AB82-ACAD-3104-894F6F66F127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3179992320" sldId="258"/>
            <ac:spMk id="3" creationId="{D44E484F-011C-AF18-91C0-2D24FEEFB837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3179992320" sldId="258"/>
            <ac:spMk id="4" creationId="{0074F36C-4F97-A467-477E-250C8528C95E}"/>
          </ac:spMkLst>
        </pc:spChg>
        <pc:spChg chg="mod">
          <ac:chgData name="志謙 謝" userId="ca66aeaa88524a48" providerId="LiveId" clId="{F737B7AB-FE9B-4CCB-85AC-8EA05548123C}" dt="2023-03-28T14:20:52.894" v="229"/>
          <ac:spMkLst>
            <pc:docMk/>
            <pc:sldMk cId="3179992320" sldId="258"/>
            <ac:spMk id="5" creationId="{E9E32C55-F35E-F678-6DC1-49330870535F}"/>
          </ac:spMkLst>
        </pc:spChg>
      </pc:sldChg>
      <pc:sldChg chg="modSp new del mod">
        <pc:chgData name="志謙 謝" userId="ca66aeaa88524a48" providerId="LiveId" clId="{F737B7AB-FE9B-4CCB-85AC-8EA05548123C}" dt="2023-03-28T14:06:22.378" v="126" actId="47"/>
        <pc:sldMkLst>
          <pc:docMk/>
          <pc:sldMk cId="3607608143" sldId="258"/>
        </pc:sldMkLst>
        <pc:spChg chg="mod">
          <ac:chgData name="志謙 謝" userId="ca66aeaa88524a48" providerId="LiveId" clId="{F737B7AB-FE9B-4CCB-85AC-8EA05548123C}" dt="2023-03-28T14:06:20.268" v="125" actId="20577"/>
          <ac:spMkLst>
            <pc:docMk/>
            <pc:sldMk cId="3607608143" sldId="258"/>
            <ac:spMk id="2" creationId="{B2B97DE4-400B-91C2-4890-F42846A07306}"/>
          </ac:spMkLst>
        </pc:spChg>
      </pc:sldChg>
      <pc:sldChg chg="addSp delSp modSp new del mod modClrScheme chgLayout">
        <pc:chgData name="志謙 謝" userId="ca66aeaa88524a48" providerId="LiveId" clId="{F737B7AB-FE9B-4CCB-85AC-8EA05548123C}" dt="2023-03-28T14:22:20.084" v="241" actId="47"/>
        <pc:sldMkLst>
          <pc:docMk/>
          <pc:sldMk cId="339710976" sldId="259"/>
        </pc:sldMkLst>
        <pc:spChg chg="del mod ord">
          <ac:chgData name="志謙 謝" userId="ca66aeaa88524a48" providerId="LiveId" clId="{F737B7AB-FE9B-4CCB-85AC-8EA05548123C}" dt="2023-03-28T14:21:39.242" v="232" actId="700"/>
          <ac:spMkLst>
            <pc:docMk/>
            <pc:sldMk cId="339710976" sldId="259"/>
            <ac:spMk id="2" creationId="{F656587C-355F-C379-7034-9FDB9ACFDE16}"/>
          </ac:spMkLst>
        </pc:spChg>
        <pc:spChg chg="del">
          <ac:chgData name="志謙 謝" userId="ca66aeaa88524a48" providerId="LiveId" clId="{F737B7AB-FE9B-4CCB-85AC-8EA05548123C}" dt="2023-03-28T14:21:39.242" v="232" actId="700"/>
          <ac:spMkLst>
            <pc:docMk/>
            <pc:sldMk cId="339710976" sldId="259"/>
            <ac:spMk id="3" creationId="{0BAAF613-E1E6-6D10-ABB3-5CDFB0F3123F}"/>
          </ac:spMkLst>
        </pc:spChg>
        <pc:spChg chg="del mod ord">
          <ac:chgData name="志謙 謝" userId="ca66aeaa88524a48" providerId="LiveId" clId="{F737B7AB-FE9B-4CCB-85AC-8EA05548123C}" dt="2023-03-28T14:22:09.819" v="239" actId="478"/>
          <ac:spMkLst>
            <pc:docMk/>
            <pc:sldMk cId="339710976" sldId="259"/>
            <ac:spMk id="4" creationId="{C472ECC9-57F0-9320-038C-8116370C0180}"/>
          </ac:spMkLst>
        </pc:spChg>
        <pc:spChg chg="del">
          <ac:chgData name="志謙 謝" userId="ca66aeaa88524a48" providerId="LiveId" clId="{F737B7AB-FE9B-4CCB-85AC-8EA05548123C}" dt="2023-03-28T14:21:39.242" v="232" actId="700"/>
          <ac:spMkLst>
            <pc:docMk/>
            <pc:sldMk cId="339710976" sldId="259"/>
            <ac:spMk id="5" creationId="{EC00C6F6-1799-F2BB-9EEA-FF8CA5AF2EC0}"/>
          </ac:spMkLst>
        </pc:spChg>
        <pc:spChg chg="add mod ord">
          <ac:chgData name="志謙 謝" userId="ca66aeaa88524a48" providerId="LiveId" clId="{F737B7AB-FE9B-4CCB-85AC-8EA05548123C}" dt="2023-03-28T14:21:50.062" v="237" actId="20577"/>
          <ac:spMkLst>
            <pc:docMk/>
            <pc:sldMk cId="339710976" sldId="259"/>
            <ac:spMk id="6" creationId="{2950C745-387C-6083-D313-B1BC7F0B29AB}"/>
          </ac:spMkLst>
        </pc:spChg>
      </pc:sldChg>
      <pc:sldChg chg="addSp delSp modSp new del mod setBg modClrScheme setClrOvrMap delDesignElem chgLayout">
        <pc:chgData name="志謙 謝" userId="ca66aeaa88524a48" providerId="LiveId" clId="{F737B7AB-FE9B-4CCB-85AC-8EA05548123C}" dt="2023-03-28T14:21:32.968" v="230" actId="47"/>
        <pc:sldMkLst>
          <pc:docMk/>
          <pc:sldMk cId="1304246138" sldId="259"/>
        </pc:sldMkLst>
        <pc:spChg chg="del mod ord">
          <ac:chgData name="志謙 謝" userId="ca66aeaa88524a48" providerId="LiveId" clId="{F737B7AB-FE9B-4CCB-85AC-8EA05548123C}" dt="2023-03-28T14:13:45.786" v="219" actId="700"/>
          <ac:spMkLst>
            <pc:docMk/>
            <pc:sldMk cId="1304246138" sldId="259"/>
            <ac:spMk id="2" creationId="{F1DCFE5C-DFB8-B507-8079-8E50CEF3B889}"/>
          </ac:spMkLst>
        </pc:spChg>
        <pc:spChg chg="del">
          <ac:chgData name="志謙 謝" userId="ca66aeaa88524a48" providerId="LiveId" clId="{F737B7AB-FE9B-4CCB-85AC-8EA05548123C}" dt="2023-03-28T14:13:45.786" v="219" actId="700"/>
          <ac:spMkLst>
            <pc:docMk/>
            <pc:sldMk cId="1304246138" sldId="259"/>
            <ac:spMk id="3" creationId="{78D6F424-F6D0-F4C0-ED8A-54A31977AA90}"/>
          </ac:spMkLst>
        </pc:spChg>
        <pc:spChg chg="mod ord">
          <ac:chgData name="志謙 謝" userId="ca66aeaa88524a48" providerId="LiveId" clId="{F737B7AB-FE9B-4CCB-85AC-8EA05548123C}" dt="2023-03-28T14:20:52.894" v="229"/>
          <ac:spMkLst>
            <pc:docMk/>
            <pc:sldMk cId="1304246138" sldId="259"/>
            <ac:spMk id="4" creationId="{4A4DF10A-F673-E8EA-C70C-89E1DC4D4550}"/>
          </ac:spMkLst>
        </pc:spChg>
        <pc:spChg chg="del">
          <ac:chgData name="志謙 謝" userId="ca66aeaa88524a48" providerId="LiveId" clId="{F737B7AB-FE9B-4CCB-85AC-8EA05548123C}" dt="2023-03-28T14:13:45.786" v="219" actId="700"/>
          <ac:spMkLst>
            <pc:docMk/>
            <pc:sldMk cId="1304246138" sldId="259"/>
            <ac:spMk id="5" creationId="{59E1247A-B18F-5DEF-6A90-2E49F3BAE1A3}"/>
          </ac:spMkLst>
        </pc:spChg>
        <pc:spChg chg="add mod ord">
          <ac:chgData name="志謙 謝" userId="ca66aeaa88524a48" providerId="LiveId" clId="{F737B7AB-FE9B-4CCB-85AC-8EA05548123C}" dt="2023-03-28T14:15:29.399" v="224" actId="26606"/>
          <ac:spMkLst>
            <pc:docMk/>
            <pc:sldMk cId="1304246138" sldId="259"/>
            <ac:spMk id="6" creationId="{AC23AFEB-4BBD-FEB0-1F9D-01611ECCB026}"/>
          </ac:spMkLst>
        </pc:spChg>
        <pc:spChg chg="add del">
          <ac:chgData name="志謙 謝" userId="ca66aeaa88524a48" providerId="LiveId" clId="{F737B7AB-FE9B-4CCB-85AC-8EA05548123C}" dt="2023-03-28T14:20:52.894" v="229"/>
          <ac:spMkLst>
            <pc:docMk/>
            <pc:sldMk cId="1304246138" sldId="259"/>
            <ac:spMk id="8" creationId="{66B332A4-D438-4773-A77F-5ED49A448D9D}"/>
          </ac:spMkLst>
        </pc:spChg>
        <pc:spChg chg="add del">
          <ac:chgData name="志謙 謝" userId="ca66aeaa88524a48" providerId="LiveId" clId="{F737B7AB-FE9B-4CCB-85AC-8EA05548123C}" dt="2023-03-28T14:20:52.894" v="229"/>
          <ac:spMkLst>
            <pc:docMk/>
            <pc:sldMk cId="1304246138" sldId="259"/>
            <ac:spMk id="9" creationId="{DF9AD32D-FF05-44F4-BD4D-9CEE89B71EB9}"/>
          </ac:spMkLst>
        </pc:spChg>
        <pc:spChg chg="add del">
          <ac:chgData name="志謙 謝" userId="ca66aeaa88524a48" providerId="LiveId" clId="{F737B7AB-FE9B-4CCB-85AC-8EA05548123C}" dt="2023-03-28T14:13:56.993" v="221" actId="26606"/>
          <ac:spMkLst>
            <pc:docMk/>
            <pc:sldMk cId="1304246138" sldId="259"/>
            <ac:spMk id="11" creationId="{66B332A4-D438-4773-A77F-5ED49A448D9D}"/>
          </ac:spMkLst>
        </pc:spChg>
        <pc:spChg chg="add del">
          <ac:chgData name="志謙 謝" userId="ca66aeaa88524a48" providerId="LiveId" clId="{F737B7AB-FE9B-4CCB-85AC-8EA05548123C}" dt="2023-03-28T14:13:56.993" v="221" actId="26606"/>
          <ac:spMkLst>
            <pc:docMk/>
            <pc:sldMk cId="1304246138" sldId="259"/>
            <ac:spMk id="13" creationId="{DF9AD32D-FF05-44F4-BD4D-9CEE89B71EB9}"/>
          </ac:spMkLst>
        </pc:spChg>
      </pc:sldChg>
      <pc:sldChg chg="modSp new del mod">
        <pc:chgData name="志謙 謝" userId="ca66aeaa88524a48" providerId="LiveId" clId="{F737B7AB-FE9B-4CCB-85AC-8EA05548123C}" dt="2023-03-28T14:36:41.625" v="295" actId="47"/>
        <pc:sldMkLst>
          <pc:docMk/>
          <pc:sldMk cId="2968845192" sldId="259"/>
        </pc:sldMkLst>
        <pc:spChg chg="mod">
          <ac:chgData name="志謙 謝" userId="ca66aeaa88524a48" providerId="LiveId" clId="{F737B7AB-FE9B-4CCB-85AC-8EA05548123C}" dt="2023-03-28T14:36:25.603" v="294" actId="20577"/>
          <ac:spMkLst>
            <pc:docMk/>
            <pc:sldMk cId="2968845192" sldId="259"/>
            <ac:spMk id="2" creationId="{8FC282DD-62AA-21A3-D85A-22FF803B7713}"/>
          </ac:spMkLst>
        </pc:spChg>
      </pc:sldChg>
      <pc:sldChg chg="modSp new del mod">
        <pc:chgData name="志謙 謝" userId="ca66aeaa88524a48" providerId="LiveId" clId="{F737B7AB-FE9B-4CCB-85AC-8EA05548123C}" dt="2023-03-28T14:32:30.381" v="251" actId="47"/>
        <pc:sldMkLst>
          <pc:docMk/>
          <pc:sldMk cId="3754037463" sldId="260"/>
        </pc:sldMkLst>
        <pc:spChg chg="mod">
          <ac:chgData name="志謙 謝" userId="ca66aeaa88524a48" providerId="LiveId" clId="{F737B7AB-FE9B-4CCB-85AC-8EA05548123C}" dt="2023-03-28T14:22:22.883" v="244" actId="20577"/>
          <ac:spMkLst>
            <pc:docMk/>
            <pc:sldMk cId="3754037463" sldId="260"/>
            <ac:spMk id="2" creationId="{3B1BC204-E819-0FE0-389C-A46DC02B91BD}"/>
          </ac:spMkLst>
        </pc:spChg>
      </pc:sldChg>
      <pc:sldMasterChg chg="addSp delSp modSp mod setBg addSldLayout delSldLayout modSldLayout sldLayoutOrd">
        <pc:chgData name="志謙 謝" userId="ca66aeaa88524a48" providerId="LiveId" clId="{F737B7AB-FE9B-4CCB-85AC-8EA05548123C}" dt="2023-03-28T14:39:39.848" v="315" actId="478"/>
        <pc:sldMasterMkLst>
          <pc:docMk/>
          <pc:sldMasterMk cId="1774270813" sldId="2147483648"/>
        </pc:sldMasterMkLst>
        <pc:spChg chg="mod">
          <ac:chgData name="志謙 謝" userId="ca66aeaa88524a48" providerId="LiveId" clId="{F737B7AB-FE9B-4CCB-85AC-8EA05548123C}" dt="2023-03-28T14:12:13.309" v="207"/>
          <ac:spMkLst>
            <pc:docMk/>
            <pc:sldMasterMk cId="1774270813" sldId="2147483648"/>
            <ac:spMk id="2" creationId="{92232FB1-3330-D90F-FE4D-A9476DED546C}"/>
          </ac:spMkLst>
        </pc:spChg>
        <pc:spChg chg="mod">
          <ac:chgData name="志謙 謝" userId="ca66aeaa88524a48" providerId="LiveId" clId="{F737B7AB-FE9B-4CCB-85AC-8EA05548123C}" dt="2023-03-28T14:12:13.309" v="207"/>
          <ac:spMkLst>
            <pc:docMk/>
            <pc:sldMasterMk cId="1774270813" sldId="2147483648"/>
            <ac:spMk id="3" creationId="{5824A458-F0E2-6B4D-F5A9-F3BEC4DDE29B}"/>
          </ac:spMkLst>
        </pc:spChg>
        <pc:spChg chg="mod">
          <ac:chgData name="志謙 謝" userId="ca66aeaa88524a48" providerId="LiveId" clId="{F737B7AB-FE9B-4CCB-85AC-8EA05548123C}" dt="2023-03-28T14:36:55.364" v="296" actId="255"/>
          <ac:spMkLst>
            <pc:docMk/>
            <pc:sldMasterMk cId="1774270813" sldId="2147483648"/>
            <ac:spMk id="4" creationId="{90A17B92-C441-A1AB-241E-30A7568A7184}"/>
          </ac:spMkLst>
        </pc:spChg>
        <pc:spChg chg="mod">
          <ac:chgData name="志謙 謝" userId="ca66aeaa88524a48" providerId="LiveId" clId="{F737B7AB-FE9B-4CCB-85AC-8EA05548123C}" dt="2023-03-28T14:36:55.364" v="296" actId="255"/>
          <ac:spMkLst>
            <pc:docMk/>
            <pc:sldMasterMk cId="1774270813" sldId="2147483648"/>
            <ac:spMk id="5" creationId="{3A62D1A7-A28D-F808-606C-620BEA84F74F}"/>
          </ac:spMkLst>
        </pc:spChg>
        <pc:spChg chg="mod">
          <ac:chgData name="志謙 謝" userId="ca66aeaa88524a48" providerId="LiveId" clId="{F737B7AB-FE9B-4CCB-85AC-8EA05548123C}" dt="2023-03-28T14:36:55.364" v="296" actId="255"/>
          <ac:spMkLst>
            <pc:docMk/>
            <pc:sldMasterMk cId="1774270813" sldId="2147483648"/>
            <ac:spMk id="6" creationId="{D8D51EFE-35C3-9A2B-E06B-4E057376419E}"/>
          </ac:spMkLst>
        </pc:spChg>
        <pc:spChg chg="add del mod ord">
          <ac:chgData name="志謙 謝" userId="ca66aeaa88524a48" providerId="LiveId" clId="{F737B7AB-FE9B-4CCB-85AC-8EA05548123C}" dt="2023-03-28T14:33:42.312" v="257" actId="478"/>
          <ac:spMkLst>
            <pc:docMk/>
            <pc:sldMasterMk cId="1774270813" sldId="2147483648"/>
            <ac:spMk id="7" creationId="{6E06806D-0B64-667A-52D0-B23B6A7C1171}"/>
          </ac:spMkLst>
        </pc:spChg>
        <pc:spChg chg="add del mod ord">
          <ac:chgData name="志謙 謝" userId="ca66aeaa88524a48" providerId="LiveId" clId="{F737B7AB-FE9B-4CCB-85AC-8EA05548123C}" dt="2023-03-28T14:33:39.024" v="256" actId="478"/>
          <ac:spMkLst>
            <pc:docMk/>
            <pc:sldMasterMk cId="1774270813" sldId="2147483648"/>
            <ac:spMk id="8" creationId="{77B1DBDB-6F7F-FDDD-2CB4-7A0809160D2B}"/>
          </ac:spMkLst>
        </pc:spChg>
        <pc:picChg chg="add del mod">
          <ac:chgData name="志謙 謝" userId="ca66aeaa88524a48" providerId="LiveId" clId="{F737B7AB-FE9B-4CCB-85AC-8EA05548123C}" dt="2023-03-28T14:03:51.730" v="100" actId="478"/>
          <ac:picMkLst>
            <pc:docMk/>
            <pc:sldMasterMk cId="1774270813" sldId="2147483648"/>
            <ac:picMk id="10" creationId="{D0E0BB23-B84B-EE22-83F6-1B2F28C51775}"/>
          </ac:picMkLst>
        </pc:picChg>
        <pc:picChg chg="add del mod">
          <ac:chgData name="志謙 謝" userId="ca66aeaa88524a48" providerId="LiveId" clId="{F737B7AB-FE9B-4CCB-85AC-8EA05548123C}" dt="2023-03-28T14:06:29.517" v="127" actId="478"/>
          <ac:picMkLst>
            <pc:docMk/>
            <pc:sldMasterMk cId="1774270813" sldId="2147483648"/>
            <ac:picMk id="12" creationId="{46056D43-D4DA-DDFC-AAAB-FE69CE65D26F}"/>
          </ac:picMkLst>
        </pc:picChg>
        <pc:sldLayoutChg chg="modSp del mod">
          <pc:chgData name="志謙 謝" userId="ca66aeaa88524a48" providerId="LiveId" clId="{F737B7AB-FE9B-4CCB-85AC-8EA05548123C}" dt="2023-03-28T13:55:59.987" v="40" actId="2696"/>
          <pc:sldLayoutMkLst>
            <pc:docMk/>
            <pc:sldMasterMk cId="1774270813" sldId="2147483648"/>
            <pc:sldLayoutMk cId="351152651" sldId="2147483649"/>
          </pc:sldLayoutMkLst>
          <pc:spChg chg="mod">
            <ac:chgData name="志謙 謝" userId="ca66aeaa88524a48" providerId="LiveId" clId="{F737B7AB-FE9B-4CCB-85AC-8EA05548123C}" dt="2023-03-28T13:54:24.334" v="29" actId="2711"/>
            <ac:spMkLst>
              <pc:docMk/>
              <pc:sldMasterMk cId="1774270813" sldId="2147483648"/>
              <pc:sldLayoutMk cId="351152651" sldId="2147483649"/>
              <ac:spMk id="2" creationId="{72E7943C-131A-7276-D910-849D4D8B5850}"/>
            </ac:spMkLst>
          </pc:spChg>
          <pc:spChg chg="mod">
            <ac:chgData name="志謙 謝" userId="ca66aeaa88524a48" providerId="LiveId" clId="{F737B7AB-FE9B-4CCB-85AC-8EA05548123C}" dt="2023-03-28T13:54:24.334" v="29" actId="2711"/>
            <ac:spMkLst>
              <pc:docMk/>
              <pc:sldMasterMk cId="1774270813" sldId="2147483648"/>
              <pc:sldLayoutMk cId="351152651" sldId="2147483649"/>
              <ac:spMk id="3" creationId="{49DCE12D-B1AA-2433-5AA3-35BA7842B900}"/>
            </ac:spMkLst>
          </pc:spChg>
          <pc:spChg chg="mod">
            <ac:chgData name="志謙 謝" userId="ca66aeaa88524a48" providerId="LiveId" clId="{F737B7AB-FE9B-4CCB-85AC-8EA05548123C}" dt="2023-03-28T13:54:24.334" v="29" actId="2711"/>
            <ac:spMkLst>
              <pc:docMk/>
              <pc:sldMasterMk cId="1774270813" sldId="2147483648"/>
              <pc:sldLayoutMk cId="351152651" sldId="2147483649"/>
              <ac:spMk id="4" creationId="{8DE95C0D-8E74-6559-3956-335E137E69FB}"/>
            </ac:spMkLst>
          </pc:spChg>
          <pc:spChg chg="mod ord">
            <ac:chgData name="志謙 謝" userId="ca66aeaa88524a48" providerId="LiveId" clId="{F737B7AB-FE9B-4CCB-85AC-8EA05548123C}" dt="2023-03-28T13:54:24.334" v="29" actId="2711"/>
            <ac:spMkLst>
              <pc:docMk/>
              <pc:sldMasterMk cId="1774270813" sldId="2147483648"/>
              <pc:sldLayoutMk cId="351152651" sldId="2147483649"/>
              <ac:spMk id="5" creationId="{DCBCFF0F-04AA-16D4-6E81-9978721E9B09}"/>
            </ac:spMkLst>
          </pc:spChg>
          <pc:spChg chg="mod">
            <ac:chgData name="志謙 謝" userId="ca66aeaa88524a48" providerId="LiveId" clId="{F737B7AB-FE9B-4CCB-85AC-8EA05548123C}" dt="2023-03-28T13:54:24.334" v="29" actId="2711"/>
            <ac:spMkLst>
              <pc:docMk/>
              <pc:sldMasterMk cId="1774270813" sldId="2147483648"/>
              <pc:sldLayoutMk cId="351152651" sldId="2147483649"/>
              <ac:spMk id="6" creationId="{F87CE1BC-363E-366C-F198-C6F1FF919442}"/>
            </ac:spMkLst>
          </pc:spChg>
        </pc:sldLayoutChg>
        <pc:sldLayoutChg chg="new del mod replId">
          <pc:chgData name="志謙 謝" userId="ca66aeaa88524a48" providerId="LiveId" clId="{F737B7AB-FE9B-4CCB-85AC-8EA05548123C}" dt="2023-03-28T13:56:07.512" v="43" actId="2696"/>
          <pc:sldLayoutMkLst>
            <pc:docMk/>
            <pc:sldMasterMk cId="1774270813" sldId="2147483648"/>
            <pc:sldLayoutMk cId="985529860" sldId="2147483649"/>
          </pc:sldLayoutMkLst>
        </pc:sldLayoutChg>
        <pc:sldLayoutChg chg="add del">
          <pc:chgData name="志謙 謝" userId="ca66aeaa88524a48" providerId="LiveId" clId="{F737B7AB-FE9B-4CCB-85AC-8EA05548123C}" dt="2023-03-28T13:58:40.474" v="77" actId="2696"/>
          <pc:sldLayoutMkLst>
            <pc:docMk/>
            <pc:sldMasterMk cId="1774270813" sldId="2147483648"/>
            <pc:sldLayoutMk cId="1054010816" sldId="2147483649"/>
          </pc:sldLayoutMkLst>
        </pc:sldLayoutChg>
        <pc:sldLayoutChg chg="add del">
          <pc:chgData name="志謙 謝" userId="ca66aeaa88524a48" providerId="LiveId" clId="{F737B7AB-FE9B-4CCB-85AC-8EA05548123C}" dt="2023-03-28T14:04:03.938" v="102" actId="2696"/>
          <pc:sldLayoutMkLst>
            <pc:docMk/>
            <pc:sldMasterMk cId="1774270813" sldId="2147483648"/>
            <pc:sldLayoutMk cId="1475870719" sldId="2147483649"/>
          </pc:sldLayoutMkLst>
        </pc:sldLayoutChg>
        <pc:sldLayoutChg chg="addSp delSp modSp add mod ord setBg">
          <pc:chgData name="志謙 謝" userId="ca66aeaa88524a48" providerId="LiveId" clId="{F737B7AB-FE9B-4CCB-85AC-8EA05548123C}" dt="2023-03-28T14:39:39.848" v="315" actId="478"/>
          <pc:sldLayoutMkLst>
            <pc:docMk/>
            <pc:sldMasterMk cId="1774270813" sldId="2147483648"/>
            <pc:sldLayoutMk cId="3700115269" sldId="2147483649"/>
          </pc:sldLayoutMkLst>
          <pc:spChg chg="mod">
            <ac:chgData name="志謙 謝" userId="ca66aeaa88524a48" providerId="LiveId" clId="{F737B7AB-FE9B-4CCB-85AC-8EA05548123C}" dt="2023-03-28T14:32:26.081" v="250" actId="1076"/>
            <ac:spMkLst>
              <pc:docMk/>
              <pc:sldMasterMk cId="1774270813" sldId="2147483648"/>
              <pc:sldLayoutMk cId="3700115269" sldId="2147483649"/>
              <ac:spMk id="2" creationId="{BD87D2E8-7C5F-6456-E4BD-F22781D1F28F}"/>
            </ac:spMkLst>
          </pc:spChg>
          <pc:spChg chg="mod">
            <ac:chgData name="志謙 謝" userId="ca66aeaa88524a48" providerId="LiveId" clId="{F737B7AB-FE9B-4CCB-85AC-8EA05548123C}" dt="2023-03-28T14:12:13.309" v="207"/>
            <ac:spMkLst>
              <pc:docMk/>
              <pc:sldMasterMk cId="1774270813" sldId="2147483648"/>
              <pc:sldLayoutMk cId="3700115269" sldId="2147483649"/>
              <ac:spMk id="3" creationId="{6DA2A93B-6BD3-172A-1EEF-49F3A23089F3}"/>
            </ac:spMkLst>
          </pc:spChg>
          <pc:spChg chg="del">
            <ac:chgData name="志謙 謝" userId="ca66aeaa88524a48" providerId="LiveId" clId="{F737B7AB-FE9B-4CCB-85AC-8EA05548123C}" dt="2023-03-28T14:34:50.433" v="270" actId="478"/>
            <ac:spMkLst>
              <pc:docMk/>
              <pc:sldMasterMk cId="1774270813" sldId="2147483648"/>
              <pc:sldLayoutMk cId="3700115269" sldId="2147483649"/>
              <ac:spMk id="4" creationId="{BCA9FAC2-8D22-AE13-4EAD-6C8E4512C32C}"/>
            </ac:spMkLst>
          </pc:spChg>
          <pc:spChg chg="del">
            <ac:chgData name="志謙 謝" userId="ca66aeaa88524a48" providerId="LiveId" clId="{F737B7AB-FE9B-4CCB-85AC-8EA05548123C}" dt="2023-03-28T14:34:50.433" v="270" actId="478"/>
            <ac:spMkLst>
              <pc:docMk/>
              <pc:sldMasterMk cId="1774270813" sldId="2147483648"/>
              <pc:sldLayoutMk cId="3700115269" sldId="2147483649"/>
              <ac:spMk id="5" creationId="{A6157048-2DC9-73FD-1717-334E4FA5B0AC}"/>
            </ac:spMkLst>
          </pc:spChg>
          <pc:spChg chg="del">
            <ac:chgData name="志謙 謝" userId="ca66aeaa88524a48" providerId="LiveId" clId="{F737B7AB-FE9B-4CCB-85AC-8EA05548123C}" dt="2023-03-28T14:34:50.433" v="270" actId="478"/>
            <ac:spMkLst>
              <pc:docMk/>
              <pc:sldMasterMk cId="1774270813" sldId="2147483648"/>
              <pc:sldLayoutMk cId="3700115269" sldId="2147483649"/>
              <ac:spMk id="6" creationId="{C0358095-58A3-AC1A-EB13-79AFE21B57A5}"/>
            </ac:spMkLst>
          </pc:spChg>
          <pc:spChg chg="add del mod">
            <ac:chgData name="志謙 謝" userId="ca66aeaa88524a48" providerId="LiveId" clId="{F737B7AB-FE9B-4CCB-85AC-8EA05548123C}" dt="2023-03-28T14:35:09.941" v="273" actId="478"/>
            <ac:spMkLst>
              <pc:docMk/>
              <pc:sldMasterMk cId="1774270813" sldId="2147483648"/>
              <pc:sldLayoutMk cId="3700115269" sldId="2147483649"/>
              <ac:spMk id="7" creationId="{819169BB-9E6D-A4F8-1D6D-6A795559797F}"/>
            </ac:spMkLst>
          </pc:spChg>
          <pc:spChg chg="add del">
            <ac:chgData name="志謙 謝" userId="ca66aeaa88524a48" providerId="LiveId" clId="{F737B7AB-FE9B-4CCB-85AC-8EA05548123C}" dt="2023-03-28T14:38:53.468" v="309" actId="478"/>
            <ac:spMkLst>
              <pc:docMk/>
              <pc:sldMasterMk cId="1774270813" sldId="2147483648"/>
              <pc:sldLayoutMk cId="3700115269" sldId="2147483649"/>
              <ac:spMk id="10" creationId="{69C9BC21-D329-E1F8-1C47-DFA316B625BD}"/>
            </ac:spMkLst>
          </pc:spChg>
          <pc:cxnChg chg="add del mod">
            <ac:chgData name="志謙 謝" userId="ca66aeaa88524a48" providerId="LiveId" clId="{F737B7AB-FE9B-4CCB-85AC-8EA05548123C}" dt="2023-03-28T14:39:39.848" v="315" actId="478"/>
            <ac:cxnSpMkLst>
              <pc:docMk/>
              <pc:sldMasterMk cId="1774270813" sldId="2147483648"/>
              <pc:sldLayoutMk cId="3700115269" sldId="2147483649"/>
              <ac:cxnSpMk id="9" creationId="{34AFFB92-B607-2C5B-FCA7-CE3C45293CE0}"/>
            </ac:cxnSpMkLst>
          </pc:cxnChg>
        </pc:sldLayoutChg>
        <pc:sldLayoutChg chg="addSp modSp add del mod">
          <pc:chgData name="志謙 謝" userId="ca66aeaa88524a48" providerId="LiveId" clId="{F737B7AB-FE9B-4CCB-85AC-8EA05548123C}" dt="2023-03-28T13:56:00" v="41" actId="2696"/>
          <pc:sldLayoutMkLst>
            <pc:docMk/>
            <pc:sldMasterMk cId="1774270813" sldId="2147483648"/>
            <pc:sldLayoutMk cId="726678646" sldId="2147483650"/>
          </pc:sldLayoutMkLst>
          <pc:spChg chg="mod">
            <ac:chgData name="志謙 謝" userId="ca66aeaa88524a48" providerId="LiveId" clId="{F737B7AB-FE9B-4CCB-85AC-8EA05548123C}" dt="2023-03-28T13:54:54.043" v="34" actId="113"/>
            <ac:spMkLst>
              <pc:docMk/>
              <pc:sldMasterMk cId="1774270813" sldId="2147483648"/>
              <pc:sldLayoutMk cId="726678646" sldId="2147483650"/>
              <ac:spMk id="4" creationId="{79F509DF-CA3B-981C-1326-2221FC533873}"/>
            </ac:spMkLst>
          </pc:spChg>
          <pc:spChg chg="mod">
            <ac:chgData name="志謙 謝" userId="ca66aeaa88524a48" providerId="LiveId" clId="{F737B7AB-FE9B-4CCB-85AC-8EA05548123C}" dt="2023-03-28T13:54:54.043" v="34" actId="113"/>
            <ac:spMkLst>
              <pc:docMk/>
              <pc:sldMasterMk cId="1774270813" sldId="2147483648"/>
              <pc:sldLayoutMk cId="726678646" sldId="2147483650"/>
              <ac:spMk id="5" creationId="{03317B94-21E7-7D3D-CB49-06B4D01EB5D7}"/>
            </ac:spMkLst>
          </pc:spChg>
          <pc:spChg chg="mod">
            <ac:chgData name="志謙 謝" userId="ca66aeaa88524a48" providerId="LiveId" clId="{F737B7AB-FE9B-4CCB-85AC-8EA05548123C}" dt="2023-03-28T13:54:54.043" v="34" actId="113"/>
            <ac:spMkLst>
              <pc:docMk/>
              <pc:sldMasterMk cId="1774270813" sldId="2147483648"/>
              <pc:sldLayoutMk cId="726678646" sldId="2147483650"/>
              <ac:spMk id="6" creationId="{2F5DC824-486F-58FD-70E9-3BBC7978F230}"/>
            </ac:spMkLst>
          </pc:spChg>
          <pc:spChg chg="add mod ord">
            <ac:chgData name="志謙 謝" userId="ca66aeaa88524a48" providerId="LiveId" clId="{F737B7AB-FE9B-4CCB-85AC-8EA05548123C}" dt="2023-03-28T13:55:21.038" v="37" actId="207"/>
            <ac:spMkLst>
              <pc:docMk/>
              <pc:sldMasterMk cId="1774270813" sldId="2147483648"/>
              <pc:sldLayoutMk cId="726678646" sldId="2147483650"/>
              <ac:spMk id="7" creationId="{9566CC1E-F6E0-E110-5B29-D97BBC260F68}"/>
            </ac:spMkLst>
          </pc:spChg>
        </pc:sldLayoutChg>
        <pc:sldLayoutChg chg="addSp delSp modSp new del mod">
          <pc:chgData name="志謙 謝" userId="ca66aeaa88524a48" providerId="LiveId" clId="{F737B7AB-FE9B-4CCB-85AC-8EA05548123C}" dt="2023-03-28T14:10:12.922" v="178" actId="2696"/>
          <pc:sldLayoutMkLst>
            <pc:docMk/>
            <pc:sldMasterMk cId="1774270813" sldId="2147483648"/>
            <pc:sldLayoutMk cId="1624980977" sldId="2147483650"/>
          </pc:sldLayoutMkLst>
          <pc:spChg chg="mod">
            <ac:chgData name="志謙 謝" userId="ca66aeaa88524a48" providerId="LiveId" clId="{F737B7AB-FE9B-4CCB-85AC-8EA05548123C}" dt="2023-03-28T14:09:31.688" v="172" actId="14100"/>
            <ac:spMkLst>
              <pc:docMk/>
              <pc:sldMasterMk cId="1774270813" sldId="2147483648"/>
              <pc:sldLayoutMk cId="1624980977" sldId="2147483650"/>
              <ac:spMk id="2" creationId="{4F769928-99F0-D05A-F097-E54CACF98F61}"/>
            </ac:spMkLst>
          </pc:spChg>
          <pc:spChg chg="add del mod">
            <ac:chgData name="志謙 謝" userId="ca66aeaa88524a48" providerId="LiveId" clId="{F737B7AB-FE9B-4CCB-85AC-8EA05548123C}" dt="2023-03-28T14:07:27.796" v="137" actId="478"/>
            <ac:spMkLst>
              <pc:docMk/>
              <pc:sldMasterMk cId="1774270813" sldId="2147483648"/>
              <pc:sldLayoutMk cId="1624980977" sldId="2147483650"/>
              <ac:spMk id="6" creationId="{D5D0A99D-A9D7-7EEF-EF8C-5723E813F307}"/>
            </ac:spMkLst>
          </pc:spChg>
          <pc:spChg chg="add del mod">
            <ac:chgData name="志謙 謝" userId="ca66aeaa88524a48" providerId="LiveId" clId="{F737B7AB-FE9B-4CCB-85AC-8EA05548123C}" dt="2023-03-28T14:08:01.722" v="149" actId="478"/>
            <ac:spMkLst>
              <pc:docMk/>
              <pc:sldMasterMk cId="1774270813" sldId="2147483648"/>
              <pc:sldLayoutMk cId="1624980977" sldId="2147483650"/>
              <ac:spMk id="7" creationId="{D14517D2-1E11-1907-D416-ED33677446F9}"/>
            </ac:spMkLst>
          </pc:spChg>
          <pc:spChg chg="add del">
            <ac:chgData name="志謙 謝" userId="ca66aeaa88524a48" providerId="LiveId" clId="{F737B7AB-FE9B-4CCB-85AC-8EA05548123C}" dt="2023-03-28T14:08:16.415" v="150" actId="11529"/>
            <ac:spMkLst>
              <pc:docMk/>
              <pc:sldMasterMk cId="1774270813" sldId="2147483648"/>
              <pc:sldLayoutMk cId="1624980977" sldId="2147483650"/>
              <ac:spMk id="8" creationId="{943E2348-E229-D676-62DE-4ED8643A4E7B}"/>
            </ac:spMkLst>
          </pc:spChg>
          <pc:spChg chg="add del mod">
            <ac:chgData name="志謙 謝" userId="ca66aeaa88524a48" providerId="LiveId" clId="{F737B7AB-FE9B-4CCB-85AC-8EA05548123C}" dt="2023-03-28T14:08:45.841" v="153" actId="478"/>
            <ac:spMkLst>
              <pc:docMk/>
              <pc:sldMasterMk cId="1774270813" sldId="2147483648"/>
              <pc:sldLayoutMk cId="1624980977" sldId="2147483650"/>
              <ac:spMk id="9" creationId="{377A89C3-9238-6209-2B5A-DDA98B3E5E96}"/>
            </ac:spMkLst>
          </pc:spChg>
          <pc:spChg chg="add del">
            <ac:chgData name="志謙 謝" userId="ca66aeaa88524a48" providerId="LiveId" clId="{F737B7AB-FE9B-4CCB-85AC-8EA05548123C}" dt="2023-03-28T14:08:42.935" v="152" actId="11529"/>
            <ac:spMkLst>
              <pc:docMk/>
              <pc:sldMasterMk cId="1774270813" sldId="2147483648"/>
              <pc:sldLayoutMk cId="1624980977" sldId="2147483650"/>
              <ac:spMk id="10" creationId="{396FA990-3058-EF91-0BF6-4F18AAEB0D04}"/>
            </ac:spMkLst>
          </pc:spChg>
          <pc:spChg chg="add del mod">
            <ac:chgData name="志謙 謝" userId="ca66aeaa88524a48" providerId="LiveId" clId="{F737B7AB-FE9B-4CCB-85AC-8EA05548123C}" dt="2023-03-28T14:08:42.935" v="152" actId="11529"/>
            <ac:spMkLst>
              <pc:docMk/>
              <pc:sldMasterMk cId="1774270813" sldId="2147483648"/>
              <pc:sldLayoutMk cId="1624980977" sldId="2147483650"/>
              <ac:spMk id="11" creationId="{49BAF418-4D64-07A8-DB67-FC67D1288D4D}"/>
            </ac:spMkLst>
          </pc:spChg>
          <pc:spChg chg="add del">
            <ac:chgData name="志謙 謝" userId="ca66aeaa88524a48" providerId="LiveId" clId="{F737B7AB-FE9B-4CCB-85AC-8EA05548123C}" dt="2023-03-28T14:08:54.787" v="154" actId="11529"/>
            <ac:spMkLst>
              <pc:docMk/>
              <pc:sldMasterMk cId="1774270813" sldId="2147483648"/>
              <pc:sldLayoutMk cId="1624980977" sldId="2147483650"/>
              <ac:spMk id="12" creationId="{56D1886A-3661-A335-5B63-CBED05FD9013}"/>
            </ac:spMkLst>
          </pc:spChg>
          <pc:spChg chg="add mod">
            <ac:chgData name="志謙 謝" userId="ca66aeaa88524a48" providerId="LiveId" clId="{F737B7AB-FE9B-4CCB-85AC-8EA05548123C}" dt="2023-03-28T14:08:54.787" v="154" actId="11529"/>
            <ac:spMkLst>
              <pc:docMk/>
              <pc:sldMasterMk cId="1774270813" sldId="2147483648"/>
              <pc:sldLayoutMk cId="1624980977" sldId="2147483650"/>
              <ac:spMk id="13" creationId="{193DC955-6E3D-421D-AEC2-626D3F20EA9A}"/>
            </ac:spMkLst>
          </pc:spChg>
        </pc:sldLayoutChg>
        <pc:sldLayoutChg chg="del">
          <pc:chgData name="志謙 謝" userId="ca66aeaa88524a48" providerId="LiveId" clId="{F737B7AB-FE9B-4CCB-85AC-8EA05548123C}" dt="2023-03-28T13:52:34.855" v="6" actId="2696"/>
          <pc:sldLayoutMkLst>
            <pc:docMk/>
            <pc:sldMasterMk cId="1774270813" sldId="2147483648"/>
            <pc:sldLayoutMk cId="3206098568" sldId="2147483651"/>
          </pc:sldLayoutMkLst>
        </pc:sldLayoutChg>
        <pc:sldLayoutChg chg="addSp delSp modSp new mod ord setBg">
          <pc:chgData name="志謙 謝" userId="ca66aeaa88524a48" providerId="LiveId" clId="{F737B7AB-FE9B-4CCB-85AC-8EA05548123C}" dt="2023-03-28T14:35:58.142" v="281" actId="20578"/>
          <pc:sldLayoutMkLst>
            <pc:docMk/>
            <pc:sldMasterMk cId="1774270813" sldId="2147483648"/>
            <pc:sldLayoutMk cId="3405846016" sldId="2147483651"/>
          </pc:sldLayoutMkLst>
          <pc:spChg chg="add del">
            <ac:chgData name="志謙 謝" userId="ca66aeaa88524a48" providerId="LiveId" clId="{F737B7AB-FE9B-4CCB-85AC-8EA05548123C}" dt="2023-03-28T14:10:29.537" v="179" actId="11529"/>
            <ac:spMkLst>
              <pc:docMk/>
              <pc:sldMasterMk cId="1774270813" sldId="2147483648"/>
              <pc:sldLayoutMk cId="3405846016" sldId="2147483651"/>
              <ac:spMk id="6" creationId="{30B4D2AF-D9BD-52B1-4233-F310C3920780}"/>
            </ac:spMkLst>
          </pc:spChg>
          <pc:spChg chg="add mod">
            <ac:chgData name="志謙 謝" userId="ca66aeaa88524a48" providerId="LiveId" clId="{F737B7AB-FE9B-4CCB-85AC-8EA05548123C}" dt="2023-03-28T14:12:13.309" v="207"/>
            <ac:spMkLst>
              <pc:docMk/>
              <pc:sldMasterMk cId="1774270813" sldId="2147483648"/>
              <pc:sldLayoutMk cId="3405846016" sldId="2147483651"/>
              <ac:spMk id="7" creationId="{F1ECC47B-D0EA-9CE1-94B9-CFB33519FAE9}"/>
            </ac:spMkLst>
          </pc:spChg>
          <pc:spChg chg="add mod ord">
            <ac:chgData name="志謙 謝" userId="ca66aeaa88524a48" providerId="LiveId" clId="{F737B7AB-FE9B-4CCB-85AC-8EA05548123C}" dt="2023-03-28T14:34:00.880" v="261" actId="167"/>
            <ac:spMkLst>
              <pc:docMk/>
              <pc:sldMasterMk cId="1774270813" sldId="2147483648"/>
              <pc:sldLayoutMk cId="3405846016" sldId="2147483651"/>
              <ac:spMk id="8" creationId="{FF5C04EC-9936-54C9-899F-E255A45165E0}"/>
            </ac:spMkLst>
          </pc:spChg>
          <pc:spChg chg="add mod ord">
            <ac:chgData name="志謙 謝" userId="ca66aeaa88524a48" providerId="LiveId" clId="{F737B7AB-FE9B-4CCB-85AC-8EA05548123C}" dt="2023-03-28T14:34:22.452" v="266" actId="14100"/>
            <ac:spMkLst>
              <pc:docMk/>
              <pc:sldMasterMk cId="1774270813" sldId="2147483648"/>
              <pc:sldLayoutMk cId="3405846016" sldId="2147483651"/>
              <ac:spMk id="9" creationId="{C316E0DE-E948-9FB1-9D4B-979D44A29AD8}"/>
            </ac:spMkLst>
          </pc:spChg>
        </pc:sldLayoutChg>
        <pc:sldLayoutChg chg="addSp modSp new del mod">
          <pc:chgData name="志謙 謝" userId="ca66aeaa88524a48" providerId="LiveId" clId="{F737B7AB-FE9B-4CCB-85AC-8EA05548123C}" dt="2023-03-28T14:35:44.824" v="278" actId="2696"/>
          <pc:sldLayoutMkLst>
            <pc:docMk/>
            <pc:sldMasterMk cId="1774270813" sldId="2147483648"/>
            <pc:sldLayoutMk cId="338096225" sldId="2147483652"/>
          </pc:sldLayoutMkLst>
          <pc:spChg chg="add mod">
            <ac:chgData name="志謙 謝" userId="ca66aeaa88524a48" providerId="LiveId" clId="{F737B7AB-FE9B-4CCB-85AC-8EA05548123C}" dt="2023-03-28T14:35:42.876" v="277" actId="14100"/>
            <ac:spMkLst>
              <pc:docMk/>
              <pc:sldMasterMk cId="1774270813" sldId="2147483648"/>
              <pc:sldLayoutMk cId="338096225" sldId="2147483652"/>
              <ac:spMk id="6" creationId="{89B2E9F8-73C4-DC1F-A29C-DB0B9BFFC0BD}"/>
            </ac:spMkLst>
          </pc:spChg>
        </pc:sldLayoutChg>
        <pc:sldLayoutChg chg="new del mod">
          <pc:chgData name="志謙 謝" userId="ca66aeaa88524a48" providerId="LiveId" clId="{F737B7AB-FE9B-4CCB-85AC-8EA05548123C}" dt="2023-03-28T14:13:02.325" v="211" actId="2696"/>
          <pc:sldLayoutMkLst>
            <pc:docMk/>
            <pc:sldMasterMk cId="1774270813" sldId="2147483648"/>
            <pc:sldLayoutMk cId="1141424614" sldId="2147483652"/>
          </pc:sldLayoutMkLst>
        </pc:sldLayoutChg>
        <pc:sldLayoutChg chg="del">
          <pc:chgData name="志謙 謝" userId="ca66aeaa88524a48" providerId="LiveId" clId="{F737B7AB-FE9B-4CCB-85AC-8EA05548123C}" dt="2023-03-28T13:52:34.873" v="7" actId="2696"/>
          <pc:sldLayoutMkLst>
            <pc:docMk/>
            <pc:sldMasterMk cId="1774270813" sldId="2147483648"/>
            <pc:sldLayoutMk cId="1586701009" sldId="2147483652"/>
          </pc:sldLayoutMkLst>
        </pc:sldLayoutChg>
        <pc:sldLayoutChg chg="delSp modSp mod">
          <pc:chgData name="志謙 謝" userId="ca66aeaa88524a48" providerId="LiveId" clId="{F737B7AB-FE9B-4CCB-85AC-8EA05548123C}" dt="2023-03-28T14:35:53.779" v="280" actId="1076"/>
          <pc:sldLayoutMkLst>
            <pc:docMk/>
            <pc:sldMasterMk cId="1774270813" sldId="2147483648"/>
            <pc:sldLayoutMk cId="2207788689" sldId="2147483652"/>
          </pc:sldLayoutMkLst>
          <pc:spChg chg="mod">
            <ac:chgData name="志謙 謝" userId="ca66aeaa88524a48" providerId="LiveId" clId="{F737B7AB-FE9B-4CCB-85AC-8EA05548123C}" dt="2023-03-28T14:35:53.779" v="280" actId="1076"/>
            <ac:spMkLst>
              <pc:docMk/>
              <pc:sldMasterMk cId="1774270813" sldId="2147483648"/>
              <pc:sldLayoutMk cId="2207788689" sldId="2147483652"/>
              <ac:spMk id="2" creationId="{BD87D2E8-7C5F-6456-E4BD-F22781D1F28F}"/>
            </ac:spMkLst>
          </pc:spChg>
          <pc:spChg chg="del">
            <ac:chgData name="志謙 謝" userId="ca66aeaa88524a48" providerId="LiveId" clId="{F737B7AB-FE9B-4CCB-85AC-8EA05548123C}" dt="2023-03-28T14:35:49.048" v="279" actId="478"/>
            <ac:spMkLst>
              <pc:docMk/>
              <pc:sldMasterMk cId="1774270813" sldId="2147483648"/>
              <pc:sldLayoutMk cId="2207788689" sldId="2147483652"/>
              <ac:spMk id="3" creationId="{6DA2A93B-6BD3-172A-1EEF-49F3A23089F3}"/>
            </ac:spMkLst>
          </pc:spChg>
        </pc:sldLayoutChg>
        <pc:sldLayoutChg chg="delSp modSp del mod setBg">
          <pc:chgData name="志謙 謝" userId="ca66aeaa88524a48" providerId="LiveId" clId="{F737B7AB-FE9B-4CCB-85AC-8EA05548123C}" dt="2023-03-28T14:33:31.617" v="254" actId="2696"/>
          <pc:sldLayoutMkLst>
            <pc:docMk/>
            <pc:sldMasterMk cId="1774270813" sldId="2147483648"/>
            <pc:sldLayoutMk cId="2415937103" sldId="2147483652"/>
          </pc:sldLayoutMkLst>
          <pc:spChg chg="mod">
            <ac:chgData name="志謙 謝" userId="ca66aeaa88524a48" providerId="LiveId" clId="{F737B7AB-FE9B-4CCB-85AC-8EA05548123C}" dt="2023-03-28T14:13:18.420" v="213" actId="1076"/>
            <ac:spMkLst>
              <pc:docMk/>
              <pc:sldMasterMk cId="1774270813" sldId="2147483648"/>
              <pc:sldLayoutMk cId="2415937103" sldId="2147483652"/>
              <ac:spMk id="2" creationId="{BD87D2E8-7C5F-6456-E4BD-F22781D1F28F}"/>
            </ac:spMkLst>
          </pc:spChg>
          <pc:spChg chg="del">
            <ac:chgData name="志謙 謝" userId="ca66aeaa88524a48" providerId="LiveId" clId="{F737B7AB-FE9B-4CCB-85AC-8EA05548123C}" dt="2023-03-28T14:13:07.539" v="212" actId="478"/>
            <ac:spMkLst>
              <pc:docMk/>
              <pc:sldMasterMk cId="1774270813" sldId="2147483648"/>
              <pc:sldLayoutMk cId="2415937103" sldId="2147483652"/>
              <ac:spMk id="3" creationId="{6DA2A93B-6BD3-172A-1EEF-49F3A23089F3}"/>
            </ac:spMkLst>
          </pc:spChg>
          <pc:spChg chg="del">
            <ac:chgData name="志謙 謝" userId="ca66aeaa88524a48" providerId="LiveId" clId="{F737B7AB-FE9B-4CCB-85AC-8EA05548123C}" dt="2023-03-28T14:13:28.067" v="215" actId="478"/>
            <ac:spMkLst>
              <pc:docMk/>
              <pc:sldMasterMk cId="1774270813" sldId="2147483648"/>
              <pc:sldLayoutMk cId="2415937103" sldId="2147483652"/>
              <ac:spMk id="4" creationId="{BCA9FAC2-8D22-AE13-4EAD-6C8E4512C32C}"/>
            </ac:spMkLst>
          </pc:spChg>
          <pc:spChg chg="del">
            <ac:chgData name="志謙 謝" userId="ca66aeaa88524a48" providerId="LiveId" clId="{F737B7AB-FE9B-4CCB-85AC-8EA05548123C}" dt="2023-03-28T14:13:27.061" v="214" actId="478"/>
            <ac:spMkLst>
              <pc:docMk/>
              <pc:sldMasterMk cId="1774270813" sldId="2147483648"/>
              <pc:sldLayoutMk cId="2415937103" sldId="2147483652"/>
              <ac:spMk id="5" creationId="{A6157048-2DC9-73FD-1717-334E4FA5B0AC}"/>
            </ac:spMkLst>
          </pc:spChg>
          <pc:spChg chg="del">
            <ac:chgData name="志謙 謝" userId="ca66aeaa88524a48" providerId="LiveId" clId="{F737B7AB-FE9B-4CCB-85AC-8EA05548123C}" dt="2023-03-28T14:13:29.938" v="216" actId="478"/>
            <ac:spMkLst>
              <pc:docMk/>
              <pc:sldMasterMk cId="1774270813" sldId="2147483648"/>
              <pc:sldLayoutMk cId="2415937103" sldId="2147483652"/>
              <ac:spMk id="6" creationId="{C0358095-58A3-AC1A-EB13-79AFE21B57A5}"/>
            </ac:spMkLst>
          </pc:spChg>
        </pc:sldLayoutChg>
        <pc:sldLayoutChg chg="del">
          <pc:chgData name="志謙 謝" userId="ca66aeaa88524a48" providerId="LiveId" clId="{F737B7AB-FE9B-4CCB-85AC-8EA05548123C}" dt="2023-03-28T13:52:34.891" v="8" actId="2696"/>
          <pc:sldLayoutMkLst>
            <pc:docMk/>
            <pc:sldMasterMk cId="1774270813" sldId="2147483648"/>
            <pc:sldLayoutMk cId="75361175" sldId="2147483653"/>
          </pc:sldLayoutMkLst>
        </pc:sldLayoutChg>
        <pc:sldLayoutChg chg="new del mod">
          <pc:chgData name="志謙 謝" userId="ca66aeaa88524a48" providerId="LiveId" clId="{F737B7AB-FE9B-4CCB-85AC-8EA05548123C}" dt="2023-03-28T14:14:25.693" v="223" actId="11236"/>
          <pc:sldLayoutMkLst>
            <pc:docMk/>
            <pc:sldMasterMk cId="1774270813" sldId="2147483648"/>
            <pc:sldLayoutMk cId="3469393239" sldId="2147483653"/>
          </pc:sldLayoutMkLst>
        </pc:sldLayoutChg>
        <pc:sldLayoutChg chg="new del mod">
          <pc:chgData name="志謙 謝" userId="ca66aeaa88524a48" providerId="LiveId" clId="{F737B7AB-FE9B-4CCB-85AC-8EA05548123C}" dt="2023-03-28T14:15:56.507" v="226" actId="2696"/>
          <pc:sldLayoutMkLst>
            <pc:docMk/>
            <pc:sldMasterMk cId="1774270813" sldId="2147483648"/>
            <pc:sldLayoutMk cId="3881312243" sldId="2147483653"/>
          </pc:sldLayoutMkLst>
        </pc:sldLayoutChg>
        <pc:sldLayoutChg chg="del">
          <pc:chgData name="志謙 謝" userId="ca66aeaa88524a48" providerId="LiveId" clId="{F737B7AB-FE9B-4CCB-85AC-8EA05548123C}" dt="2023-03-28T13:52:34.899" v="9" actId="2696"/>
          <pc:sldLayoutMkLst>
            <pc:docMk/>
            <pc:sldMasterMk cId="1774270813" sldId="2147483648"/>
            <pc:sldLayoutMk cId="3924828811" sldId="2147483654"/>
          </pc:sldLayoutMkLst>
        </pc:sldLayoutChg>
        <pc:sldLayoutChg chg="del">
          <pc:chgData name="志謙 謝" userId="ca66aeaa88524a48" providerId="LiveId" clId="{F737B7AB-FE9B-4CCB-85AC-8EA05548123C}" dt="2023-03-28T13:52:34.906" v="10" actId="2696"/>
          <pc:sldLayoutMkLst>
            <pc:docMk/>
            <pc:sldMasterMk cId="1774270813" sldId="2147483648"/>
            <pc:sldLayoutMk cId="1107046050" sldId="2147483655"/>
          </pc:sldLayoutMkLst>
        </pc:sldLayoutChg>
        <pc:sldLayoutChg chg="del">
          <pc:chgData name="志謙 謝" userId="ca66aeaa88524a48" providerId="LiveId" clId="{F737B7AB-FE9B-4CCB-85AC-8EA05548123C}" dt="2023-03-28T13:52:34.921" v="11" actId="2696"/>
          <pc:sldLayoutMkLst>
            <pc:docMk/>
            <pc:sldMasterMk cId="1774270813" sldId="2147483648"/>
            <pc:sldLayoutMk cId="3383148526" sldId="2147483656"/>
          </pc:sldLayoutMkLst>
        </pc:sldLayoutChg>
        <pc:sldLayoutChg chg="del">
          <pc:chgData name="志謙 謝" userId="ca66aeaa88524a48" providerId="LiveId" clId="{F737B7AB-FE9B-4CCB-85AC-8EA05548123C}" dt="2023-03-28T13:52:34.932" v="12" actId="2696"/>
          <pc:sldLayoutMkLst>
            <pc:docMk/>
            <pc:sldMasterMk cId="1774270813" sldId="2147483648"/>
            <pc:sldLayoutMk cId="4256231268" sldId="2147483657"/>
          </pc:sldLayoutMkLst>
        </pc:sldLayoutChg>
        <pc:sldLayoutChg chg="del">
          <pc:chgData name="志謙 謝" userId="ca66aeaa88524a48" providerId="LiveId" clId="{F737B7AB-FE9B-4CCB-85AC-8EA05548123C}" dt="2023-03-28T13:52:34.946" v="13" actId="2696"/>
          <pc:sldLayoutMkLst>
            <pc:docMk/>
            <pc:sldMasterMk cId="1774270813" sldId="2147483648"/>
            <pc:sldLayoutMk cId="501920004" sldId="2147483658"/>
          </pc:sldLayoutMkLst>
        </pc:sldLayoutChg>
        <pc:sldLayoutChg chg="del">
          <pc:chgData name="志謙 謝" userId="ca66aeaa88524a48" providerId="LiveId" clId="{F737B7AB-FE9B-4CCB-85AC-8EA05548123C}" dt="2023-03-28T13:52:34.958" v="14" actId="2696"/>
          <pc:sldLayoutMkLst>
            <pc:docMk/>
            <pc:sldMasterMk cId="1774270813" sldId="2147483648"/>
            <pc:sldLayoutMk cId="393366650" sldId="2147483659"/>
          </pc:sldLayoutMkLst>
        </pc:sldLayoutChg>
      </pc:sldMasterChg>
      <pc:sldMasterChg chg="addSp modSp modSldLayout">
        <pc:chgData name="志謙 謝" userId="ca66aeaa88524a48" providerId="LiveId" clId="{F737B7AB-FE9B-4CCB-85AC-8EA05548123C}" dt="2023-03-28T14:12:12.952" v="206"/>
        <pc:sldMasterMkLst>
          <pc:docMk/>
          <pc:sldMasterMk cId="2339040791" sldId="2147483652"/>
        </pc:sldMasterMkLst>
        <pc:spChg chg="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2" creationId="{00000000-0000-0000-0000-000000000000}"/>
          </ac:spMkLst>
        </pc:spChg>
        <pc:spChg chg="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3" creationId="{00000000-0000-0000-0000-000000000000}"/>
          </ac:spMkLst>
        </pc:spChg>
        <pc:spChg chg="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4" creationId="{00000000-0000-0000-0000-000000000000}"/>
          </ac:spMkLst>
        </pc:spChg>
        <pc:spChg chg="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5" creationId="{00000000-0000-0000-0000-000000000000}"/>
          </ac:spMkLst>
        </pc:spChg>
        <pc:spChg chg="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6" creationId="{00000000-0000-0000-0000-000000000000}"/>
          </ac:spMkLst>
        </pc:spChg>
        <pc:spChg chg="add 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7" creationId="{31D87AFD-6175-0F39-C0C0-4FF7E937942E}"/>
          </ac:spMkLst>
        </pc:spChg>
        <pc:spChg chg="add mod">
          <ac:chgData name="志謙 謝" userId="ca66aeaa88524a48" providerId="LiveId" clId="{F737B7AB-FE9B-4CCB-85AC-8EA05548123C}" dt="2023-03-28T14:12:12.952" v="206"/>
          <ac:spMkLst>
            <pc:docMk/>
            <pc:sldMasterMk cId="2339040791" sldId="2147483652"/>
            <ac:spMk id="8" creationId="{C2967A98-8815-8B04-81F7-F982B7DADDEE}"/>
          </ac:spMkLst>
        </pc:sp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4209351572" sldId="2147483653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4209351572" sldId="2147483653"/>
              <ac:spMk id="2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4209351572" sldId="2147483653"/>
              <ac:spMk id="3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2001788557" sldId="2147483655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001788557" sldId="2147483655"/>
              <ac:spMk id="2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001788557" sldId="2147483655"/>
              <ac:spMk id="3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934008915" sldId="2147483656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934008915" sldId="2147483656"/>
              <ac:spMk id="3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934008915" sldId="2147483656"/>
              <ac:spMk id="4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270455566" sldId="2147483657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0455566" sldId="2147483657"/>
              <ac:spMk id="2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0455566" sldId="2147483657"/>
              <ac:spMk id="3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0455566" sldId="2147483657"/>
              <ac:spMk id="4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0455566" sldId="2147483657"/>
              <ac:spMk id="5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0455566" sldId="2147483657"/>
              <ac:spMk id="6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176481991" sldId="2147483660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176481991" sldId="2147483660"/>
              <ac:spMk id="2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176481991" sldId="2147483660"/>
              <ac:spMk id="3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176481991" sldId="2147483660"/>
              <ac:spMk id="4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277216359" sldId="2147483661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7216359" sldId="2147483661"/>
              <ac:spMk id="2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7216359" sldId="2147483661"/>
              <ac:spMk id="3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277216359" sldId="2147483661"/>
              <ac:spMk id="4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4138946917" sldId="2147483663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4138946917" sldId="2147483663"/>
              <ac:spMk id="2" creationId="{00000000-0000-0000-0000-000000000000}"/>
            </ac:spMkLst>
          </pc:spChg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4138946917" sldId="2147483663"/>
              <ac:spMk id="3" creationId="{00000000-0000-0000-0000-000000000000}"/>
            </ac:spMkLst>
          </pc:spChg>
        </pc:sldLayoutChg>
        <pc:sldLayoutChg chg="modSp">
          <pc:chgData name="志謙 謝" userId="ca66aeaa88524a48" providerId="LiveId" clId="{F737B7AB-FE9B-4CCB-85AC-8EA05548123C}" dt="2023-03-28T14:12:12.952" v="206"/>
          <pc:sldLayoutMkLst>
            <pc:docMk/>
            <pc:sldMasterMk cId="2339040791" sldId="2147483652"/>
            <pc:sldLayoutMk cId="914188594" sldId="2147483664"/>
          </pc:sldLayoutMkLst>
          <pc:spChg chg="mod">
            <ac:chgData name="志謙 謝" userId="ca66aeaa88524a48" providerId="LiveId" clId="{F737B7AB-FE9B-4CCB-85AC-8EA05548123C}" dt="2023-03-28T14:12:12.952" v="206"/>
            <ac:spMkLst>
              <pc:docMk/>
              <pc:sldMasterMk cId="2339040791" sldId="2147483652"/>
              <pc:sldLayoutMk cId="914188594" sldId="2147483664"/>
              <ac:spMk id="7" creationId="{F1ECC47B-D0EA-9CE1-94B9-CFB33519FAE9}"/>
            </ac:spMkLst>
          </pc:spChg>
        </pc:sldLayoutChg>
      </pc:sldMasterChg>
      <pc:sldMasterChg chg="addSp">
        <pc:chgData name="志謙 謝" userId="ca66aeaa88524a48" providerId="LiveId" clId="{F737B7AB-FE9B-4CCB-85AC-8EA05548123C}" dt="2023-03-28T14:20:51.093" v="228"/>
        <pc:sldMasterMkLst>
          <pc:docMk/>
          <pc:sldMasterMk cId="2357128378" sldId="2147483653"/>
        </pc:sldMasterMkLst>
        <pc:spChg chg="add">
          <ac:chgData name="志謙 謝" userId="ca66aeaa88524a48" providerId="LiveId" clId="{F737B7AB-FE9B-4CCB-85AC-8EA05548123C}" dt="2023-03-28T14:20:51.093" v="228"/>
          <ac:spMkLst>
            <pc:docMk/>
            <pc:sldMasterMk cId="2357128378" sldId="2147483653"/>
            <ac:spMk id="7" creationId="{7997572A-6E3F-F21E-31F0-480A5755D81E}"/>
          </ac:spMkLst>
        </pc:spChg>
        <pc:spChg chg="add">
          <ac:chgData name="志謙 謝" userId="ca66aeaa88524a48" providerId="LiveId" clId="{F737B7AB-FE9B-4CCB-85AC-8EA05548123C}" dt="2023-03-28T14:20:51.093" v="228"/>
          <ac:spMkLst>
            <pc:docMk/>
            <pc:sldMasterMk cId="2357128378" sldId="2147483653"/>
            <ac:spMk id="8" creationId="{32A65776-40F7-3B99-393B-5FFE0BC49D63}"/>
          </ac:spMkLst>
        </pc:spChg>
      </pc:sldMasterChg>
      <pc:sldMasterChg chg="addSp">
        <pc:chgData name="志謙 謝" userId="ca66aeaa88524a48" providerId="LiveId" clId="{F737B7AB-FE9B-4CCB-85AC-8EA05548123C}" dt="2023-03-28T14:12:10.598" v="205"/>
        <pc:sldMasterMkLst>
          <pc:docMk/>
          <pc:sldMasterMk cId="1257858340" sldId="2147483665"/>
        </pc:sldMasterMkLst>
        <pc:spChg chg="add">
          <ac:chgData name="志謙 謝" userId="ca66aeaa88524a48" providerId="LiveId" clId="{F737B7AB-FE9B-4CCB-85AC-8EA05548123C}" dt="2023-03-28T14:12:10.598" v="205"/>
          <ac:spMkLst>
            <pc:docMk/>
            <pc:sldMasterMk cId="1257858340" sldId="2147483665"/>
            <ac:spMk id="7" creationId="{0047A324-08FB-A95B-3D1E-4D8CD210CBF2}"/>
          </ac:spMkLst>
        </pc:spChg>
        <pc:spChg chg="add">
          <ac:chgData name="志謙 謝" userId="ca66aeaa88524a48" providerId="LiveId" clId="{F737B7AB-FE9B-4CCB-85AC-8EA05548123C}" dt="2023-03-28T14:12:10.598" v="205"/>
          <ac:spMkLst>
            <pc:docMk/>
            <pc:sldMasterMk cId="1257858340" sldId="2147483665"/>
            <ac:spMk id="8" creationId="{810D4CEE-9A9D-F07F-5E66-41FEFB7982D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BF00F-2647-4A5F-B018-6359B647B0CE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B000-4BC6-43A4-9987-1F9BEFB8DD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3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7D2E8-7C5F-6456-E4BD-F22781D1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5256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A2A93B-6BD3-172A-1EEF-49F3A2308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52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7001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316E0DE-E948-9FB1-9D4B-979D44A29AD8}"/>
              </a:ext>
            </a:extLst>
          </p:cNvPr>
          <p:cNvSpPr/>
          <p:nvPr userDrawn="1"/>
        </p:nvSpPr>
        <p:spPr>
          <a:xfrm>
            <a:off x="-3968" y="6315740"/>
            <a:ext cx="12192000" cy="542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C04EC-9936-54C9-899F-E255A45165E0}"/>
              </a:ext>
            </a:extLst>
          </p:cNvPr>
          <p:cNvSpPr/>
          <p:nvPr userDrawn="1"/>
        </p:nvSpPr>
        <p:spPr>
          <a:xfrm>
            <a:off x="0" y="0"/>
            <a:ext cx="12192000" cy="12652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9DCC58-A620-20A7-598A-2D03B650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BF791B-CAAA-7ECA-EFED-26EC9E03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293-507B-4B71-8B5F-413FC4790F06}" type="datetime1">
              <a:rPr lang="zh-TW" altLang="en-US" smtClean="0"/>
              <a:t>2023/3/28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F689D8-4BE7-5005-EDB7-D87421FB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謝志謙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EE8A2C-66C4-3F2C-BCDF-7A55738D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20849AF0-6BF8-48A8-B0EF-AB7D8E7E43A6}" type="slidenum">
              <a:rPr lang="zh-TW" altLang="en-US" smtClean="0"/>
              <a:pPr/>
              <a:t>‹#›</a:t>
            </a:fld>
            <a:r>
              <a:rPr lang="zh-TW" altLang="en-US"/>
              <a:t> 頁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1ECC47B-D0EA-9CE1-94B9-CFB33519F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726" y="1409700"/>
            <a:ext cx="11504613" cy="4711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0584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7D2E8-7C5F-6456-E4BD-F22781D1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0778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32FB1-3330-D90F-FE4D-A9476DED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3" y="90488"/>
            <a:ext cx="11504428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24A458-F0E2-6B4D-F5A9-F3BEC4DD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03" y="1345130"/>
            <a:ext cx="11495568" cy="487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A17B92-C441-A1AB-241E-30A7568A7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0200" y="64023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797A5D7-BFCF-4389-94A0-50A6EC377CCD}" type="datetime1">
              <a:rPr lang="zh-TW" altLang="en-US" smtClean="0"/>
              <a:pPr/>
              <a:t>2023/3/28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2D1A7-A28D-F808-606C-620BEA84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023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謝志謙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D51EFE-35C3-9A2B-E06B-4E0573764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23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第 </a:t>
            </a:r>
            <a:fld id="{20849AF0-6BF8-48A8-B0EF-AB7D8E7E43A6}" type="slidenum">
              <a:rPr lang="zh-TW" altLang="en-US" smtClean="0"/>
              <a:pPr/>
              <a:t>‹#›</a:t>
            </a:fld>
            <a:r>
              <a:rPr lang="zh-TW" altLang="en-US"/>
              <a:t> 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2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621D3-0B57-B3A3-38E3-E7F078E30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61F8B6-0747-051E-1696-669408BE6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91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31082-D10C-796B-EDA6-DE8CB442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6D0132-0641-0046-E201-4280B38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謝志謙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8BA10-C978-7612-CCD3-2A8DD6ED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20849AF0-6BF8-48A8-B0EF-AB7D8E7E43A6}" type="slidenum">
              <a:rPr lang="zh-TW" altLang="en-US" smtClean="0"/>
              <a:pPr/>
              <a:t>1</a:t>
            </a:fld>
            <a:r>
              <a:rPr lang="zh-TW" altLang="en-US"/>
              <a:t> 頁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5A8484-1AD3-C9E3-34D7-343B9054D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7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51</TotalTime>
  <Words>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Calibri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志謙 謝</dc:creator>
  <cp:lastModifiedBy>志謙 謝</cp:lastModifiedBy>
  <cp:revision>1</cp:revision>
  <dcterms:created xsi:type="dcterms:W3CDTF">2023-03-28T13:47:59Z</dcterms:created>
  <dcterms:modified xsi:type="dcterms:W3CDTF">2023-03-28T14:39:48Z</dcterms:modified>
</cp:coreProperties>
</file>