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59675" cy="1079500"/>
  <p:notesSz cx="6858000" cy="9144000"/>
  <p:defaultTextStyle>
    <a:defPPr>
      <a:defRPr lang="ko-KR"/>
    </a:defPPr>
    <a:lvl1pPr marL="0" algn="l" defTabSz="414651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207326" algn="l" defTabSz="414651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414651" algn="l" defTabSz="414651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621976" algn="l" defTabSz="414651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829302" algn="l" defTabSz="414651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036627" algn="l" defTabSz="414651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243953" algn="l" defTabSz="414651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1451278" algn="l" defTabSz="414651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1658604" algn="l" defTabSz="414651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9" autoAdjust="0"/>
    <p:restoredTop sz="94660"/>
  </p:normalViewPr>
  <p:slideViewPr>
    <p:cSldViewPr snapToGrid="0">
      <p:cViewPr>
        <p:scale>
          <a:sx n="150" d="100"/>
          <a:sy n="150" d="100"/>
        </p:scale>
        <p:origin x="3048" y="3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176668"/>
            <a:ext cx="5669756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6988"/>
            <a:ext cx="5669756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6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3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57474"/>
            <a:ext cx="1630055" cy="9148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7474"/>
            <a:ext cx="4795669" cy="9148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3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4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9125"/>
            <a:ext cx="6520220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22415"/>
            <a:ext cx="6520220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4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7367"/>
            <a:ext cx="3212862" cy="6849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7367"/>
            <a:ext cx="3212862" cy="6849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474"/>
            <a:ext cx="6520220" cy="20865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264627"/>
            <a:ext cx="319809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394318"/>
            <a:ext cx="3198097" cy="5799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264627"/>
            <a:ext cx="321384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394318"/>
            <a:ext cx="3213847" cy="5799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1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6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67"/>
            <a:ext cx="2438192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5428"/>
            <a:ext cx="3827085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850"/>
            <a:ext cx="2438192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3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67"/>
            <a:ext cx="2438192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5428"/>
            <a:ext cx="3827085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850"/>
            <a:ext cx="2438192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7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7474"/>
            <a:ext cx="6520220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7367"/>
            <a:ext cx="6520220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000537"/>
            <a:ext cx="170092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9C88-9E67-4A66-9849-E979091715B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000537"/>
            <a:ext cx="255139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000537"/>
            <a:ext cx="170092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5B0F-39FF-45AB-A97B-4E3B0D3E8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27" rtl="0" eaLnBrk="1" latinLnBrk="1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75962" y="94880"/>
            <a:ext cx="7379720" cy="904871"/>
            <a:chOff x="325730" y="111813"/>
            <a:chExt cx="7379720" cy="904871"/>
          </a:xfrm>
        </p:grpSpPr>
        <p:sp>
          <p:nvSpPr>
            <p:cNvPr id="55" name="직사각형 54"/>
            <p:cNvSpPr/>
            <p:nvPr/>
          </p:nvSpPr>
          <p:spPr>
            <a:xfrm>
              <a:off x="325730" y="400296"/>
              <a:ext cx="2021099" cy="443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Titillium Web" panose="00000500000000000000" pitchFamily="2" charset="0"/>
                </a:rPr>
                <a:t>Write processor</a:t>
              </a:r>
              <a:endParaRPr lang="ko-KR" altLang="en-US" dirty="0">
                <a:latin typeface="Titillium Web" panose="00000500000000000000" pitchFamily="2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84351" y="400296"/>
              <a:ext cx="2021099" cy="443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Titillium Web" panose="00000500000000000000" pitchFamily="2" charset="0"/>
                </a:rPr>
                <a:t>Read processor</a:t>
              </a:r>
              <a:endParaRPr lang="ko-KR" altLang="en-US" dirty="0">
                <a:latin typeface="Titillium Web" panose="00000500000000000000" pitchFamily="2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5016" y="334043"/>
              <a:ext cx="462666" cy="509717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580334" y="498917"/>
              <a:ext cx="852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Titillium Web" panose="00000500000000000000" pitchFamily="2" charset="0"/>
                </a:rPr>
                <a:t>packaging</a:t>
              </a:r>
              <a:endParaRPr lang="ko-KR" altLang="en-US" sz="1000" dirty="0">
                <a:latin typeface="Titillium Web" panose="00000500000000000000" pitchFamily="2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976557" y="111813"/>
              <a:ext cx="867773" cy="904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tillium Web" panose="00000500000000000000" pitchFamily="2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88563" y="126294"/>
              <a:ext cx="84375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Titillium Web" panose="00000500000000000000" pitchFamily="2" charset="0"/>
                </a:rPr>
                <a:t>/</a:t>
              </a:r>
              <a:r>
                <a:rPr lang="en-US" altLang="ko-KR" sz="1050" dirty="0" err="1" smtClean="0">
                  <a:latin typeface="Titillium Web" panose="00000500000000000000" pitchFamily="2" charset="0"/>
                </a:rPr>
                <a:t>tmp</a:t>
              </a:r>
              <a:r>
                <a:rPr lang="en-US" altLang="ko-KR" sz="1050" dirty="0" smtClean="0">
                  <a:latin typeface="Titillium Web" panose="00000500000000000000" pitchFamily="2" charset="0"/>
                </a:rPr>
                <a:t>/</a:t>
              </a:r>
              <a:r>
                <a:rPr lang="en-US" altLang="ko-KR" sz="1050" dirty="0" err="1" smtClean="0">
                  <a:latin typeface="Titillium Web" panose="00000500000000000000" pitchFamily="2" charset="0"/>
                </a:rPr>
                <a:t>dum</a:t>
              </a:r>
              <a:r>
                <a:rPr lang="en-US" altLang="ko-KR" sz="1050" dirty="0" smtClean="0">
                  <a:latin typeface="Titillium Web" panose="00000500000000000000" pitchFamily="2" charset="0"/>
                </a:rPr>
                <a:t> file </a:t>
              </a:r>
              <a:endParaRPr lang="ko-KR" altLang="en-US" sz="1050" dirty="0">
                <a:latin typeface="Titillium Web" panose="00000500000000000000" pitchFamily="2" charset="0"/>
              </a:endParaRPr>
            </a:p>
          </p:txBody>
        </p:sp>
        <p:cxnSp>
          <p:nvCxnSpPr>
            <p:cNvPr id="61" name="직선 화살표 연결선 60"/>
            <p:cNvCxnSpPr>
              <a:stCxn id="55" idx="3"/>
              <a:endCxn id="58" idx="1"/>
            </p:cNvCxnSpPr>
            <p:nvPr/>
          </p:nvCxnSpPr>
          <p:spPr>
            <a:xfrm>
              <a:off x="2346829" y="622028"/>
              <a:ext cx="2335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8" idx="3"/>
              <a:endCxn id="56" idx="1"/>
            </p:cNvCxnSpPr>
            <p:nvPr/>
          </p:nvCxnSpPr>
          <p:spPr>
            <a:xfrm>
              <a:off x="3432363" y="622028"/>
              <a:ext cx="22519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원통 62"/>
            <p:cNvSpPr/>
            <p:nvPr/>
          </p:nvSpPr>
          <p:spPr>
            <a:xfrm rot="16200000">
              <a:off x="4289554" y="-188375"/>
              <a:ext cx="194682" cy="162080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tillium Web" panose="00000500000000000000" pitchFamily="2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70828" y="468137"/>
              <a:ext cx="1079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tillium Web" panose="00000500000000000000" pitchFamily="2" charset="0"/>
                </a:rPr>
                <a:t>IPC</a:t>
              </a:r>
              <a:endParaRPr lang="ko-KR" altLang="en-US" sz="1400" b="1" dirty="0">
                <a:latin typeface="Titillium Web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9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9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카네비컴</dc:creator>
  <cp:lastModifiedBy>카네비컴</cp:lastModifiedBy>
  <cp:revision>2</cp:revision>
  <dcterms:created xsi:type="dcterms:W3CDTF">2021-06-01T09:05:28Z</dcterms:created>
  <dcterms:modified xsi:type="dcterms:W3CDTF">2021-06-01T09:13:51Z</dcterms:modified>
</cp:coreProperties>
</file>