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659563" cy="1619250"/>
  <p:notesSz cx="6858000" cy="9144000"/>
  <p:defaultTextStyle>
    <a:defPPr>
      <a:defRPr lang="ko-KR"/>
    </a:defPPr>
    <a:lvl1pPr marL="0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1pPr>
    <a:lvl2pPr marL="231998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2pPr>
    <a:lvl3pPr marL="463994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3pPr>
    <a:lvl4pPr marL="695991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4pPr>
    <a:lvl5pPr marL="927989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5pPr>
    <a:lvl6pPr marL="1159986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6pPr>
    <a:lvl7pPr marL="1391983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7pPr>
    <a:lvl8pPr marL="1623980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8pPr>
    <a:lvl9pPr marL="1855978" algn="l" defTabSz="463994" rtl="0" eaLnBrk="1" latinLnBrk="1" hangingPunct="1">
      <a:defRPr sz="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0" autoAdjust="0"/>
    <p:restoredTop sz="94660"/>
  </p:normalViewPr>
  <p:slideViewPr>
    <p:cSldViewPr snapToGrid="0">
      <p:cViewPr>
        <p:scale>
          <a:sx n="300" d="100"/>
          <a:sy n="300" d="100"/>
        </p:scale>
        <p:origin x="45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265002"/>
            <a:ext cx="4994672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850481"/>
            <a:ext cx="4994672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0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86210"/>
            <a:ext cx="1435968" cy="13722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86210"/>
            <a:ext cx="4224660" cy="13722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403688"/>
            <a:ext cx="5743873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083623"/>
            <a:ext cx="5743873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2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431050"/>
            <a:ext cx="2830314" cy="10273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431050"/>
            <a:ext cx="2830314" cy="10273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86210"/>
            <a:ext cx="5743873" cy="3129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396941"/>
            <a:ext cx="2817307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591476"/>
            <a:ext cx="2817307" cy="8699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396941"/>
            <a:ext cx="2831182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591476"/>
            <a:ext cx="2831182" cy="8699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0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07950"/>
            <a:ext cx="2147882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233142"/>
            <a:ext cx="3371404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485775"/>
            <a:ext cx="2147882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4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07950"/>
            <a:ext cx="2147882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233142"/>
            <a:ext cx="3371404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485775"/>
            <a:ext cx="2147882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0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86210"/>
            <a:ext cx="5743873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431050"/>
            <a:ext cx="5743873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1500805"/>
            <a:ext cx="1498402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1500805"/>
            <a:ext cx="2247603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1500805"/>
            <a:ext cx="1498402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5890" rtl="0" eaLnBrk="1" latinLnBrk="1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56930" y="740323"/>
            <a:ext cx="1528749" cy="678688"/>
            <a:chOff x="2211176" y="418109"/>
            <a:chExt cx="1528749" cy="678688"/>
          </a:xfrm>
        </p:grpSpPr>
        <p:sp>
          <p:nvSpPr>
            <p:cNvPr id="5" name="직사각형 4"/>
            <p:cNvSpPr/>
            <p:nvPr/>
          </p:nvSpPr>
          <p:spPr>
            <a:xfrm>
              <a:off x="2211176" y="418109"/>
              <a:ext cx="1528749" cy="16445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3650" y="586998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70852" y="586999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25302" y="586998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9752" y="586998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4651" y="586998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026" y="586998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13650" y="841897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70852" y="841898"/>
              <a:ext cx="254899" cy="254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25302" y="841897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79752" y="841897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4651" y="841897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85026" y="841897"/>
              <a:ext cx="254899" cy="25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9489" y="53753"/>
            <a:ext cx="2021099" cy="44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Titillium Web" panose="00000500000000000000" pitchFamily="2" charset="0"/>
              </a:rPr>
              <a:t>Write processor</a:t>
            </a:r>
            <a:endParaRPr lang="ko-KR" altLang="en-US" sz="1800" dirty="0">
              <a:latin typeface="Titillium Web" panose="00000500000000000000" pitchFamily="2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03885" y="53753"/>
            <a:ext cx="2021099" cy="44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Titillium Web" panose="00000500000000000000" pitchFamily="2" charset="0"/>
              </a:rPr>
              <a:t>Read processor</a:t>
            </a:r>
            <a:endParaRPr lang="ko-KR" altLang="en-US" sz="1800" dirty="0">
              <a:latin typeface="Titillium Web" panose="00000500000000000000" pitchFamily="2" charset="0"/>
            </a:endParaRPr>
          </a:p>
        </p:txBody>
      </p:sp>
      <p:cxnSp>
        <p:nvCxnSpPr>
          <p:cNvPr id="52" name="직선 화살표 연결선 51"/>
          <p:cNvCxnSpPr>
            <a:stCxn id="49" idx="2"/>
            <a:endCxn id="21" idx="1"/>
          </p:cNvCxnSpPr>
          <p:nvPr/>
        </p:nvCxnSpPr>
        <p:spPr>
          <a:xfrm>
            <a:off x="1040039" y="497217"/>
            <a:ext cx="1676567" cy="794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10877" y="613365"/>
            <a:ext cx="768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write</a:t>
            </a:r>
            <a:endParaRPr lang="ko-KR" altLang="en-US" sz="1050" dirty="0"/>
          </a:p>
        </p:txBody>
      </p:sp>
      <p:cxnSp>
        <p:nvCxnSpPr>
          <p:cNvPr id="65" name="직선 화살표 연결선 64"/>
          <p:cNvCxnSpPr>
            <a:stCxn id="21" idx="3"/>
            <a:endCxn id="50" idx="2"/>
          </p:cNvCxnSpPr>
          <p:nvPr/>
        </p:nvCxnSpPr>
        <p:spPr>
          <a:xfrm flipV="1">
            <a:off x="2971505" y="497217"/>
            <a:ext cx="2642930" cy="794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81077" y="533595"/>
            <a:ext cx="768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read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661802" y="1376644"/>
            <a:ext cx="1739900" cy="21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Shared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9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카네비컴</dc:creator>
  <cp:lastModifiedBy>카네비컴</cp:lastModifiedBy>
  <cp:revision>10</cp:revision>
  <dcterms:created xsi:type="dcterms:W3CDTF">2021-06-01T09:05:28Z</dcterms:created>
  <dcterms:modified xsi:type="dcterms:W3CDTF">2021-06-01T09:40:19Z</dcterms:modified>
</cp:coreProperties>
</file>