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2804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6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40"/>
  </p:normalViewPr>
  <p:slideViewPr>
    <p:cSldViewPr snapToGrid="0" snapToObjects="1" showGuides="1">
      <p:cViewPr varScale="1">
        <p:scale>
          <a:sx n="64" d="100"/>
          <a:sy n="64" d="100"/>
        </p:scale>
        <p:origin x="168" y="1344"/>
      </p:cViewPr>
      <p:guideLst>
        <p:guide orient="horz" pos="1588"/>
        <p:guide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691D4-A834-5F46-B044-4E9AAD196E8F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2CAECED-BE89-A549-9E44-1E7023A463E4}">
      <dgm:prSet phldrT="[텍스트]"/>
      <dgm:spPr/>
      <dgm:t>
        <a:bodyPr/>
        <a:lstStyle/>
        <a:p>
          <a:pPr latinLnBrk="1"/>
          <a:r>
            <a:rPr lang="ko-KR" altLang="en-US" dirty="0"/>
            <a:t>각종 변수 초기화</a:t>
          </a:r>
        </a:p>
      </dgm:t>
    </dgm:pt>
    <dgm:pt modelId="{C934644B-EBE3-CB4A-9A7D-D6715A2AF31C}" type="parTrans" cxnId="{A7A11C5B-BF62-6E49-9696-BB34F1E2DB1F}">
      <dgm:prSet/>
      <dgm:spPr/>
      <dgm:t>
        <a:bodyPr/>
        <a:lstStyle/>
        <a:p>
          <a:pPr latinLnBrk="1"/>
          <a:endParaRPr lang="ko-KR" altLang="en-US"/>
        </a:p>
      </dgm:t>
    </dgm:pt>
    <dgm:pt modelId="{DB948AE8-ACE3-F64E-8CDA-F0879EFA6496}" type="sibTrans" cxnId="{A7A11C5B-BF62-6E49-9696-BB34F1E2DB1F}">
      <dgm:prSet/>
      <dgm:spPr/>
      <dgm:t>
        <a:bodyPr/>
        <a:lstStyle/>
        <a:p>
          <a:pPr latinLnBrk="1"/>
          <a:endParaRPr lang="ko-KR" altLang="en-US"/>
        </a:p>
      </dgm:t>
    </dgm:pt>
    <dgm:pt modelId="{4891BCE1-67CF-C745-9A80-C4C6EE246AD9}">
      <dgm:prSet phldrT="[텍스트]"/>
      <dgm:spPr/>
      <dgm:t>
        <a:bodyPr/>
        <a:lstStyle/>
        <a:p>
          <a:pPr latinLnBrk="1"/>
          <a:r>
            <a:rPr lang="en-US" altLang="ko-KR" dirty="0"/>
            <a:t>Platform </a:t>
          </a:r>
          <a:r>
            <a:rPr lang="ko-KR" altLang="en-US" dirty="0"/>
            <a:t>요청</a:t>
          </a:r>
        </a:p>
      </dgm:t>
    </dgm:pt>
    <dgm:pt modelId="{50F2D174-581C-8E45-A720-672244F3B0FC}" type="parTrans" cxnId="{E52622CC-1565-3046-B359-84544E0E4190}">
      <dgm:prSet/>
      <dgm:spPr/>
      <dgm:t>
        <a:bodyPr/>
        <a:lstStyle/>
        <a:p>
          <a:pPr latinLnBrk="1"/>
          <a:endParaRPr lang="ko-KR" altLang="en-US"/>
        </a:p>
      </dgm:t>
    </dgm:pt>
    <dgm:pt modelId="{13AB9DFE-42BD-1B4D-922E-4267B4EF419F}" type="sibTrans" cxnId="{E52622CC-1565-3046-B359-84544E0E4190}">
      <dgm:prSet/>
      <dgm:spPr/>
      <dgm:t>
        <a:bodyPr/>
        <a:lstStyle/>
        <a:p>
          <a:pPr latinLnBrk="1"/>
          <a:endParaRPr lang="ko-KR" altLang="en-US"/>
        </a:p>
      </dgm:t>
    </dgm:pt>
    <dgm:pt modelId="{5AEE5656-1F1D-7B49-8F7D-6F5D625BA757}">
      <dgm:prSet phldrT="[텍스트]"/>
      <dgm:spPr/>
      <dgm:t>
        <a:bodyPr/>
        <a:lstStyle/>
        <a:p>
          <a:pPr latinLnBrk="1"/>
          <a:r>
            <a:rPr lang="en-US" altLang="ko-KR" dirty="0"/>
            <a:t>Device(</a:t>
          </a:r>
          <a:r>
            <a:rPr lang="ko-KR" altLang="en-US" dirty="0"/>
            <a:t>계산</a:t>
          </a:r>
          <a:r>
            <a:rPr lang="en-US" altLang="ko-KR" dirty="0"/>
            <a:t>)</a:t>
          </a:r>
          <a:r>
            <a:rPr lang="ko-KR" altLang="en-US" dirty="0"/>
            <a:t> 요청</a:t>
          </a:r>
        </a:p>
      </dgm:t>
    </dgm:pt>
    <dgm:pt modelId="{19364D07-12D6-FF48-8764-903EF5EAFA8A}" type="parTrans" cxnId="{4EF9B710-5E02-0A44-83A4-5E8A2744EFC4}">
      <dgm:prSet/>
      <dgm:spPr/>
      <dgm:t>
        <a:bodyPr/>
        <a:lstStyle/>
        <a:p>
          <a:pPr latinLnBrk="1"/>
          <a:endParaRPr lang="ko-KR" altLang="en-US"/>
        </a:p>
      </dgm:t>
    </dgm:pt>
    <dgm:pt modelId="{CD002B9F-DC5E-C642-8EB2-575B58F0FDA8}" type="sibTrans" cxnId="{4EF9B710-5E02-0A44-83A4-5E8A2744EFC4}">
      <dgm:prSet/>
      <dgm:spPr/>
      <dgm:t>
        <a:bodyPr/>
        <a:lstStyle/>
        <a:p>
          <a:pPr latinLnBrk="1"/>
          <a:endParaRPr lang="ko-KR" altLang="en-US"/>
        </a:p>
      </dgm:t>
    </dgm:pt>
    <dgm:pt modelId="{211BADFD-4F48-BE49-B7F4-831CF7482C20}">
      <dgm:prSet phldrT="[텍스트]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dirty="0"/>
            <a:t>Context </a:t>
          </a:r>
          <a:r>
            <a:rPr lang="ko-KR" altLang="en-US" dirty="0"/>
            <a:t>생성</a:t>
          </a:r>
        </a:p>
      </dgm:t>
    </dgm:pt>
    <dgm:pt modelId="{CDCB146A-6F50-8F4D-9D13-0195D9AD5041}" type="parTrans" cxnId="{43627D2F-072B-CC43-AE8F-0543552A5BBC}">
      <dgm:prSet/>
      <dgm:spPr/>
      <dgm:t>
        <a:bodyPr/>
        <a:lstStyle/>
        <a:p>
          <a:pPr latinLnBrk="1"/>
          <a:endParaRPr lang="ko-KR" altLang="en-US"/>
        </a:p>
      </dgm:t>
    </dgm:pt>
    <dgm:pt modelId="{0DE39958-695C-E94B-AD05-9ED259D92F92}" type="sibTrans" cxnId="{43627D2F-072B-CC43-AE8F-0543552A5BBC}">
      <dgm:prSet/>
      <dgm:spPr/>
      <dgm:t>
        <a:bodyPr/>
        <a:lstStyle/>
        <a:p>
          <a:pPr latinLnBrk="1"/>
          <a:endParaRPr lang="ko-KR" altLang="en-US"/>
        </a:p>
      </dgm:t>
    </dgm:pt>
    <dgm:pt modelId="{F441FBD5-FE05-C947-B651-04E69F129171}">
      <dgm:prSet phldrT="[텍스트]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dirty="0"/>
            <a:t>Command Queue</a:t>
          </a:r>
          <a:r>
            <a:rPr lang="ko-KR" altLang="en-US" dirty="0"/>
            <a:t> 생성</a:t>
          </a:r>
        </a:p>
      </dgm:t>
    </dgm:pt>
    <dgm:pt modelId="{15A68CC4-7E97-7244-B7D9-B4F2364C9AEF}" type="parTrans" cxnId="{CC273A95-F0A8-5741-B4A4-0866F992223D}">
      <dgm:prSet/>
      <dgm:spPr/>
      <dgm:t>
        <a:bodyPr/>
        <a:lstStyle/>
        <a:p>
          <a:pPr latinLnBrk="1"/>
          <a:endParaRPr lang="ko-KR" altLang="en-US"/>
        </a:p>
      </dgm:t>
    </dgm:pt>
    <dgm:pt modelId="{E60BA72D-CBC8-B942-A2D6-17EDEBC7994D}" type="sibTrans" cxnId="{CC273A95-F0A8-5741-B4A4-0866F992223D}">
      <dgm:prSet/>
      <dgm:spPr/>
      <dgm:t>
        <a:bodyPr/>
        <a:lstStyle/>
        <a:p>
          <a:pPr latinLnBrk="1"/>
          <a:endParaRPr lang="ko-KR" altLang="en-US"/>
        </a:p>
      </dgm:t>
    </dgm:pt>
    <dgm:pt modelId="{B49B53B1-BDF7-614C-8921-4A2BF56511B9}">
      <dgm:prSet phldrT="[텍스트]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dirty="0"/>
            <a:t>Buffer </a:t>
          </a:r>
          <a:r>
            <a:rPr lang="ko-KR" altLang="en-US" dirty="0"/>
            <a:t>생성</a:t>
          </a:r>
        </a:p>
      </dgm:t>
    </dgm:pt>
    <dgm:pt modelId="{A8C04217-903F-1B43-96FF-147FDE070C2E}" type="parTrans" cxnId="{FD878421-0867-D64B-95C5-5CE03B08ABE7}">
      <dgm:prSet/>
      <dgm:spPr/>
      <dgm:t>
        <a:bodyPr/>
        <a:lstStyle/>
        <a:p>
          <a:pPr latinLnBrk="1"/>
          <a:endParaRPr lang="ko-KR" altLang="en-US"/>
        </a:p>
      </dgm:t>
    </dgm:pt>
    <dgm:pt modelId="{7B246C68-9537-6445-B144-241DE73B889B}" type="sibTrans" cxnId="{FD878421-0867-D64B-95C5-5CE03B08ABE7}">
      <dgm:prSet/>
      <dgm:spPr/>
      <dgm:t>
        <a:bodyPr/>
        <a:lstStyle/>
        <a:p>
          <a:pPr latinLnBrk="1"/>
          <a:endParaRPr lang="ko-KR" altLang="en-US"/>
        </a:p>
      </dgm:t>
    </dgm:pt>
    <dgm:pt modelId="{30AAE56B-CABC-EB48-83DB-4906F3E04DA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/>
            <a:t>Buffer</a:t>
          </a:r>
          <a:r>
            <a:rPr lang="ko-KR" altLang="en-US" dirty="0"/>
            <a:t>와 </a:t>
          </a:r>
          <a:r>
            <a:rPr lang="en-US" altLang="ko-KR" dirty="0"/>
            <a:t>host</a:t>
          </a:r>
          <a:r>
            <a:rPr lang="ko-KR" altLang="en-US" dirty="0"/>
            <a:t>의 메모리 버퍼 연결</a:t>
          </a:r>
        </a:p>
      </dgm:t>
    </dgm:pt>
    <dgm:pt modelId="{A77DC928-086D-F143-BFEA-08AF59C50070}" type="parTrans" cxnId="{1CCBA317-EEF8-DA4A-97EC-D19B933BB0D8}">
      <dgm:prSet/>
      <dgm:spPr/>
      <dgm:t>
        <a:bodyPr/>
        <a:lstStyle/>
        <a:p>
          <a:pPr latinLnBrk="1"/>
          <a:endParaRPr lang="ko-KR" altLang="en-US"/>
        </a:p>
      </dgm:t>
    </dgm:pt>
    <dgm:pt modelId="{59B95DEF-A9E4-F442-AA4C-9AF4750E3E22}" type="sibTrans" cxnId="{1CCBA317-EEF8-DA4A-97EC-D19B933BB0D8}">
      <dgm:prSet/>
      <dgm:spPr/>
      <dgm:t>
        <a:bodyPr/>
        <a:lstStyle/>
        <a:p>
          <a:pPr latinLnBrk="1"/>
          <a:endParaRPr lang="ko-KR" altLang="en-US"/>
        </a:p>
      </dgm:t>
    </dgm:pt>
    <dgm:pt modelId="{FD48A7F1-5CC5-D645-A2A1-1A4F7E16520F}">
      <dgm:prSet phldrT="[텍스트]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dirty="0"/>
            <a:t>Kernel</a:t>
          </a:r>
          <a:r>
            <a:rPr lang="ko-KR" altLang="en-US" dirty="0"/>
            <a:t> 프로그램 생성</a:t>
          </a:r>
        </a:p>
      </dgm:t>
    </dgm:pt>
    <dgm:pt modelId="{99C72D85-84AB-9344-B6DD-BAF664DB7FB0}" type="parTrans" cxnId="{BFB13F94-714A-FB4C-B9BE-0E2780EA773D}">
      <dgm:prSet/>
      <dgm:spPr/>
      <dgm:t>
        <a:bodyPr/>
        <a:lstStyle/>
        <a:p>
          <a:pPr latinLnBrk="1"/>
          <a:endParaRPr lang="ko-KR" altLang="en-US"/>
        </a:p>
      </dgm:t>
    </dgm:pt>
    <dgm:pt modelId="{D26D411D-8DAD-E84E-8B9E-370D9EAC0BAF}" type="sibTrans" cxnId="{BFB13F94-714A-FB4C-B9BE-0E2780EA773D}">
      <dgm:prSet/>
      <dgm:spPr/>
      <dgm:t>
        <a:bodyPr/>
        <a:lstStyle/>
        <a:p>
          <a:pPr latinLnBrk="1"/>
          <a:endParaRPr lang="ko-KR" altLang="en-US"/>
        </a:p>
      </dgm:t>
    </dgm:pt>
    <dgm:pt modelId="{E3CEB30B-BB6F-9746-934B-BF44154F54EF}">
      <dgm:prSet phldrT="[텍스트]"/>
      <dgm:spPr/>
      <dgm:t>
        <a:bodyPr/>
        <a:lstStyle/>
        <a:p>
          <a:pPr latinLnBrk="1"/>
          <a:r>
            <a:rPr lang="en-US" altLang="ko-KR" dirty="0"/>
            <a:t>Kernel </a:t>
          </a:r>
          <a:r>
            <a:rPr lang="ko-KR" altLang="en-US" dirty="0"/>
            <a:t>프로그램 빌드</a:t>
          </a:r>
        </a:p>
      </dgm:t>
    </dgm:pt>
    <dgm:pt modelId="{97299544-BDB1-AC4A-8C7F-8158C6219E2E}" type="parTrans" cxnId="{DFF6A363-CA7B-C044-859D-FA847EA9F5F6}">
      <dgm:prSet/>
      <dgm:spPr/>
      <dgm:t>
        <a:bodyPr/>
        <a:lstStyle/>
        <a:p>
          <a:pPr latinLnBrk="1"/>
          <a:endParaRPr lang="ko-KR" altLang="en-US"/>
        </a:p>
      </dgm:t>
    </dgm:pt>
    <dgm:pt modelId="{A5EDD162-D0EB-5845-9D9C-2310873E4C7C}" type="sibTrans" cxnId="{DFF6A363-CA7B-C044-859D-FA847EA9F5F6}">
      <dgm:prSet/>
      <dgm:spPr/>
      <dgm:t>
        <a:bodyPr/>
        <a:lstStyle/>
        <a:p>
          <a:pPr latinLnBrk="1"/>
          <a:endParaRPr lang="ko-KR" altLang="en-US"/>
        </a:p>
      </dgm:t>
    </dgm:pt>
    <dgm:pt modelId="{212CDFC9-1B4B-FE4E-94FE-D5B55C9138FA}">
      <dgm:prSet phldrT="[텍스트]"/>
      <dgm:spPr/>
      <dgm:t>
        <a:bodyPr/>
        <a:lstStyle/>
        <a:p>
          <a:pPr latinLnBrk="1"/>
          <a:r>
            <a:rPr lang="en-US" altLang="ko-KR" dirty="0"/>
            <a:t>Kernel </a:t>
          </a:r>
          <a:r>
            <a:rPr lang="ko-KR" altLang="en-US" dirty="0"/>
            <a:t>객체 생성</a:t>
          </a:r>
        </a:p>
      </dgm:t>
    </dgm:pt>
    <dgm:pt modelId="{F2F83CE2-75A3-FC40-A86E-D9401B28B615}" type="parTrans" cxnId="{C6E3830B-A6B4-6F46-936B-541182CDBD05}">
      <dgm:prSet/>
      <dgm:spPr/>
      <dgm:t>
        <a:bodyPr/>
        <a:lstStyle/>
        <a:p>
          <a:pPr latinLnBrk="1"/>
          <a:endParaRPr lang="ko-KR" altLang="en-US"/>
        </a:p>
      </dgm:t>
    </dgm:pt>
    <dgm:pt modelId="{C2721E0B-1E04-404D-91C8-AAB3368BADC6}" type="sibTrans" cxnId="{C6E3830B-A6B4-6F46-936B-541182CDBD05}">
      <dgm:prSet/>
      <dgm:spPr/>
      <dgm:t>
        <a:bodyPr/>
        <a:lstStyle/>
        <a:p>
          <a:pPr latinLnBrk="1"/>
          <a:endParaRPr lang="ko-KR" altLang="en-US"/>
        </a:p>
      </dgm:t>
    </dgm:pt>
    <dgm:pt modelId="{BE5079A5-9FF4-AD4A-8788-FA5FBAB8ED5A}">
      <dgm:prSet phldrT="[텍스트]"/>
      <dgm:spPr/>
      <dgm:t>
        <a:bodyPr/>
        <a:lstStyle/>
        <a:p>
          <a:pPr latinLnBrk="1"/>
          <a:r>
            <a:rPr lang="en-US" altLang="ko-KR" dirty="0"/>
            <a:t>kernel</a:t>
          </a:r>
          <a:r>
            <a:rPr lang="ko-KR" altLang="en-US" dirty="0"/>
            <a:t>에 들어갈 변수 설정</a:t>
          </a:r>
        </a:p>
      </dgm:t>
    </dgm:pt>
    <dgm:pt modelId="{302D3DBA-9BA2-FA46-808A-860324625123}" type="parTrans" cxnId="{1C06E0D5-50E1-D241-95A5-E12803DF901C}">
      <dgm:prSet/>
      <dgm:spPr/>
      <dgm:t>
        <a:bodyPr/>
        <a:lstStyle/>
        <a:p>
          <a:pPr latinLnBrk="1"/>
          <a:endParaRPr lang="ko-KR" altLang="en-US"/>
        </a:p>
      </dgm:t>
    </dgm:pt>
    <dgm:pt modelId="{344769E2-71EE-384B-8FD1-037F778B3992}" type="sibTrans" cxnId="{1C06E0D5-50E1-D241-95A5-E12803DF901C}">
      <dgm:prSet/>
      <dgm:spPr/>
      <dgm:t>
        <a:bodyPr/>
        <a:lstStyle/>
        <a:p>
          <a:pPr latinLnBrk="1"/>
          <a:endParaRPr lang="ko-KR" altLang="en-US"/>
        </a:p>
      </dgm:t>
    </dgm:pt>
    <dgm:pt modelId="{734E9830-992E-DF47-9773-644498EF54F6}">
      <dgm:prSet phldrT="[텍스트]"/>
      <dgm:spPr/>
      <dgm:t>
        <a:bodyPr/>
        <a:lstStyle/>
        <a:p>
          <a:pPr latinLnBrk="1"/>
          <a:r>
            <a:rPr lang="en-US" altLang="ko-KR" dirty="0"/>
            <a:t>Command Queue </a:t>
          </a:r>
          <a:r>
            <a:rPr lang="ko-KR" altLang="en-US" dirty="0"/>
            <a:t>실행</a:t>
          </a:r>
          <a:endParaRPr lang="en-US" altLang="ko-KR" dirty="0"/>
        </a:p>
      </dgm:t>
    </dgm:pt>
    <dgm:pt modelId="{15447BD9-375A-0C40-B78F-FC7DBFEBB967}" type="parTrans" cxnId="{7FB48449-2BF3-0F46-B3FC-911D6CB75F0B}">
      <dgm:prSet/>
      <dgm:spPr/>
      <dgm:t>
        <a:bodyPr/>
        <a:lstStyle/>
        <a:p>
          <a:pPr latinLnBrk="1"/>
          <a:endParaRPr lang="ko-KR" altLang="en-US"/>
        </a:p>
      </dgm:t>
    </dgm:pt>
    <dgm:pt modelId="{5E0205B9-BE15-4647-AC6C-BB27DE337F42}" type="sibTrans" cxnId="{7FB48449-2BF3-0F46-B3FC-911D6CB75F0B}">
      <dgm:prSet/>
      <dgm:spPr/>
      <dgm:t>
        <a:bodyPr/>
        <a:lstStyle/>
        <a:p>
          <a:pPr latinLnBrk="1"/>
          <a:endParaRPr lang="ko-KR" altLang="en-US"/>
        </a:p>
      </dgm:t>
    </dgm:pt>
    <dgm:pt modelId="{85A01749-AD2E-CA4C-80F6-B97DD207B459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ko-KR" altLang="en-US" dirty="0"/>
            <a:t>연산 과정</a:t>
          </a:r>
          <a:endParaRPr lang="en-US" altLang="ko-KR" dirty="0"/>
        </a:p>
      </dgm:t>
    </dgm:pt>
    <dgm:pt modelId="{127496D1-C97B-D84D-AA5B-6B73B0B282C5}" type="parTrans" cxnId="{9869F06E-F6E9-954F-8698-1E42484DEF6C}">
      <dgm:prSet/>
      <dgm:spPr/>
      <dgm:t>
        <a:bodyPr/>
        <a:lstStyle/>
        <a:p>
          <a:pPr latinLnBrk="1"/>
          <a:endParaRPr lang="ko-KR" altLang="en-US"/>
        </a:p>
      </dgm:t>
    </dgm:pt>
    <dgm:pt modelId="{A0FAD168-C7B1-8B45-82DB-95A306CD1B8B}" type="sibTrans" cxnId="{9869F06E-F6E9-954F-8698-1E42484DEF6C}">
      <dgm:prSet/>
      <dgm:spPr/>
      <dgm:t>
        <a:bodyPr/>
        <a:lstStyle/>
        <a:p>
          <a:pPr latinLnBrk="1"/>
          <a:endParaRPr lang="ko-KR" altLang="en-US"/>
        </a:p>
      </dgm:t>
    </dgm:pt>
    <dgm:pt modelId="{7ED0973C-7AEC-7545-92E3-B1476FEAA5A5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/>
            <a:t>Buffer</a:t>
          </a:r>
          <a:r>
            <a:rPr lang="ko-KR" altLang="en-US" dirty="0"/>
            <a:t>에서 읽어 오기</a:t>
          </a:r>
          <a:endParaRPr lang="en-US" altLang="ko-KR" dirty="0"/>
        </a:p>
      </dgm:t>
    </dgm:pt>
    <dgm:pt modelId="{9F046DE9-62B6-C945-8A5D-CC0F43AEEACD}" type="parTrans" cxnId="{07EC5AE5-EE52-3B44-B66E-3DEA3361F117}">
      <dgm:prSet/>
      <dgm:spPr/>
      <dgm:t>
        <a:bodyPr/>
        <a:lstStyle/>
        <a:p>
          <a:pPr latinLnBrk="1"/>
          <a:endParaRPr lang="ko-KR" altLang="en-US"/>
        </a:p>
      </dgm:t>
    </dgm:pt>
    <dgm:pt modelId="{D6C12A5C-57CD-E647-8381-A7ABCB97F166}" type="sibTrans" cxnId="{07EC5AE5-EE52-3B44-B66E-3DEA3361F117}">
      <dgm:prSet/>
      <dgm:spPr/>
      <dgm:t>
        <a:bodyPr/>
        <a:lstStyle/>
        <a:p>
          <a:pPr latinLnBrk="1"/>
          <a:endParaRPr lang="ko-KR" altLang="en-US"/>
        </a:p>
      </dgm:t>
    </dgm:pt>
    <dgm:pt modelId="{738D48A6-1DAB-0843-A5E4-519403B273CA}" type="pres">
      <dgm:prSet presAssocID="{D69691D4-A834-5F46-B044-4E9AAD196E8F}" presName="Name0" presStyleCnt="0">
        <dgm:presLayoutVars>
          <dgm:dir/>
          <dgm:resizeHandles/>
        </dgm:presLayoutVars>
      </dgm:prSet>
      <dgm:spPr/>
    </dgm:pt>
    <dgm:pt modelId="{2F604C3B-853A-064C-B2D2-57054BBC0113}" type="pres">
      <dgm:prSet presAssocID="{E2CAECED-BE89-A549-9E44-1E7023A463E4}" presName="compNode" presStyleCnt="0"/>
      <dgm:spPr/>
    </dgm:pt>
    <dgm:pt modelId="{08D59356-10DA-6E4B-87AB-C78B9904909D}" type="pres">
      <dgm:prSet presAssocID="{E2CAECED-BE89-A549-9E44-1E7023A463E4}" presName="dummyConnPt" presStyleCnt="0"/>
      <dgm:spPr/>
    </dgm:pt>
    <dgm:pt modelId="{B19AD052-A6A5-5044-923F-5EB65F9A88D7}" type="pres">
      <dgm:prSet presAssocID="{E2CAECED-BE89-A549-9E44-1E7023A463E4}" presName="node" presStyleLbl="node1" presStyleIdx="0" presStyleCnt="14">
        <dgm:presLayoutVars>
          <dgm:bulletEnabled val="1"/>
        </dgm:presLayoutVars>
      </dgm:prSet>
      <dgm:spPr/>
    </dgm:pt>
    <dgm:pt modelId="{B608E468-522E-1445-8FEA-3CC33F8EB749}" type="pres">
      <dgm:prSet presAssocID="{DB948AE8-ACE3-F64E-8CDA-F0879EFA6496}" presName="sibTrans" presStyleLbl="bgSibTrans2D1" presStyleIdx="0" presStyleCnt="13"/>
      <dgm:spPr/>
    </dgm:pt>
    <dgm:pt modelId="{2617D978-EF9A-F644-B9A6-BDAF4537B7A5}" type="pres">
      <dgm:prSet presAssocID="{4891BCE1-67CF-C745-9A80-C4C6EE246AD9}" presName="compNode" presStyleCnt="0"/>
      <dgm:spPr/>
    </dgm:pt>
    <dgm:pt modelId="{03299417-6DBE-1F44-A38A-F457AF2077AB}" type="pres">
      <dgm:prSet presAssocID="{4891BCE1-67CF-C745-9A80-C4C6EE246AD9}" presName="dummyConnPt" presStyleCnt="0"/>
      <dgm:spPr/>
    </dgm:pt>
    <dgm:pt modelId="{CFCBDB5B-91CD-BB49-9129-2B0D1FFCB106}" type="pres">
      <dgm:prSet presAssocID="{4891BCE1-67CF-C745-9A80-C4C6EE246AD9}" presName="node" presStyleLbl="node1" presStyleIdx="1" presStyleCnt="14">
        <dgm:presLayoutVars>
          <dgm:bulletEnabled val="1"/>
        </dgm:presLayoutVars>
      </dgm:prSet>
      <dgm:spPr/>
    </dgm:pt>
    <dgm:pt modelId="{955FC8BF-5CCE-B74D-A552-93478B3B9E37}" type="pres">
      <dgm:prSet presAssocID="{13AB9DFE-42BD-1B4D-922E-4267B4EF419F}" presName="sibTrans" presStyleLbl="bgSibTrans2D1" presStyleIdx="1" presStyleCnt="13"/>
      <dgm:spPr/>
    </dgm:pt>
    <dgm:pt modelId="{E4D93139-1B76-4F46-B473-1637E7274341}" type="pres">
      <dgm:prSet presAssocID="{5AEE5656-1F1D-7B49-8F7D-6F5D625BA757}" presName="compNode" presStyleCnt="0"/>
      <dgm:spPr/>
    </dgm:pt>
    <dgm:pt modelId="{68B19C2E-C0D6-184E-8C4C-468485DA312A}" type="pres">
      <dgm:prSet presAssocID="{5AEE5656-1F1D-7B49-8F7D-6F5D625BA757}" presName="dummyConnPt" presStyleCnt="0"/>
      <dgm:spPr/>
    </dgm:pt>
    <dgm:pt modelId="{7F2A1F10-A3F1-8D4D-8589-F6BD8F10B412}" type="pres">
      <dgm:prSet presAssocID="{5AEE5656-1F1D-7B49-8F7D-6F5D625BA757}" presName="node" presStyleLbl="node1" presStyleIdx="2" presStyleCnt="14">
        <dgm:presLayoutVars>
          <dgm:bulletEnabled val="1"/>
        </dgm:presLayoutVars>
      </dgm:prSet>
      <dgm:spPr/>
    </dgm:pt>
    <dgm:pt modelId="{0DEB6C40-B813-A54F-A07F-FB9BF06562F6}" type="pres">
      <dgm:prSet presAssocID="{CD002B9F-DC5E-C642-8EB2-575B58F0FDA8}" presName="sibTrans" presStyleLbl="bgSibTrans2D1" presStyleIdx="2" presStyleCnt="13"/>
      <dgm:spPr/>
    </dgm:pt>
    <dgm:pt modelId="{4FEA7AEF-7024-8B4C-A7BF-782DE9280781}" type="pres">
      <dgm:prSet presAssocID="{211BADFD-4F48-BE49-B7F4-831CF7482C20}" presName="compNode" presStyleCnt="0"/>
      <dgm:spPr/>
    </dgm:pt>
    <dgm:pt modelId="{B0C55562-2D02-9140-A54C-CA59721F21B0}" type="pres">
      <dgm:prSet presAssocID="{211BADFD-4F48-BE49-B7F4-831CF7482C20}" presName="dummyConnPt" presStyleCnt="0"/>
      <dgm:spPr/>
    </dgm:pt>
    <dgm:pt modelId="{A40973B9-3C90-2D44-8E30-CC49DAFA9575}" type="pres">
      <dgm:prSet presAssocID="{211BADFD-4F48-BE49-B7F4-831CF7482C20}" presName="node" presStyleLbl="node1" presStyleIdx="3" presStyleCnt="14">
        <dgm:presLayoutVars>
          <dgm:bulletEnabled val="1"/>
        </dgm:presLayoutVars>
      </dgm:prSet>
      <dgm:spPr/>
    </dgm:pt>
    <dgm:pt modelId="{B2E51E90-B035-5C45-9E3C-7853010CB4D9}" type="pres">
      <dgm:prSet presAssocID="{0DE39958-695C-E94B-AD05-9ED259D92F92}" presName="sibTrans" presStyleLbl="bgSibTrans2D1" presStyleIdx="3" presStyleCnt="13"/>
      <dgm:spPr/>
    </dgm:pt>
    <dgm:pt modelId="{2A9F1DBA-6448-DD45-BF45-E437AC1415CE}" type="pres">
      <dgm:prSet presAssocID="{F441FBD5-FE05-C947-B651-04E69F129171}" presName="compNode" presStyleCnt="0"/>
      <dgm:spPr/>
    </dgm:pt>
    <dgm:pt modelId="{30F68A0F-1E3A-D14D-9780-0FC23FF0D539}" type="pres">
      <dgm:prSet presAssocID="{F441FBD5-FE05-C947-B651-04E69F129171}" presName="dummyConnPt" presStyleCnt="0"/>
      <dgm:spPr/>
    </dgm:pt>
    <dgm:pt modelId="{BC9B5582-3EC7-2945-92F1-766877482EE1}" type="pres">
      <dgm:prSet presAssocID="{F441FBD5-FE05-C947-B651-04E69F129171}" presName="node" presStyleLbl="node1" presStyleIdx="4" presStyleCnt="14">
        <dgm:presLayoutVars>
          <dgm:bulletEnabled val="1"/>
        </dgm:presLayoutVars>
      </dgm:prSet>
      <dgm:spPr/>
    </dgm:pt>
    <dgm:pt modelId="{2534B6AC-3323-644F-843E-0E895F6751A5}" type="pres">
      <dgm:prSet presAssocID="{E60BA72D-CBC8-B942-A2D6-17EDEBC7994D}" presName="sibTrans" presStyleLbl="bgSibTrans2D1" presStyleIdx="4" presStyleCnt="13"/>
      <dgm:spPr/>
    </dgm:pt>
    <dgm:pt modelId="{9F0A67F3-8296-F740-80AE-7AB18958B6AE}" type="pres">
      <dgm:prSet presAssocID="{B49B53B1-BDF7-614C-8921-4A2BF56511B9}" presName="compNode" presStyleCnt="0"/>
      <dgm:spPr/>
    </dgm:pt>
    <dgm:pt modelId="{85F1C541-C9C7-EE42-8817-EAE97D73624F}" type="pres">
      <dgm:prSet presAssocID="{B49B53B1-BDF7-614C-8921-4A2BF56511B9}" presName="dummyConnPt" presStyleCnt="0"/>
      <dgm:spPr/>
    </dgm:pt>
    <dgm:pt modelId="{0586B4A4-8895-1F46-BA3D-AFB02AC05849}" type="pres">
      <dgm:prSet presAssocID="{B49B53B1-BDF7-614C-8921-4A2BF56511B9}" presName="node" presStyleLbl="node1" presStyleIdx="5" presStyleCnt="14">
        <dgm:presLayoutVars>
          <dgm:bulletEnabled val="1"/>
        </dgm:presLayoutVars>
      </dgm:prSet>
      <dgm:spPr/>
    </dgm:pt>
    <dgm:pt modelId="{5FD97080-E55E-504E-A0D1-C561EF7247FC}" type="pres">
      <dgm:prSet presAssocID="{7B246C68-9537-6445-B144-241DE73B889B}" presName="sibTrans" presStyleLbl="bgSibTrans2D1" presStyleIdx="5" presStyleCnt="13"/>
      <dgm:spPr/>
    </dgm:pt>
    <dgm:pt modelId="{E8CA9321-B378-EE43-9EC3-55DB0754773B}" type="pres">
      <dgm:prSet presAssocID="{30AAE56B-CABC-EB48-83DB-4906F3E04DAE}" presName="compNode" presStyleCnt="0"/>
      <dgm:spPr/>
    </dgm:pt>
    <dgm:pt modelId="{B56BC48F-0FBA-D84C-97A1-7381CD174C63}" type="pres">
      <dgm:prSet presAssocID="{30AAE56B-CABC-EB48-83DB-4906F3E04DAE}" presName="dummyConnPt" presStyleCnt="0"/>
      <dgm:spPr/>
    </dgm:pt>
    <dgm:pt modelId="{7C6018F4-2046-CE4A-88EA-0650F8F5F108}" type="pres">
      <dgm:prSet presAssocID="{30AAE56B-CABC-EB48-83DB-4906F3E04DAE}" presName="node" presStyleLbl="node1" presStyleIdx="6" presStyleCnt="14">
        <dgm:presLayoutVars>
          <dgm:bulletEnabled val="1"/>
        </dgm:presLayoutVars>
      </dgm:prSet>
      <dgm:spPr/>
    </dgm:pt>
    <dgm:pt modelId="{16478BA3-8BB5-564F-8169-28D5FF13B4EB}" type="pres">
      <dgm:prSet presAssocID="{59B95DEF-A9E4-F442-AA4C-9AF4750E3E22}" presName="sibTrans" presStyleLbl="bgSibTrans2D1" presStyleIdx="6" presStyleCnt="13"/>
      <dgm:spPr/>
    </dgm:pt>
    <dgm:pt modelId="{BB6A8D33-B3BA-E743-ACD9-0A5A5381CF30}" type="pres">
      <dgm:prSet presAssocID="{FD48A7F1-5CC5-D645-A2A1-1A4F7E16520F}" presName="compNode" presStyleCnt="0"/>
      <dgm:spPr/>
    </dgm:pt>
    <dgm:pt modelId="{F69C5151-673B-2846-9B22-297BD1FEB5F1}" type="pres">
      <dgm:prSet presAssocID="{FD48A7F1-5CC5-D645-A2A1-1A4F7E16520F}" presName="dummyConnPt" presStyleCnt="0"/>
      <dgm:spPr/>
    </dgm:pt>
    <dgm:pt modelId="{2634071C-8F59-C04E-A38A-7E88A69CB096}" type="pres">
      <dgm:prSet presAssocID="{FD48A7F1-5CC5-D645-A2A1-1A4F7E16520F}" presName="node" presStyleLbl="node1" presStyleIdx="7" presStyleCnt="14">
        <dgm:presLayoutVars>
          <dgm:bulletEnabled val="1"/>
        </dgm:presLayoutVars>
      </dgm:prSet>
      <dgm:spPr/>
    </dgm:pt>
    <dgm:pt modelId="{E9D89C0E-C23B-7E47-BA68-8B260D68FB04}" type="pres">
      <dgm:prSet presAssocID="{D26D411D-8DAD-E84E-8B9E-370D9EAC0BAF}" presName="sibTrans" presStyleLbl="bgSibTrans2D1" presStyleIdx="7" presStyleCnt="13"/>
      <dgm:spPr/>
    </dgm:pt>
    <dgm:pt modelId="{CEB49DCD-A26E-5447-9AA2-1393A3A5E7E1}" type="pres">
      <dgm:prSet presAssocID="{E3CEB30B-BB6F-9746-934B-BF44154F54EF}" presName="compNode" presStyleCnt="0"/>
      <dgm:spPr/>
    </dgm:pt>
    <dgm:pt modelId="{3CA21744-350E-784A-A145-8ED0AA55DB58}" type="pres">
      <dgm:prSet presAssocID="{E3CEB30B-BB6F-9746-934B-BF44154F54EF}" presName="dummyConnPt" presStyleCnt="0"/>
      <dgm:spPr/>
    </dgm:pt>
    <dgm:pt modelId="{5FAEFE93-7684-4F46-80E3-5C9223DFFBBF}" type="pres">
      <dgm:prSet presAssocID="{E3CEB30B-BB6F-9746-934B-BF44154F54EF}" presName="node" presStyleLbl="node1" presStyleIdx="8" presStyleCnt="14">
        <dgm:presLayoutVars>
          <dgm:bulletEnabled val="1"/>
        </dgm:presLayoutVars>
      </dgm:prSet>
      <dgm:spPr/>
    </dgm:pt>
    <dgm:pt modelId="{D0AB64F8-7792-394D-9EFD-6B0AF0350BB3}" type="pres">
      <dgm:prSet presAssocID="{A5EDD162-D0EB-5845-9D9C-2310873E4C7C}" presName="sibTrans" presStyleLbl="bgSibTrans2D1" presStyleIdx="8" presStyleCnt="13"/>
      <dgm:spPr/>
    </dgm:pt>
    <dgm:pt modelId="{2F5CB285-2C1E-1E4C-B818-1C7014011899}" type="pres">
      <dgm:prSet presAssocID="{212CDFC9-1B4B-FE4E-94FE-D5B55C9138FA}" presName="compNode" presStyleCnt="0"/>
      <dgm:spPr/>
    </dgm:pt>
    <dgm:pt modelId="{CAC765EC-1857-9541-9BCF-A76204493F65}" type="pres">
      <dgm:prSet presAssocID="{212CDFC9-1B4B-FE4E-94FE-D5B55C9138FA}" presName="dummyConnPt" presStyleCnt="0"/>
      <dgm:spPr/>
    </dgm:pt>
    <dgm:pt modelId="{80D9272F-211A-EB40-8945-92BA18B889FD}" type="pres">
      <dgm:prSet presAssocID="{212CDFC9-1B4B-FE4E-94FE-D5B55C9138FA}" presName="node" presStyleLbl="node1" presStyleIdx="9" presStyleCnt="14">
        <dgm:presLayoutVars>
          <dgm:bulletEnabled val="1"/>
        </dgm:presLayoutVars>
      </dgm:prSet>
      <dgm:spPr/>
    </dgm:pt>
    <dgm:pt modelId="{6D0CC0FE-9550-F040-AB34-8610440C5F52}" type="pres">
      <dgm:prSet presAssocID="{C2721E0B-1E04-404D-91C8-AAB3368BADC6}" presName="sibTrans" presStyleLbl="bgSibTrans2D1" presStyleIdx="9" presStyleCnt="13"/>
      <dgm:spPr/>
    </dgm:pt>
    <dgm:pt modelId="{FF1FAF83-8E40-4042-8487-FDB21E0352D6}" type="pres">
      <dgm:prSet presAssocID="{BE5079A5-9FF4-AD4A-8788-FA5FBAB8ED5A}" presName="compNode" presStyleCnt="0"/>
      <dgm:spPr/>
    </dgm:pt>
    <dgm:pt modelId="{AE8B3611-8C31-AC44-A27A-9CF6953540F2}" type="pres">
      <dgm:prSet presAssocID="{BE5079A5-9FF4-AD4A-8788-FA5FBAB8ED5A}" presName="dummyConnPt" presStyleCnt="0"/>
      <dgm:spPr/>
    </dgm:pt>
    <dgm:pt modelId="{85400265-D506-6448-9883-E76FB2CE19C9}" type="pres">
      <dgm:prSet presAssocID="{BE5079A5-9FF4-AD4A-8788-FA5FBAB8ED5A}" presName="node" presStyleLbl="node1" presStyleIdx="10" presStyleCnt="14">
        <dgm:presLayoutVars>
          <dgm:bulletEnabled val="1"/>
        </dgm:presLayoutVars>
      </dgm:prSet>
      <dgm:spPr/>
    </dgm:pt>
    <dgm:pt modelId="{79C5A6B3-E087-0649-B819-355E64E740A8}" type="pres">
      <dgm:prSet presAssocID="{344769E2-71EE-384B-8FD1-037F778B3992}" presName="sibTrans" presStyleLbl="bgSibTrans2D1" presStyleIdx="10" presStyleCnt="13"/>
      <dgm:spPr/>
    </dgm:pt>
    <dgm:pt modelId="{235881C6-1523-BD4E-A93D-F22BA68E9F37}" type="pres">
      <dgm:prSet presAssocID="{734E9830-992E-DF47-9773-644498EF54F6}" presName="compNode" presStyleCnt="0"/>
      <dgm:spPr/>
    </dgm:pt>
    <dgm:pt modelId="{A083A9E6-F6A3-B144-8F27-82F9BD637D4B}" type="pres">
      <dgm:prSet presAssocID="{734E9830-992E-DF47-9773-644498EF54F6}" presName="dummyConnPt" presStyleCnt="0"/>
      <dgm:spPr/>
    </dgm:pt>
    <dgm:pt modelId="{912685F9-1753-B947-B10B-A4D030F524FD}" type="pres">
      <dgm:prSet presAssocID="{734E9830-992E-DF47-9773-644498EF54F6}" presName="node" presStyleLbl="node1" presStyleIdx="11" presStyleCnt="14">
        <dgm:presLayoutVars>
          <dgm:bulletEnabled val="1"/>
        </dgm:presLayoutVars>
      </dgm:prSet>
      <dgm:spPr/>
    </dgm:pt>
    <dgm:pt modelId="{57BEF504-1627-EE44-A455-E93DFD4F326C}" type="pres">
      <dgm:prSet presAssocID="{5E0205B9-BE15-4647-AC6C-BB27DE337F42}" presName="sibTrans" presStyleLbl="bgSibTrans2D1" presStyleIdx="11" presStyleCnt="13"/>
      <dgm:spPr/>
    </dgm:pt>
    <dgm:pt modelId="{3043D00E-FA63-6F4D-8817-23A0728CEEE2}" type="pres">
      <dgm:prSet presAssocID="{85A01749-AD2E-CA4C-80F6-B97DD207B459}" presName="compNode" presStyleCnt="0"/>
      <dgm:spPr/>
    </dgm:pt>
    <dgm:pt modelId="{6C19D12B-DF9E-9C46-A02E-642322FEC42B}" type="pres">
      <dgm:prSet presAssocID="{85A01749-AD2E-CA4C-80F6-B97DD207B459}" presName="dummyConnPt" presStyleCnt="0"/>
      <dgm:spPr/>
    </dgm:pt>
    <dgm:pt modelId="{229D34F6-097E-6748-BF01-CF1289067A5C}" type="pres">
      <dgm:prSet presAssocID="{85A01749-AD2E-CA4C-80F6-B97DD207B459}" presName="node" presStyleLbl="node1" presStyleIdx="12" presStyleCnt="14">
        <dgm:presLayoutVars>
          <dgm:bulletEnabled val="1"/>
        </dgm:presLayoutVars>
      </dgm:prSet>
      <dgm:spPr/>
    </dgm:pt>
    <dgm:pt modelId="{199C269E-B7A0-AE4E-A075-7950FBE4E857}" type="pres">
      <dgm:prSet presAssocID="{A0FAD168-C7B1-8B45-82DB-95A306CD1B8B}" presName="sibTrans" presStyleLbl="bgSibTrans2D1" presStyleIdx="12" presStyleCnt="13"/>
      <dgm:spPr/>
    </dgm:pt>
    <dgm:pt modelId="{A82DA4C3-B418-2D4E-B8E8-DCDA263ED57A}" type="pres">
      <dgm:prSet presAssocID="{7ED0973C-7AEC-7545-92E3-B1476FEAA5A5}" presName="compNode" presStyleCnt="0"/>
      <dgm:spPr/>
    </dgm:pt>
    <dgm:pt modelId="{3F54A339-4772-D64D-9615-30F0E6B63C03}" type="pres">
      <dgm:prSet presAssocID="{7ED0973C-7AEC-7545-92E3-B1476FEAA5A5}" presName="dummyConnPt" presStyleCnt="0"/>
      <dgm:spPr/>
    </dgm:pt>
    <dgm:pt modelId="{D346F682-2E84-FF43-B97D-A2E018650174}" type="pres">
      <dgm:prSet presAssocID="{7ED0973C-7AEC-7545-92E3-B1476FEAA5A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8891206-8117-C74D-9FC9-9E50E095BFFE}" type="presOf" srcId="{85A01749-AD2E-CA4C-80F6-B97DD207B459}" destId="{229D34F6-097E-6748-BF01-CF1289067A5C}" srcOrd="0" destOrd="0" presId="urn:microsoft.com/office/officeart/2005/8/layout/bProcess4"/>
    <dgm:cxn modelId="{C6E3830B-A6B4-6F46-936B-541182CDBD05}" srcId="{D69691D4-A834-5F46-B044-4E9AAD196E8F}" destId="{212CDFC9-1B4B-FE4E-94FE-D5B55C9138FA}" srcOrd="9" destOrd="0" parTransId="{F2F83CE2-75A3-FC40-A86E-D9401B28B615}" sibTransId="{C2721E0B-1E04-404D-91C8-AAB3368BADC6}"/>
    <dgm:cxn modelId="{4EF9B710-5E02-0A44-83A4-5E8A2744EFC4}" srcId="{D69691D4-A834-5F46-B044-4E9AAD196E8F}" destId="{5AEE5656-1F1D-7B49-8F7D-6F5D625BA757}" srcOrd="2" destOrd="0" parTransId="{19364D07-12D6-FF48-8764-903EF5EAFA8A}" sibTransId="{CD002B9F-DC5E-C642-8EB2-575B58F0FDA8}"/>
    <dgm:cxn modelId="{26FE8C11-20AA-474F-A2AD-4718FDC67681}" type="presOf" srcId="{FD48A7F1-5CC5-D645-A2A1-1A4F7E16520F}" destId="{2634071C-8F59-C04E-A38A-7E88A69CB096}" srcOrd="0" destOrd="0" presId="urn:microsoft.com/office/officeart/2005/8/layout/bProcess4"/>
    <dgm:cxn modelId="{1CCBA317-EEF8-DA4A-97EC-D19B933BB0D8}" srcId="{D69691D4-A834-5F46-B044-4E9AAD196E8F}" destId="{30AAE56B-CABC-EB48-83DB-4906F3E04DAE}" srcOrd="6" destOrd="0" parTransId="{A77DC928-086D-F143-BFEA-08AF59C50070}" sibTransId="{59B95DEF-A9E4-F442-AA4C-9AF4750E3E22}"/>
    <dgm:cxn modelId="{FD878421-0867-D64B-95C5-5CE03B08ABE7}" srcId="{D69691D4-A834-5F46-B044-4E9AAD196E8F}" destId="{B49B53B1-BDF7-614C-8921-4A2BF56511B9}" srcOrd="5" destOrd="0" parTransId="{A8C04217-903F-1B43-96FF-147FDE070C2E}" sibTransId="{7B246C68-9537-6445-B144-241DE73B889B}"/>
    <dgm:cxn modelId="{43627D2F-072B-CC43-AE8F-0543552A5BBC}" srcId="{D69691D4-A834-5F46-B044-4E9AAD196E8F}" destId="{211BADFD-4F48-BE49-B7F4-831CF7482C20}" srcOrd="3" destOrd="0" parTransId="{CDCB146A-6F50-8F4D-9D13-0195D9AD5041}" sibTransId="{0DE39958-695C-E94B-AD05-9ED259D92F92}"/>
    <dgm:cxn modelId="{CFE27745-A7F1-9F43-AAC1-3B6DF1D081AC}" type="presOf" srcId="{211BADFD-4F48-BE49-B7F4-831CF7482C20}" destId="{A40973B9-3C90-2D44-8E30-CC49DAFA9575}" srcOrd="0" destOrd="0" presId="urn:microsoft.com/office/officeart/2005/8/layout/bProcess4"/>
    <dgm:cxn modelId="{E3BC9F47-3AB6-3A40-B0F2-BAA2D6304E88}" type="presOf" srcId="{734E9830-992E-DF47-9773-644498EF54F6}" destId="{912685F9-1753-B947-B10B-A4D030F524FD}" srcOrd="0" destOrd="0" presId="urn:microsoft.com/office/officeart/2005/8/layout/bProcess4"/>
    <dgm:cxn modelId="{7FB48449-2BF3-0F46-B3FC-911D6CB75F0B}" srcId="{D69691D4-A834-5F46-B044-4E9AAD196E8F}" destId="{734E9830-992E-DF47-9773-644498EF54F6}" srcOrd="11" destOrd="0" parTransId="{15447BD9-375A-0C40-B78F-FC7DBFEBB967}" sibTransId="{5E0205B9-BE15-4647-AC6C-BB27DE337F42}"/>
    <dgm:cxn modelId="{A7A11C5B-BF62-6E49-9696-BB34F1E2DB1F}" srcId="{D69691D4-A834-5F46-B044-4E9AAD196E8F}" destId="{E2CAECED-BE89-A549-9E44-1E7023A463E4}" srcOrd="0" destOrd="0" parTransId="{C934644B-EBE3-CB4A-9A7D-D6715A2AF31C}" sibTransId="{DB948AE8-ACE3-F64E-8CDA-F0879EFA6496}"/>
    <dgm:cxn modelId="{BDD9A95D-215C-4241-AE1C-AA68EE3466DA}" type="presOf" srcId="{F441FBD5-FE05-C947-B651-04E69F129171}" destId="{BC9B5582-3EC7-2945-92F1-766877482EE1}" srcOrd="0" destOrd="0" presId="urn:microsoft.com/office/officeart/2005/8/layout/bProcess4"/>
    <dgm:cxn modelId="{E581BB60-CCDE-0D4F-B00B-AD7974415995}" type="presOf" srcId="{5E0205B9-BE15-4647-AC6C-BB27DE337F42}" destId="{57BEF504-1627-EE44-A455-E93DFD4F326C}" srcOrd="0" destOrd="0" presId="urn:microsoft.com/office/officeart/2005/8/layout/bProcess4"/>
    <dgm:cxn modelId="{DFF6A363-CA7B-C044-859D-FA847EA9F5F6}" srcId="{D69691D4-A834-5F46-B044-4E9AAD196E8F}" destId="{E3CEB30B-BB6F-9746-934B-BF44154F54EF}" srcOrd="8" destOrd="0" parTransId="{97299544-BDB1-AC4A-8C7F-8158C6219E2E}" sibTransId="{A5EDD162-D0EB-5845-9D9C-2310873E4C7C}"/>
    <dgm:cxn modelId="{9869F06E-F6E9-954F-8698-1E42484DEF6C}" srcId="{D69691D4-A834-5F46-B044-4E9AAD196E8F}" destId="{85A01749-AD2E-CA4C-80F6-B97DD207B459}" srcOrd="12" destOrd="0" parTransId="{127496D1-C97B-D84D-AA5B-6B73B0B282C5}" sibTransId="{A0FAD168-C7B1-8B45-82DB-95A306CD1B8B}"/>
    <dgm:cxn modelId="{32DB5171-FB53-3646-A1F4-36A11B214C56}" type="presOf" srcId="{C2721E0B-1E04-404D-91C8-AAB3368BADC6}" destId="{6D0CC0FE-9550-F040-AB34-8610440C5F52}" srcOrd="0" destOrd="0" presId="urn:microsoft.com/office/officeart/2005/8/layout/bProcess4"/>
    <dgm:cxn modelId="{E428A97F-BA58-244B-8C4F-6608A84D2947}" type="presOf" srcId="{D69691D4-A834-5F46-B044-4E9AAD196E8F}" destId="{738D48A6-1DAB-0843-A5E4-519403B273CA}" srcOrd="0" destOrd="0" presId="urn:microsoft.com/office/officeart/2005/8/layout/bProcess4"/>
    <dgm:cxn modelId="{75A67D80-79EF-784F-85BE-856AA84310D6}" type="presOf" srcId="{4891BCE1-67CF-C745-9A80-C4C6EE246AD9}" destId="{CFCBDB5B-91CD-BB49-9129-2B0D1FFCB106}" srcOrd="0" destOrd="0" presId="urn:microsoft.com/office/officeart/2005/8/layout/bProcess4"/>
    <dgm:cxn modelId="{51FE2983-6A8F-C147-9FEB-9C23808D3EF1}" type="presOf" srcId="{E2CAECED-BE89-A549-9E44-1E7023A463E4}" destId="{B19AD052-A6A5-5044-923F-5EB65F9A88D7}" srcOrd="0" destOrd="0" presId="urn:microsoft.com/office/officeart/2005/8/layout/bProcess4"/>
    <dgm:cxn modelId="{DA2B3E83-B877-DA44-B9A5-E77B2FD3649E}" type="presOf" srcId="{E3CEB30B-BB6F-9746-934B-BF44154F54EF}" destId="{5FAEFE93-7684-4F46-80E3-5C9223DFFBBF}" srcOrd="0" destOrd="0" presId="urn:microsoft.com/office/officeart/2005/8/layout/bProcess4"/>
    <dgm:cxn modelId="{2FBAF68C-1CD7-1A47-A196-4B9C41A9743A}" type="presOf" srcId="{B49B53B1-BDF7-614C-8921-4A2BF56511B9}" destId="{0586B4A4-8895-1F46-BA3D-AFB02AC05849}" srcOrd="0" destOrd="0" presId="urn:microsoft.com/office/officeart/2005/8/layout/bProcess4"/>
    <dgm:cxn modelId="{7115F58D-47D3-2548-9D95-45E5EB1929FA}" type="presOf" srcId="{30AAE56B-CABC-EB48-83DB-4906F3E04DAE}" destId="{7C6018F4-2046-CE4A-88EA-0650F8F5F108}" srcOrd="0" destOrd="0" presId="urn:microsoft.com/office/officeart/2005/8/layout/bProcess4"/>
    <dgm:cxn modelId="{BFB13F94-714A-FB4C-B9BE-0E2780EA773D}" srcId="{D69691D4-A834-5F46-B044-4E9AAD196E8F}" destId="{FD48A7F1-5CC5-D645-A2A1-1A4F7E16520F}" srcOrd="7" destOrd="0" parTransId="{99C72D85-84AB-9344-B6DD-BAF664DB7FB0}" sibTransId="{D26D411D-8DAD-E84E-8B9E-370D9EAC0BAF}"/>
    <dgm:cxn modelId="{CC273A95-F0A8-5741-B4A4-0866F992223D}" srcId="{D69691D4-A834-5F46-B044-4E9AAD196E8F}" destId="{F441FBD5-FE05-C947-B651-04E69F129171}" srcOrd="4" destOrd="0" parTransId="{15A68CC4-7E97-7244-B7D9-B4F2364C9AEF}" sibTransId="{E60BA72D-CBC8-B942-A2D6-17EDEBC7994D}"/>
    <dgm:cxn modelId="{D5857198-6536-804B-A9B4-D370549E9F7B}" type="presOf" srcId="{DB948AE8-ACE3-F64E-8CDA-F0879EFA6496}" destId="{B608E468-522E-1445-8FEA-3CC33F8EB749}" srcOrd="0" destOrd="0" presId="urn:microsoft.com/office/officeart/2005/8/layout/bProcess4"/>
    <dgm:cxn modelId="{2D27AD99-31B9-B540-8F8C-702DBC2C2D11}" type="presOf" srcId="{0DE39958-695C-E94B-AD05-9ED259D92F92}" destId="{B2E51E90-B035-5C45-9E3C-7853010CB4D9}" srcOrd="0" destOrd="0" presId="urn:microsoft.com/office/officeart/2005/8/layout/bProcess4"/>
    <dgm:cxn modelId="{9A6AE69B-3508-2949-954F-F16F12BB758A}" type="presOf" srcId="{59B95DEF-A9E4-F442-AA4C-9AF4750E3E22}" destId="{16478BA3-8BB5-564F-8169-28D5FF13B4EB}" srcOrd="0" destOrd="0" presId="urn:microsoft.com/office/officeart/2005/8/layout/bProcess4"/>
    <dgm:cxn modelId="{3F1A169E-DCCD-344A-BEBF-7EC1096F8422}" type="presOf" srcId="{A5EDD162-D0EB-5845-9D9C-2310873E4C7C}" destId="{D0AB64F8-7792-394D-9EFD-6B0AF0350BB3}" srcOrd="0" destOrd="0" presId="urn:microsoft.com/office/officeart/2005/8/layout/bProcess4"/>
    <dgm:cxn modelId="{9DB34AAF-C11C-3540-89DF-5FB9C18CA091}" type="presOf" srcId="{7B246C68-9537-6445-B144-241DE73B889B}" destId="{5FD97080-E55E-504E-A0D1-C561EF7247FC}" srcOrd="0" destOrd="0" presId="urn:microsoft.com/office/officeart/2005/8/layout/bProcess4"/>
    <dgm:cxn modelId="{8D4D79B0-043B-2441-8D8F-1B7FBD203BE4}" type="presOf" srcId="{E60BA72D-CBC8-B942-A2D6-17EDEBC7994D}" destId="{2534B6AC-3323-644F-843E-0E895F6751A5}" srcOrd="0" destOrd="0" presId="urn:microsoft.com/office/officeart/2005/8/layout/bProcess4"/>
    <dgm:cxn modelId="{897EB1B2-D39F-3F47-BA6B-C1C2AECD2EF8}" type="presOf" srcId="{344769E2-71EE-384B-8FD1-037F778B3992}" destId="{79C5A6B3-E087-0649-B819-355E64E740A8}" srcOrd="0" destOrd="0" presId="urn:microsoft.com/office/officeart/2005/8/layout/bProcess4"/>
    <dgm:cxn modelId="{46E2B6BE-F077-AC48-A60A-6AE2E5A474F9}" type="presOf" srcId="{BE5079A5-9FF4-AD4A-8788-FA5FBAB8ED5A}" destId="{85400265-D506-6448-9883-E76FB2CE19C9}" srcOrd="0" destOrd="0" presId="urn:microsoft.com/office/officeart/2005/8/layout/bProcess4"/>
    <dgm:cxn modelId="{2253C7C4-E71F-124F-919F-B1AD481EB915}" type="presOf" srcId="{13AB9DFE-42BD-1B4D-922E-4267B4EF419F}" destId="{955FC8BF-5CCE-B74D-A552-93478B3B9E37}" srcOrd="0" destOrd="0" presId="urn:microsoft.com/office/officeart/2005/8/layout/bProcess4"/>
    <dgm:cxn modelId="{7B1557C6-EDF5-DF43-9FB9-D2638D91C63B}" type="presOf" srcId="{212CDFC9-1B4B-FE4E-94FE-D5B55C9138FA}" destId="{80D9272F-211A-EB40-8945-92BA18B889FD}" srcOrd="0" destOrd="0" presId="urn:microsoft.com/office/officeart/2005/8/layout/bProcess4"/>
    <dgm:cxn modelId="{E52622CC-1565-3046-B359-84544E0E4190}" srcId="{D69691D4-A834-5F46-B044-4E9AAD196E8F}" destId="{4891BCE1-67CF-C745-9A80-C4C6EE246AD9}" srcOrd="1" destOrd="0" parTransId="{50F2D174-581C-8E45-A720-672244F3B0FC}" sibTransId="{13AB9DFE-42BD-1B4D-922E-4267B4EF419F}"/>
    <dgm:cxn modelId="{EAB70AD5-3719-3249-B96A-AD4E09A2766E}" type="presOf" srcId="{CD002B9F-DC5E-C642-8EB2-575B58F0FDA8}" destId="{0DEB6C40-B813-A54F-A07F-FB9BF06562F6}" srcOrd="0" destOrd="0" presId="urn:microsoft.com/office/officeart/2005/8/layout/bProcess4"/>
    <dgm:cxn modelId="{1C06E0D5-50E1-D241-95A5-E12803DF901C}" srcId="{D69691D4-A834-5F46-B044-4E9AAD196E8F}" destId="{BE5079A5-9FF4-AD4A-8788-FA5FBAB8ED5A}" srcOrd="10" destOrd="0" parTransId="{302D3DBA-9BA2-FA46-808A-860324625123}" sibTransId="{344769E2-71EE-384B-8FD1-037F778B3992}"/>
    <dgm:cxn modelId="{2D0FB2DA-01D8-8942-9DB1-B4344EFDC7CF}" type="presOf" srcId="{A0FAD168-C7B1-8B45-82DB-95A306CD1B8B}" destId="{199C269E-B7A0-AE4E-A075-7950FBE4E857}" srcOrd="0" destOrd="0" presId="urn:microsoft.com/office/officeart/2005/8/layout/bProcess4"/>
    <dgm:cxn modelId="{07EC5AE5-EE52-3B44-B66E-3DEA3361F117}" srcId="{D69691D4-A834-5F46-B044-4E9AAD196E8F}" destId="{7ED0973C-7AEC-7545-92E3-B1476FEAA5A5}" srcOrd="13" destOrd="0" parTransId="{9F046DE9-62B6-C945-8A5D-CC0F43AEEACD}" sibTransId="{D6C12A5C-57CD-E647-8381-A7ABCB97F166}"/>
    <dgm:cxn modelId="{9DD59AE6-DE11-BE4F-9DD1-65693D2E577D}" type="presOf" srcId="{7ED0973C-7AEC-7545-92E3-B1476FEAA5A5}" destId="{D346F682-2E84-FF43-B97D-A2E018650174}" srcOrd="0" destOrd="0" presId="urn:microsoft.com/office/officeart/2005/8/layout/bProcess4"/>
    <dgm:cxn modelId="{644812F5-2FB0-C842-AE0D-38BC9ECFD41E}" type="presOf" srcId="{5AEE5656-1F1D-7B49-8F7D-6F5D625BA757}" destId="{7F2A1F10-A3F1-8D4D-8589-F6BD8F10B412}" srcOrd="0" destOrd="0" presId="urn:microsoft.com/office/officeart/2005/8/layout/bProcess4"/>
    <dgm:cxn modelId="{807D40F8-F394-124B-AA4D-D65EC731D1E9}" type="presOf" srcId="{D26D411D-8DAD-E84E-8B9E-370D9EAC0BAF}" destId="{E9D89C0E-C23B-7E47-BA68-8B260D68FB04}" srcOrd="0" destOrd="0" presId="urn:microsoft.com/office/officeart/2005/8/layout/bProcess4"/>
    <dgm:cxn modelId="{A9404C63-E76E-884A-992A-26DE794B1BB3}" type="presParOf" srcId="{738D48A6-1DAB-0843-A5E4-519403B273CA}" destId="{2F604C3B-853A-064C-B2D2-57054BBC0113}" srcOrd="0" destOrd="0" presId="urn:microsoft.com/office/officeart/2005/8/layout/bProcess4"/>
    <dgm:cxn modelId="{A59D3793-1F34-3049-B52B-E89A407D513F}" type="presParOf" srcId="{2F604C3B-853A-064C-B2D2-57054BBC0113}" destId="{08D59356-10DA-6E4B-87AB-C78B9904909D}" srcOrd="0" destOrd="0" presId="urn:microsoft.com/office/officeart/2005/8/layout/bProcess4"/>
    <dgm:cxn modelId="{20CFD5FA-08C1-1546-A76A-9F3AB78D8A0E}" type="presParOf" srcId="{2F604C3B-853A-064C-B2D2-57054BBC0113}" destId="{B19AD052-A6A5-5044-923F-5EB65F9A88D7}" srcOrd="1" destOrd="0" presId="urn:microsoft.com/office/officeart/2005/8/layout/bProcess4"/>
    <dgm:cxn modelId="{F27B01D9-3255-FF47-BF93-E73E2AD399B1}" type="presParOf" srcId="{738D48A6-1DAB-0843-A5E4-519403B273CA}" destId="{B608E468-522E-1445-8FEA-3CC33F8EB749}" srcOrd="1" destOrd="0" presId="urn:microsoft.com/office/officeart/2005/8/layout/bProcess4"/>
    <dgm:cxn modelId="{A53E4394-62C5-E44D-9ADC-AB659D38570C}" type="presParOf" srcId="{738D48A6-1DAB-0843-A5E4-519403B273CA}" destId="{2617D978-EF9A-F644-B9A6-BDAF4537B7A5}" srcOrd="2" destOrd="0" presId="urn:microsoft.com/office/officeart/2005/8/layout/bProcess4"/>
    <dgm:cxn modelId="{631E880C-7843-5D47-9479-88173EABE7EC}" type="presParOf" srcId="{2617D978-EF9A-F644-B9A6-BDAF4537B7A5}" destId="{03299417-6DBE-1F44-A38A-F457AF2077AB}" srcOrd="0" destOrd="0" presId="urn:microsoft.com/office/officeart/2005/8/layout/bProcess4"/>
    <dgm:cxn modelId="{3828E870-B76C-714B-8444-222FFC1CCABA}" type="presParOf" srcId="{2617D978-EF9A-F644-B9A6-BDAF4537B7A5}" destId="{CFCBDB5B-91CD-BB49-9129-2B0D1FFCB106}" srcOrd="1" destOrd="0" presId="urn:microsoft.com/office/officeart/2005/8/layout/bProcess4"/>
    <dgm:cxn modelId="{763C3CF9-D215-1C4B-9F17-19FFE57E88F0}" type="presParOf" srcId="{738D48A6-1DAB-0843-A5E4-519403B273CA}" destId="{955FC8BF-5CCE-B74D-A552-93478B3B9E37}" srcOrd="3" destOrd="0" presId="urn:microsoft.com/office/officeart/2005/8/layout/bProcess4"/>
    <dgm:cxn modelId="{6C34BB99-DC33-5C4C-99F5-23D330893B37}" type="presParOf" srcId="{738D48A6-1DAB-0843-A5E4-519403B273CA}" destId="{E4D93139-1B76-4F46-B473-1637E7274341}" srcOrd="4" destOrd="0" presId="urn:microsoft.com/office/officeart/2005/8/layout/bProcess4"/>
    <dgm:cxn modelId="{08A2CA67-ED7E-0B4B-BC36-7B4FC2E32812}" type="presParOf" srcId="{E4D93139-1B76-4F46-B473-1637E7274341}" destId="{68B19C2E-C0D6-184E-8C4C-468485DA312A}" srcOrd="0" destOrd="0" presId="urn:microsoft.com/office/officeart/2005/8/layout/bProcess4"/>
    <dgm:cxn modelId="{5F8308BF-6396-E44E-874A-671C2CD2080C}" type="presParOf" srcId="{E4D93139-1B76-4F46-B473-1637E7274341}" destId="{7F2A1F10-A3F1-8D4D-8589-F6BD8F10B412}" srcOrd="1" destOrd="0" presId="urn:microsoft.com/office/officeart/2005/8/layout/bProcess4"/>
    <dgm:cxn modelId="{E0A79786-6ED3-7F4D-8ABB-9CD1CD882CD8}" type="presParOf" srcId="{738D48A6-1DAB-0843-A5E4-519403B273CA}" destId="{0DEB6C40-B813-A54F-A07F-FB9BF06562F6}" srcOrd="5" destOrd="0" presId="urn:microsoft.com/office/officeart/2005/8/layout/bProcess4"/>
    <dgm:cxn modelId="{2EA3A29E-594F-3C4F-85BB-C6525ABB204B}" type="presParOf" srcId="{738D48A6-1DAB-0843-A5E4-519403B273CA}" destId="{4FEA7AEF-7024-8B4C-A7BF-782DE9280781}" srcOrd="6" destOrd="0" presId="urn:microsoft.com/office/officeart/2005/8/layout/bProcess4"/>
    <dgm:cxn modelId="{623A99C3-D01B-8A4A-B729-77DDB1245BD6}" type="presParOf" srcId="{4FEA7AEF-7024-8B4C-A7BF-782DE9280781}" destId="{B0C55562-2D02-9140-A54C-CA59721F21B0}" srcOrd="0" destOrd="0" presId="urn:microsoft.com/office/officeart/2005/8/layout/bProcess4"/>
    <dgm:cxn modelId="{A062D205-F509-6945-908C-1B7929DA14B6}" type="presParOf" srcId="{4FEA7AEF-7024-8B4C-A7BF-782DE9280781}" destId="{A40973B9-3C90-2D44-8E30-CC49DAFA9575}" srcOrd="1" destOrd="0" presId="urn:microsoft.com/office/officeart/2005/8/layout/bProcess4"/>
    <dgm:cxn modelId="{187234BC-C2BE-B24D-B71F-2C1402EBDA0C}" type="presParOf" srcId="{738D48A6-1DAB-0843-A5E4-519403B273CA}" destId="{B2E51E90-B035-5C45-9E3C-7853010CB4D9}" srcOrd="7" destOrd="0" presId="urn:microsoft.com/office/officeart/2005/8/layout/bProcess4"/>
    <dgm:cxn modelId="{E4658A2D-992A-E54F-AFE1-097A6F648441}" type="presParOf" srcId="{738D48A6-1DAB-0843-A5E4-519403B273CA}" destId="{2A9F1DBA-6448-DD45-BF45-E437AC1415CE}" srcOrd="8" destOrd="0" presId="urn:microsoft.com/office/officeart/2005/8/layout/bProcess4"/>
    <dgm:cxn modelId="{F1AC0E22-8CD8-0B43-A67D-76A5A3573053}" type="presParOf" srcId="{2A9F1DBA-6448-DD45-BF45-E437AC1415CE}" destId="{30F68A0F-1E3A-D14D-9780-0FC23FF0D539}" srcOrd="0" destOrd="0" presId="urn:microsoft.com/office/officeart/2005/8/layout/bProcess4"/>
    <dgm:cxn modelId="{DE1E1278-A7CB-514A-B067-1B2CE019AA75}" type="presParOf" srcId="{2A9F1DBA-6448-DD45-BF45-E437AC1415CE}" destId="{BC9B5582-3EC7-2945-92F1-766877482EE1}" srcOrd="1" destOrd="0" presId="urn:microsoft.com/office/officeart/2005/8/layout/bProcess4"/>
    <dgm:cxn modelId="{55D582FC-9A19-2145-B472-7DEE01C91F85}" type="presParOf" srcId="{738D48A6-1DAB-0843-A5E4-519403B273CA}" destId="{2534B6AC-3323-644F-843E-0E895F6751A5}" srcOrd="9" destOrd="0" presId="urn:microsoft.com/office/officeart/2005/8/layout/bProcess4"/>
    <dgm:cxn modelId="{4E716960-3B08-134C-8BFA-4E756A1914A9}" type="presParOf" srcId="{738D48A6-1DAB-0843-A5E4-519403B273CA}" destId="{9F0A67F3-8296-F740-80AE-7AB18958B6AE}" srcOrd="10" destOrd="0" presId="urn:microsoft.com/office/officeart/2005/8/layout/bProcess4"/>
    <dgm:cxn modelId="{56DA3E33-9CB5-EC4A-91E2-DC7C40A9B49A}" type="presParOf" srcId="{9F0A67F3-8296-F740-80AE-7AB18958B6AE}" destId="{85F1C541-C9C7-EE42-8817-EAE97D73624F}" srcOrd="0" destOrd="0" presId="urn:microsoft.com/office/officeart/2005/8/layout/bProcess4"/>
    <dgm:cxn modelId="{7C73FFB9-8EFD-014A-8427-6F0EE821B611}" type="presParOf" srcId="{9F0A67F3-8296-F740-80AE-7AB18958B6AE}" destId="{0586B4A4-8895-1F46-BA3D-AFB02AC05849}" srcOrd="1" destOrd="0" presId="urn:microsoft.com/office/officeart/2005/8/layout/bProcess4"/>
    <dgm:cxn modelId="{AB3D81B8-8425-D746-8A93-5AFAD132AF29}" type="presParOf" srcId="{738D48A6-1DAB-0843-A5E4-519403B273CA}" destId="{5FD97080-E55E-504E-A0D1-C561EF7247FC}" srcOrd="11" destOrd="0" presId="urn:microsoft.com/office/officeart/2005/8/layout/bProcess4"/>
    <dgm:cxn modelId="{965CB45B-B294-9541-AFFD-61AC6F7A814D}" type="presParOf" srcId="{738D48A6-1DAB-0843-A5E4-519403B273CA}" destId="{E8CA9321-B378-EE43-9EC3-55DB0754773B}" srcOrd="12" destOrd="0" presId="urn:microsoft.com/office/officeart/2005/8/layout/bProcess4"/>
    <dgm:cxn modelId="{E77C0AA6-B706-D847-B08E-0FFBA95B39D6}" type="presParOf" srcId="{E8CA9321-B378-EE43-9EC3-55DB0754773B}" destId="{B56BC48F-0FBA-D84C-97A1-7381CD174C63}" srcOrd="0" destOrd="0" presId="urn:microsoft.com/office/officeart/2005/8/layout/bProcess4"/>
    <dgm:cxn modelId="{A61A9F2B-602F-5C4C-8739-2054DCD5B508}" type="presParOf" srcId="{E8CA9321-B378-EE43-9EC3-55DB0754773B}" destId="{7C6018F4-2046-CE4A-88EA-0650F8F5F108}" srcOrd="1" destOrd="0" presId="urn:microsoft.com/office/officeart/2005/8/layout/bProcess4"/>
    <dgm:cxn modelId="{164358B1-5FD0-C041-8B69-BA9ED5E15B7B}" type="presParOf" srcId="{738D48A6-1DAB-0843-A5E4-519403B273CA}" destId="{16478BA3-8BB5-564F-8169-28D5FF13B4EB}" srcOrd="13" destOrd="0" presId="urn:microsoft.com/office/officeart/2005/8/layout/bProcess4"/>
    <dgm:cxn modelId="{316D42F5-1047-D84C-9C13-EEC4ACECF63A}" type="presParOf" srcId="{738D48A6-1DAB-0843-A5E4-519403B273CA}" destId="{BB6A8D33-B3BA-E743-ACD9-0A5A5381CF30}" srcOrd="14" destOrd="0" presId="urn:microsoft.com/office/officeart/2005/8/layout/bProcess4"/>
    <dgm:cxn modelId="{FE30A234-D200-734C-9BDC-ABD2EAC3A2FF}" type="presParOf" srcId="{BB6A8D33-B3BA-E743-ACD9-0A5A5381CF30}" destId="{F69C5151-673B-2846-9B22-297BD1FEB5F1}" srcOrd="0" destOrd="0" presId="urn:microsoft.com/office/officeart/2005/8/layout/bProcess4"/>
    <dgm:cxn modelId="{6B82062B-C7CA-C948-B7DF-6B25A3C269DA}" type="presParOf" srcId="{BB6A8D33-B3BA-E743-ACD9-0A5A5381CF30}" destId="{2634071C-8F59-C04E-A38A-7E88A69CB096}" srcOrd="1" destOrd="0" presId="urn:microsoft.com/office/officeart/2005/8/layout/bProcess4"/>
    <dgm:cxn modelId="{AB61CF44-0FE8-C141-9C1C-F05AE9AB1BDC}" type="presParOf" srcId="{738D48A6-1DAB-0843-A5E4-519403B273CA}" destId="{E9D89C0E-C23B-7E47-BA68-8B260D68FB04}" srcOrd="15" destOrd="0" presId="urn:microsoft.com/office/officeart/2005/8/layout/bProcess4"/>
    <dgm:cxn modelId="{56D9CFDD-1660-8541-977D-26077F52D09F}" type="presParOf" srcId="{738D48A6-1DAB-0843-A5E4-519403B273CA}" destId="{CEB49DCD-A26E-5447-9AA2-1393A3A5E7E1}" srcOrd="16" destOrd="0" presId="urn:microsoft.com/office/officeart/2005/8/layout/bProcess4"/>
    <dgm:cxn modelId="{5E3172A2-8771-CD44-AF98-D7B9C49BA4E4}" type="presParOf" srcId="{CEB49DCD-A26E-5447-9AA2-1393A3A5E7E1}" destId="{3CA21744-350E-784A-A145-8ED0AA55DB58}" srcOrd="0" destOrd="0" presId="urn:microsoft.com/office/officeart/2005/8/layout/bProcess4"/>
    <dgm:cxn modelId="{18C80A6E-56A4-BC48-8B02-3AD34E90EA94}" type="presParOf" srcId="{CEB49DCD-A26E-5447-9AA2-1393A3A5E7E1}" destId="{5FAEFE93-7684-4F46-80E3-5C9223DFFBBF}" srcOrd="1" destOrd="0" presId="urn:microsoft.com/office/officeart/2005/8/layout/bProcess4"/>
    <dgm:cxn modelId="{C86F3328-51AD-4B41-82E4-98830AEF2910}" type="presParOf" srcId="{738D48A6-1DAB-0843-A5E4-519403B273CA}" destId="{D0AB64F8-7792-394D-9EFD-6B0AF0350BB3}" srcOrd="17" destOrd="0" presId="urn:microsoft.com/office/officeart/2005/8/layout/bProcess4"/>
    <dgm:cxn modelId="{A4D0D9AA-F072-BC4D-99B8-8031D60AC60A}" type="presParOf" srcId="{738D48A6-1DAB-0843-A5E4-519403B273CA}" destId="{2F5CB285-2C1E-1E4C-B818-1C7014011899}" srcOrd="18" destOrd="0" presId="urn:microsoft.com/office/officeart/2005/8/layout/bProcess4"/>
    <dgm:cxn modelId="{814DF36F-CE4F-3841-A3D3-D6C72B64D62B}" type="presParOf" srcId="{2F5CB285-2C1E-1E4C-B818-1C7014011899}" destId="{CAC765EC-1857-9541-9BCF-A76204493F65}" srcOrd="0" destOrd="0" presId="urn:microsoft.com/office/officeart/2005/8/layout/bProcess4"/>
    <dgm:cxn modelId="{A2C125F8-0EA5-A746-952F-43658654763C}" type="presParOf" srcId="{2F5CB285-2C1E-1E4C-B818-1C7014011899}" destId="{80D9272F-211A-EB40-8945-92BA18B889FD}" srcOrd="1" destOrd="0" presId="urn:microsoft.com/office/officeart/2005/8/layout/bProcess4"/>
    <dgm:cxn modelId="{B7BC0DBF-ACF1-D34E-AAF1-2CD03D90F1DE}" type="presParOf" srcId="{738D48A6-1DAB-0843-A5E4-519403B273CA}" destId="{6D0CC0FE-9550-F040-AB34-8610440C5F52}" srcOrd="19" destOrd="0" presId="urn:microsoft.com/office/officeart/2005/8/layout/bProcess4"/>
    <dgm:cxn modelId="{50365E58-3289-F745-887D-F37545AAA2D8}" type="presParOf" srcId="{738D48A6-1DAB-0843-A5E4-519403B273CA}" destId="{FF1FAF83-8E40-4042-8487-FDB21E0352D6}" srcOrd="20" destOrd="0" presId="urn:microsoft.com/office/officeart/2005/8/layout/bProcess4"/>
    <dgm:cxn modelId="{03BAF79C-A16D-6046-9CE2-3180ACA35E56}" type="presParOf" srcId="{FF1FAF83-8E40-4042-8487-FDB21E0352D6}" destId="{AE8B3611-8C31-AC44-A27A-9CF6953540F2}" srcOrd="0" destOrd="0" presId="urn:microsoft.com/office/officeart/2005/8/layout/bProcess4"/>
    <dgm:cxn modelId="{247189B7-566C-8F4C-9671-880C9F1FDF79}" type="presParOf" srcId="{FF1FAF83-8E40-4042-8487-FDB21E0352D6}" destId="{85400265-D506-6448-9883-E76FB2CE19C9}" srcOrd="1" destOrd="0" presId="urn:microsoft.com/office/officeart/2005/8/layout/bProcess4"/>
    <dgm:cxn modelId="{6F7B4C55-8327-B049-8FEE-66B89400EF47}" type="presParOf" srcId="{738D48A6-1DAB-0843-A5E4-519403B273CA}" destId="{79C5A6B3-E087-0649-B819-355E64E740A8}" srcOrd="21" destOrd="0" presId="urn:microsoft.com/office/officeart/2005/8/layout/bProcess4"/>
    <dgm:cxn modelId="{8EC11D3E-6002-B14C-AEBD-FFD4D75DC3AB}" type="presParOf" srcId="{738D48A6-1DAB-0843-A5E4-519403B273CA}" destId="{235881C6-1523-BD4E-A93D-F22BA68E9F37}" srcOrd="22" destOrd="0" presId="urn:microsoft.com/office/officeart/2005/8/layout/bProcess4"/>
    <dgm:cxn modelId="{DBC7755E-E263-874C-8731-4D5CDEE53C75}" type="presParOf" srcId="{235881C6-1523-BD4E-A93D-F22BA68E9F37}" destId="{A083A9E6-F6A3-B144-8F27-82F9BD637D4B}" srcOrd="0" destOrd="0" presId="urn:microsoft.com/office/officeart/2005/8/layout/bProcess4"/>
    <dgm:cxn modelId="{57CF026C-CD4E-FC49-8B27-AE2AE145C6C9}" type="presParOf" srcId="{235881C6-1523-BD4E-A93D-F22BA68E9F37}" destId="{912685F9-1753-B947-B10B-A4D030F524FD}" srcOrd="1" destOrd="0" presId="urn:microsoft.com/office/officeart/2005/8/layout/bProcess4"/>
    <dgm:cxn modelId="{85FB919A-A1FB-DB41-9CDC-0B54888E66A7}" type="presParOf" srcId="{738D48A6-1DAB-0843-A5E4-519403B273CA}" destId="{57BEF504-1627-EE44-A455-E93DFD4F326C}" srcOrd="23" destOrd="0" presId="urn:microsoft.com/office/officeart/2005/8/layout/bProcess4"/>
    <dgm:cxn modelId="{E601F5A3-663E-0448-8050-D1208E0EFD91}" type="presParOf" srcId="{738D48A6-1DAB-0843-A5E4-519403B273CA}" destId="{3043D00E-FA63-6F4D-8817-23A0728CEEE2}" srcOrd="24" destOrd="0" presId="urn:microsoft.com/office/officeart/2005/8/layout/bProcess4"/>
    <dgm:cxn modelId="{E4D62538-B4C7-9C4D-8693-B131991EE005}" type="presParOf" srcId="{3043D00E-FA63-6F4D-8817-23A0728CEEE2}" destId="{6C19D12B-DF9E-9C46-A02E-642322FEC42B}" srcOrd="0" destOrd="0" presId="urn:microsoft.com/office/officeart/2005/8/layout/bProcess4"/>
    <dgm:cxn modelId="{8F8D25A5-A573-C34F-B58B-BA4573AE9074}" type="presParOf" srcId="{3043D00E-FA63-6F4D-8817-23A0728CEEE2}" destId="{229D34F6-097E-6748-BF01-CF1289067A5C}" srcOrd="1" destOrd="0" presId="urn:microsoft.com/office/officeart/2005/8/layout/bProcess4"/>
    <dgm:cxn modelId="{A9F4A72E-1B68-0B44-96A5-B48C3EF056CB}" type="presParOf" srcId="{738D48A6-1DAB-0843-A5E4-519403B273CA}" destId="{199C269E-B7A0-AE4E-A075-7950FBE4E857}" srcOrd="25" destOrd="0" presId="urn:microsoft.com/office/officeart/2005/8/layout/bProcess4"/>
    <dgm:cxn modelId="{BEC8B401-A7BA-DD4A-A3AE-591CAA6BBDAF}" type="presParOf" srcId="{738D48A6-1DAB-0843-A5E4-519403B273CA}" destId="{A82DA4C3-B418-2D4E-B8E8-DCDA263ED57A}" srcOrd="26" destOrd="0" presId="urn:microsoft.com/office/officeart/2005/8/layout/bProcess4"/>
    <dgm:cxn modelId="{02C7B7A8-11B9-E945-B0AF-4289F6481D84}" type="presParOf" srcId="{A82DA4C3-B418-2D4E-B8E8-DCDA263ED57A}" destId="{3F54A339-4772-D64D-9615-30F0E6B63C03}" srcOrd="0" destOrd="0" presId="urn:microsoft.com/office/officeart/2005/8/layout/bProcess4"/>
    <dgm:cxn modelId="{C9B768CD-C937-3844-A139-375013657852}" type="presParOf" srcId="{A82DA4C3-B418-2D4E-B8E8-DCDA263ED57A}" destId="{D346F682-2E84-FF43-B97D-A2E01865017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8E468-522E-1445-8FEA-3CC33F8EB749}">
      <dsp:nvSpPr>
        <dsp:cNvPr id="0" name=""/>
        <dsp:cNvSpPr/>
      </dsp:nvSpPr>
      <dsp:spPr>
        <a:xfrm rot="5400000">
          <a:off x="-273383" y="1167108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AD052-A6A5-5044-923F-5EB65F9A88D7}">
      <dsp:nvSpPr>
        <dsp:cNvPr id="0" name=""/>
        <dsp:cNvSpPr/>
      </dsp:nvSpPr>
      <dsp:spPr>
        <a:xfrm>
          <a:off x="4167" y="390591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각종 변수 초기화</a:t>
          </a:r>
        </a:p>
      </dsp:txBody>
      <dsp:txXfrm>
        <a:off x="32762" y="419186"/>
        <a:ext cx="1569997" cy="919122"/>
      </dsp:txXfrm>
    </dsp:sp>
    <dsp:sp modelId="{955FC8BF-5CCE-B74D-A552-93478B3B9E37}">
      <dsp:nvSpPr>
        <dsp:cNvPr id="0" name=""/>
        <dsp:cNvSpPr/>
      </dsp:nvSpPr>
      <dsp:spPr>
        <a:xfrm rot="5400000">
          <a:off x="-273383" y="2387499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DB5B-91CD-BB49-9129-2B0D1FFCB106}">
      <dsp:nvSpPr>
        <dsp:cNvPr id="0" name=""/>
        <dsp:cNvSpPr/>
      </dsp:nvSpPr>
      <dsp:spPr>
        <a:xfrm>
          <a:off x="4167" y="1610981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Platform </a:t>
          </a:r>
          <a:r>
            <a:rPr lang="ko-KR" altLang="en-US" sz="1500" kern="1200" dirty="0"/>
            <a:t>요청</a:t>
          </a:r>
        </a:p>
      </dsp:txBody>
      <dsp:txXfrm>
        <a:off x="32762" y="1639576"/>
        <a:ext cx="1569997" cy="919122"/>
      </dsp:txXfrm>
    </dsp:sp>
    <dsp:sp modelId="{0DEB6C40-B813-A54F-A07F-FB9BF06562F6}">
      <dsp:nvSpPr>
        <dsp:cNvPr id="0" name=""/>
        <dsp:cNvSpPr/>
      </dsp:nvSpPr>
      <dsp:spPr>
        <a:xfrm rot="5400000">
          <a:off x="-273383" y="3607890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1F10-A3F1-8D4D-8589-F6BD8F10B412}">
      <dsp:nvSpPr>
        <dsp:cNvPr id="0" name=""/>
        <dsp:cNvSpPr/>
      </dsp:nvSpPr>
      <dsp:spPr>
        <a:xfrm>
          <a:off x="4167" y="2831372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Device(</a:t>
          </a:r>
          <a:r>
            <a:rPr lang="ko-KR" altLang="en-US" sz="1500" kern="1200" dirty="0"/>
            <a:t>계산</a:t>
          </a:r>
          <a:r>
            <a:rPr lang="en-US" altLang="ko-KR" sz="1500" kern="1200" dirty="0"/>
            <a:t>)</a:t>
          </a:r>
          <a:r>
            <a:rPr lang="ko-KR" altLang="en-US" sz="1500" kern="1200" dirty="0"/>
            <a:t> 요청</a:t>
          </a:r>
        </a:p>
      </dsp:txBody>
      <dsp:txXfrm>
        <a:off x="32762" y="2859967"/>
        <a:ext cx="1569997" cy="919122"/>
      </dsp:txXfrm>
    </dsp:sp>
    <dsp:sp modelId="{B2E51E90-B035-5C45-9E3C-7853010CB4D9}">
      <dsp:nvSpPr>
        <dsp:cNvPr id="0" name=""/>
        <dsp:cNvSpPr/>
      </dsp:nvSpPr>
      <dsp:spPr>
        <a:xfrm>
          <a:off x="336811" y="4218085"/>
          <a:ext cx="2156952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73B9-3C90-2D44-8E30-CC49DAFA9575}">
      <dsp:nvSpPr>
        <dsp:cNvPr id="0" name=""/>
        <dsp:cNvSpPr/>
      </dsp:nvSpPr>
      <dsp:spPr>
        <a:xfrm>
          <a:off x="4167" y="4051763"/>
          <a:ext cx="1627187" cy="97631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Context </a:t>
          </a:r>
          <a:r>
            <a:rPr lang="ko-KR" altLang="en-US" sz="1500" kern="1200" dirty="0"/>
            <a:t>생성</a:t>
          </a:r>
        </a:p>
      </dsp:txBody>
      <dsp:txXfrm>
        <a:off x="32762" y="4080358"/>
        <a:ext cx="1569997" cy="919122"/>
      </dsp:txXfrm>
    </dsp:sp>
    <dsp:sp modelId="{2534B6AC-3323-644F-843E-0E895F6751A5}">
      <dsp:nvSpPr>
        <dsp:cNvPr id="0" name=""/>
        <dsp:cNvSpPr/>
      </dsp:nvSpPr>
      <dsp:spPr>
        <a:xfrm rot="16200000">
          <a:off x="1890775" y="3607890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5582-3EC7-2945-92F1-766877482EE1}">
      <dsp:nvSpPr>
        <dsp:cNvPr id="0" name=""/>
        <dsp:cNvSpPr/>
      </dsp:nvSpPr>
      <dsp:spPr>
        <a:xfrm>
          <a:off x="2168326" y="4051763"/>
          <a:ext cx="1627187" cy="97631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Command Queue</a:t>
          </a:r>
          <a:r>
            <a:rPr lang="ko-KR" altLang="en-US" sz="1500" kern="1200" dirty="0"/>
            <a:t> 생성</a:t>
          </a:r>
        </a:p>
      </dsp:txBody>
      <dsp:txXfrm>
        <a:off x="2196921" y="4080358"/>
        <a:ext cx="1569997" cy="919122"/>
      </dsp:txXfrm>
    </dsp:sp>
    <dsp:sp modelId="{5FD97080-E55E-504E-A0D1-C561EF7247FC}">
      <dsp:nvSpPr>
        <dsp:cNvPr id="0" name=""/>
        <dsp:cNvSpPr/>
      </dsp:nvSpPr>
      <dsp:spPr>
        <a:xfrm rot="16200000">
          <a:off x="1890775" y="2387499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6B4A4-8895-1F46-BA3D-AFB02AC05849}">
      <dsp:nvSpPr>
        <dsp:cNvPr id="0" name=""/>
        <dsp:cNvSpPr/>
      </dsp:nvSpPr>
      <dsp:spPr>
        <a:xfrm>
          <a:off x="2168326" y="2831372"/>
          <a:ext cx="1627187" cy="97631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Buffer </a:t>
          </a:r>
          <a:r>
            <a:rPr lang="ko-KR" altLang="en-US" sz="1500" kern="1200" dirty="0"/>
            <a:t>생성</a:t>
          </a:r>
        </a:p>
      </dsp:txBody>
      <dsp:txXfrm>
        <a:off x="2196921" y="2859967"/>
        <a:ext cx="1569997" cy="919122"/>
      </dsp:txXfrm>
    </dsp:sp>
    <dsp:sp modelId="{16478BA3-8BB5-564F-8169-28D5FF13B4EB}">
      <dsp:nvSpPr>
        <dsp:cNvPr id="0" name=""/>
        <dsp:cNvSpPr/>
      </dsp:nvSpPr>
      <dsp:spPr>
        <a:xfrm rot="16200000">
          <a:off x="1890775" y="1167108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18F4-2046-CE4A-88EA-0650F8F5F108}">
      <dsp:nvSpPr>
        <dsp:cNvPr id="0" name=""/>
        <dsp:cNvSpPr/>
      </dsp:nvSpPr>
      <dsp:spPr>
        <a:xfrm>
          <a:off x="2168326" y="1610981"/>
          <a:ext cx="1627187" cy="97631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Buffer</a:t>
          </a:r>
          <a:r>
            <a:rPr lang="ko-KR" altLang="en-US" sz="1500" kern="1200" dirty="0"/>
            <a:t>와 </a:t>
          </a:r>
          <a:r>
            <a:rPr lang="en-US" altLang="ko-KR" sz="1500" kern="1200" dirty="0"/>
            <a:t>host</a:t>
          </a:r>
          <a:r>
            <a:rPr lang="ko-KR" altLang="en-US" sz="1500" kern="1200" dirty="0"/>
            <a:t>의 메모리 버퍼 연결</a:t>
          </a:r>
        </a:p>
      </dsp:txBody>
      <dsp:txXfrm>
        <a:off x="2196921" y="1639576"/>
        <a:ext cx="1569997" cy="919122"/>
      </dsp:txXfrm>
    </dsp:sp>
    <dsp:sp modelId="{E9D89C0E-C23B-7E47-BA68-8B260D68FB04}">
      <dsp:nvSpPr>
        <dsp:cNvPr id="0" name=""/>
        <dsp:cNvSpPr/>
      </dsp:nvSpPr>
      <dsp:spPr>
        <a:xfrm>
          <a:off x="2500971" y="556913"/>
          <a:ext cx="2156952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4071C-8F59-C04E-A38A-7E88A69CB096}">
      <dsp:nvSpPr>
        <dsp:cNvPr id="0" name=""/>
        <dsp:cNvSpPr/>
      </dsp:nvSpPr>
      <dsp:spPr>
        <a:xfrm>
          <a:off x="2168326" y="390591"/>
          <a:ext cx="1627187" cy="97631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Kernel</a:t>
          </a:r>
          <a:r>
            <a:rPr lang="ko-KR" altLang="en-US" sz="1500" kern="1200" dirty="0"/>
            <a:t> 프로그램 생성</a:t>
          </a:r>
        </a:p>
      </dsp:txBody>
      <dsp:txXfrm>
        <a:off x="2196921" y="419186"/>
        <a:ext cx="1569997" cy="919122"/>
      </dsp:txXfrm>
    </dsp:sp>
    <dsp:sp modelId="{D0AB64F8-7792-394D-9EFD-6B0AF0350BB3}">
      <dsp:nvSpPr>
        <dsp:cNvPr id="0" name=""/>
        <dsp:cNvSpPr/>
      </dsp:nvSpPr>
      <dsp:spPr>
        <a:xfrm rot="5400000">
          <a:off x="4054935" y="1167108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EFE93-7684-4F46-80E3-5C9223DFFBBF}">
      <dsp:nvSpPr>
        <dsp:cNvPr id="0" name=""/>
        <dsp:cNvSpPr/>
      </dsp:nvSpPr>
      <dsp:spPr>
        <a:xfrm>
          <a:off x="4332485" y="390591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Kernel </a:t>
          </a:r>
          <a:r>
            <a:rPr lang="ko-KR" altLang="en-US" sz="1500" kern="1200" dirty="0"/>
            <a:t>프로그램 빌드</a:t>
          </a:r>
        </a:p>
      </dsp:txBody>
      <dsp:txXfrm>
        <a:off x="4361080" y="419186"/>
        <a:ext cx="1569997" cy="919122"/>
      </dsp:txXfrm>
    </dsp:sp>
    <dsp:sp modelId="{6D0CC0FE-9550-F040-AB34-8610440C5F52}">
      <dsp:nvSpPr>
        <dsp:cNvPr id="0" name=""/>
        <dsp:cNvSpPr/>
      </dsp:nvSpPr>
      <dsp:spPr>
        <a:xfrm rot="5400000">
          <a:off x="4054935" y="2387499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9272F-211A-EB40-8945-92BA18B889FD}">
      <dsp:nvSpPr>
        <dsp:cNvPr id="0" name=""/>
        <dsp:cNvSpPr/>
      </dsp:nvSpPr>
      <dsp:spPr>
        <a:xfrm>
          <a:off x="4332485" y="1610981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Kernel </a:t>
          </a:r>
          <a:r>
            <a:rPr lang="ko-KR" altLang="en-US" sz="1500" kern="1200" dirty="0"/>
            <a:t>객체 생성</a:t>
          </a:r>
        </a:p>
      </dsp:txBody>
      <dsp:txXfrm>
        <a:off x="4361080" y="1639576"/>
        <a:ext cx="1569997" cy="919122"/>
      </dsp:txXfrm>
    </dsp:sp>
    <dsp:sp modelId="{79C5A6B3-E087-0649-B819-355E64E740A8}">
      <dsp:nvSpPr>
        <dsp:cNvPr id="0" name=""/>
        <dsp:cNvSpPr/>
      </dsp:nvSpPr>
      <dsp:spPr>
        <a:xfrm rot="5400000">
          <a:off x="4054935" y="3607890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00265-D506-6448-9883-E76FB2CE19C9}">
      <dsp:nvSpPr>
        <dsp:cNvPr id="0" name=""/>
        <dsp:cNvSpPr/>
      </dsp:nvSpPr>
      <dsp:spPr>
        <a:xfrm>
          <a:off x="4332485" y="2831372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kernel</a:t>
          </a:r>
          <a:r>
            <a:rPr lang="ko-KR" altLang="en-US" sz="1500" kern="1200" dirty="0"/>
            <a:t>에 들어갈 변수 설정</a:t>
          </a:r>
        </a:p>
      </dsp:txBody>
      <dsp:txXfrm>
        <a:off x="4361080" y="2859967"/>
        <a:ext cx="1569997" cy="919122"/>
      </dsp:txXfrm>
    </dsp:sp>
    <dsp:sp modelId="{57BEF504-1627-EE44-A455-E93DFD4F326C}">
      <dsp:nvSpPr>
        <dsp:cNvPr id="0" name=""/>
        <dsp:cNvSpPr/>
      </dsp:nvSpPr>
      <dsp:spPr>
        <a:xfrm>
          <a:off x="4665130" y="4218085"/>
          <a:ext cx="2156952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685F9-1753-B947-B10B-A4D030F524FD}">
      <dsp:nvSpPr>
        <dsp:cNvPr id="0" name=""/>
        <dsp:cNvSpPr/>
      </dsp:nvSpPr>
      <dsp:spPr>
        <a:xfrm>
          <a:off x="4332485" y="4051763"/>
          <a:ext cx="1627187" cy="97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Command Queue </a:t>
          </a:r>
          <a:r>
            <a:rPr lang="ko-KR" altLang="en-US" sz="1500" kern="1200" dirty="0"/>
            <a:t>실행</a:t>
          </a:r>
          <a:endParaRPr lang="en-US" altLang="ko-KR" sz="1500" kern="1200" dirty="0"/>
        </a:p>
      </dsp:txBody>
      <dsp:txXfrm>
        <a:off x="4361080" y="4080358"/>
        <a:ext cx="1569997" cy="919122"/>
      </dsp:txXfrm>
    </dsp:sp>
    <dsp:sp modelId="{199C269E-B7A0-AE4E-A075-7950FBE4E857}">
      <dsp:nvSpPr>
        <dsp:cNvPr id="0" name=""/>
        <dsp:cNvSpPr/>
      </dsp:nvSpPr>
      <dsp:spPr>
        <a:xfrm rot="16200000">
          <a:off x="6219094" y="3607890"/>
          <a:ext cx="1213183" cy="1464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D34F6-097E-6748-BF01-CF1289067A5C}">
      <dsp:nvSpPr>
        <dsp:cNvPr id="0" name=""/>
        <dsp:cNvSpPr/>
      </dsp:nvSpPr>
      <dsp:spPr>
        <a:xfrm>
          <a:off x="6496645" y="4051763"/>
          <a:ext cx="1627187" cy="976312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연산 과정</a:t>
          </a:r>
          <a:endParaRPr lang="en-US" altLang="ko-KR" sz="1500" kern="1200" dirty="0"/>
        </a:p>
      </dsp:txBody>
      <dsp:txXfrm>
        <a:off x="6525240" y="4080358"/>
        <a:ext cx="1569997" cy="919122"/>
      </dsp:txXfrm>
    </dsp:sp>
    <dsp:sp modelId="{D346F682-2E84-FF43-B97D-A2E018650174}">
      <dsp:nvSpPr>
        <dsp:cNvPr id="0" name=""/>
        <dsp:cNvSpPr/>
      </dsp:nvSpPr>
      <dsp:spPr>
        <a:xfrm>
          <a:off x="6496645" y="2831372"/>
          <a:ext cx="1627187" cy="97631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Buffer</a:t>
          </a:r>
          <a:r>
            <a:rPr lang="ko-KR" altLang="en-US" sz="1500" kern="1200" dirty="0"/>
            <a:t>에서 읽어 오기</a:t>
          </a:r>
          <a:endParaRPr lang="en-US" altLang="ko-KR" sz="1500" kern="1200" dirty="0"/>
        </a:p>
      </dsp:txBody>
      <dsp:txXfrm>
        <a:off x="6525240" y="2859967"/>
        <a:ext cx="1569997" cy="91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824885"/>
            <a:ext cx="6210300" cy="1754776"/>
          </a:xfrm>
        </p:spPr>
        <p:txBody>
          <a:bodyPr anchor="b"/>
          <a:lstStyle>
            <a:lvl1pPr algn="ctr">
              <a:defRPr sz="40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647331"/>
            <a:ext cx="6210300" cy="1216909"/>
          </a:xfrm>
        </p:spPr>
        <p:txBody>
          <a:bodyPr/>
          <a:lstStyle>
            <a:lvl1pPr marL="0" indent="0" algn="ctr">
              <a:buNone/>
              <a:defRPr sz="1630"/>
            </a:lvl1pPr>
            <a:lvl2pPr marL="310530" indent="0" algn="ctr">
              <a:buNone/>
              <a:defRPr sz="1358"/>
            </a:lvl2pPr>
            <a:lvl3pPr marL="621060" indent="0" algn="ctr">
              <a:buNone/>
              <a:defRPr sz="1223"/>
            </a:lvl3pPr>
            <a:lvl4pPr marL="931591" indent="0" algn="ctr">
              <a:buNone/>
              <a:defRPr sz="1087"/>
            </a:lvl4pPr>
            <a:lvl5pPr marL="1242121" indent="0" algn="ctr">
              <a:buNone/>
              <a:defRPr sz="1087"/>
            </a:lvl5pPr>
            <a:lvl6pPr marL="1552651" indent="0" algn="ctr">
              <a:buNone/>
              <a:defRPr sz="1087"/>
            </a:lvl6pPr>
            <a:lvl7pPr marL="1863181" indent="0" algn="ctr">
              <a:buNone/>
              <a:defRPr sz="1087"/>
            </a:lvl7pPr>
            <a:lvl8pPr marL="2173712" indent="0" algn="ctr">
              <a:buNone/>
              <a:defRPr sz="1087"/>
            </a:lvl8pPr>
            <a:lvl9pPr marL="2484242" indent="0" algn="ctr">
              <a:buNone/>
              <a:defRPr sz="108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81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0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68350"/>
            <a:ext cx="1785461" cy="427143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68350"/>
            <a:ext cx="5252879" cy="4271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8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1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256579"/>
            <a:ext cx="7141845" cy="2096630"/>
          </a:xfrm>
        </p:spPr>
        <p:txBody>
          <a:bodyPr anchor="b"/>
          <a:lstStyle>
            <a:lvl1pPr>
              <a:defRPr sz="40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373044"/>
            <a:ext cx="7141845" cy="1102568"/>
          </a:xfrm>
        </p:spPr>
        <p:txBody>
          <a:bodyPr/>
          <a:lstStyle>
            <a:lvl1pPr marL="0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1pPr>
            <a:lvl2pPr marL="31053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2pPr>
            <a:lvl3pPr marL="621060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3pPr>
            <a:lvl4pPr marL="93159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24212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55265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186318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17371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484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505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341750"/>
            <a:ext cx="3519170" cy="319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341750"/>
            <a:ext cx="3519170" cy="319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21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68350"/>
            <a:ext cx="7141845" cy="9742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235577"/>
            <a:ext cx="3502997" cy="60553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841114"/>
            <a:ext cx="3502997" cy="27080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235577"/>
            <a:ext cx="3520249" cy="60553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841114"/>
            <a:ext cx="3520249" cy="27080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63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6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7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6021"/>
            <a:ext cx="2670644" cy="1176073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25712"/>
            <a:ext cx="4191953" cy="3581889"/>
          </a:xfrm>
        </p:spPr>
        <p:txBody>
          <a:bodyPr/>
          <a:lstStyle>
            <a:lvl1pPr>
              <a:defRPr sz="2173"/>
            </a:lvl1pPr>
            <a:lvl2pPr>
              <a:defRPr sz="1902"/>
            </a:lvl2pPr>
            <a:lvl3pPr>
              <a:defRPr sz="1630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12094"/>
            <a:ext cx="2670644" cy="2801341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72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36021"/>
            <a:ext cx="2670644" cy="1176073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25712"/>
            <a:ext cx="4191953" cy="3581889"/>
          </a:xfrm>
        </p:spPr>
        <p:txBody>
          <a:bodyPr anchor="t"/>
          <a:lstStyle>
            <a:lvl1pPr marL="0" indent="0">
              <a:buNone/>
              <a:defRPr sz="2173"/>
            </a:lvl1pPr>
            <a:lvl2pPr marL="310530" indent="0">
              <a:buNone/>
              <a:defRPr sz="1902"/>
            </a:lvl2pPr>
            <a:lvl3pPr marL="621060" indent="0">
              <a:buNone/>
              <a:defRPr sz="1630"/>
            </a:lvl3pPr>
            <a:lvl4pPr marL="931591" indent="0">
              <a:buNone/>
              <a:defRPr sz="1358"/>
            </a:lvl4pPr>
            <a:lvl5pPr marL="1242121" indent="0">
              <a:buNone/>
              <a:defRPr sz="1358"/>
            </a:lvl5pPr>
            <a:lvl6pPr marL="1552651" indent="0">
              <a:buNone/>
              <a:defRPr sz="1358"/>
            </a:lvl6pPr>
            <a:lvl7pPr marL="1863181" indent="0">
              <a:buNone/>
              <a:defRPr sz="1358"/>
            </a:lvl7pPr>
            <a:lvl8pPr marL="2173712" indent="0">
              <a:buNone/>
              <a:defRPr sz="1358"/>
            </a:lvl8pPr>
            <a:lvl9pPr marL="2484242" indent="0">
              <a:buNone/>
              <a:defRPr sz="135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512094"/>
            <a:ext cx="2670644" cy="2801341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370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68350"/>
            <a:ext cx="714184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341750"/>
            <a:ext cx="714184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671624"/>
            <a:ext cx="18630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5BB1-94D1-F641-A595-B5CC76A559A8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671624"/>
            <a:ext cx="279463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671624"/>
            <a:ext cx="18630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6668-B5CE-1E46-A526-8B3B533B80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1060" rtl="0" eaLnBrk="1" latinLnBrk="0" hangingPunct="1">
        <a:lnSpc>
          <a:spcPct val="90000"/>
        </a:lnSpc>
        <a:spcBef>
          <a:spcPct val="0"/>
        </a:spcBef>
        <a:buNone/>
        <a:defRPr sz="2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65" indent="-155265" algn="l" defTabSz="62106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77632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8685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39738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70791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32897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63950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2pPr>
      <a:lvl3pPr marL="62106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3159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24212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55265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186318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17371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48424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880C93BF-933B-6C4D-9DA8-30EA9894F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71300"/>
              </p:ext>
            </p:extLst>
          </p:nvPr>
        </p:nvGraphicFramePr>
        <p:xfrm>
          <a:off x="83590" y="-2481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69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47</Words>
  <Application>Microsoft Macintosh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태원</dc:creator>
  <cp:lastModifiedBy>정 태원</cp:lastModifiedBy>
  <cp:revision>12</cp:revision>
  <dcterms:created xsi:type="dcterms:W3CDTF">2021-05-26T08:20:59Z</dcterms:created>
  <dcterms:modified xsi:type="dcterms:W3CDTF">2021-05-26T11:10:28Z</dcterms:modified>
</cp:coreProperties>
</file>