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1198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9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8"/>
    <p:restoredTop sz="94640"/>
  </p:normalViewPr>
  <p:slideViewPr>
    <p:cSldViewPr snapToGrid="0" snapToObjects="1" showGuides="1">
      <p:cViewPr>
        <p:scale>
          <a:sx n="98" d="100"/>
          <a:sy n="98" d="100"/>
        </p:scale>
        <p:origin x="1040" y="264"/>
      </p:cViewPr>
      <p:guideLst>
        <p:guide orient="horz" pos="2160"/>
        <p:guide pos="19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122363"/>
            <a:ext cx="5201841" cy="2387600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602038"/>
            <a:ext cx="4589860" cy="1655762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FA7-7B6A-8648-A23C-3770C920DD1D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B27F-E925-9C42-90D1-12DA20C8F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698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FA7-7B6A-8648-A23C-3770C920DD1D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B27F-E925-9C42-90D1-12DA20C8F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468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65125"/>
            <a:ext cx="131958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65125"/>
            <a:ext cx="3882256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FA7-7B6A-8648-A23C-3770C920DD1D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B27F-E925-9C42-90D1-12DA20C8F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426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FA7-7B6A-8648-A23C-3770C920DD1D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B27F-E925-9C42-90D1-12DA20C8F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245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709740"/>
            <a:ext cx="5278339" cy="285273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589465"/>
            <a:ext cx="5278339" cy="150018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FA7-7B6A-8648-A23C-3770C920DD1D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B27F-E925-9C42-90D1-12DA20C8F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11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825625"/>
            <a:ext cx="260092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825625"/>
            <a:ext cx="260092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FA7-7B6A-8648-A23C-3770C920DD1D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B27F-E925-9C42-90D1-12DA20C8F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231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5127"/>
            <a:ext cx="5278339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681163"/>
            <a:ext cx="2588967" cy="82391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505075"/>
            <a:ext cx="258896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681163"/>
            <a:ext cx="2601718" cy="82391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505075"/>
            <a:ext cx="260171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FA7-7B6A-8648-A23C-3770C920DD1D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B27F-E925-9C42-90D1-12DA20C8F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38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FA7-7B6A-8648-A23C-3770C920DD1D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B27F-E925-9C42-90D1-12DA20C8F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086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FA7-7B6A-8648-A23C-3770C920DD1D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B27F-E925-9C42-90D1-12DA20C8F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982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57200"/>
            <a:ext cx="1973799" cy="16002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987427"/>
            <a:ext cx="3098155" cy="4873625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057400"/>
            <a:ext cx="1973799" cy="3811588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FA7-7B6A-8648-A23C-3770C920DD1D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B27F-E925-9C42-90D1-12DA20C8F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315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57200"/>
            <a:ext cx="1973799" cy="16002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987427"/>
            <a:ext cx="3098155" cy="4873625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057400"/>
            <a:ext cx="1973799" cy="3811588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7FA7-7B6A-8648-A23C-3770C920DD1D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B27F-E925-9C42-90D1-12DA20C8F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2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65127"/>
            <a:ext cx="52783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825625"/>
            <a:ext cx="5278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6356352"/>
            <a:ext cx="137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7FA7-7B6A-8648-A23C-3770C920DD1D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6356352"/>
            <a:ext cx="2065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6356352"/>
            <a:ext cx="137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B27F-E925-9C42-90D1-12DA20C8F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030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AB5EB7BD-3D11-4744-971B-ECDE849E71AD}"/>
              </a:ext>
            </a:extLst>
          </p:cNvPr>
          <p:cNvGrpSpPr/>
          <p:nvPr/>
        </p:nvGrpSpPr>
        <p:grpSpPr>
          <a:xfrm>
            <a:off x="-100087" y="-11580"/>
            <a:ext cx="6182510" cy="6811333"/>
            <a:chOff x="6236" y="-32844"/>
            <a:chExt cx="6182511" cy="6811333"/>
          </a:xfrm>
        </p:grpSpPr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6A106F28-5AB9-2040-BF9F-460BFBF600AE}"/>
                </a:ext>
              </a:extLst>
            </p:cNvPr>
            <p:cNvSpPr/>
            <p:nvPr/>
          </p:nvSpPr>
          <p:spPr>
            <a:xfrm>
              <a:off x="481756" y="767965"/>
              <a:ext cx="5706991" cy="6010522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7B00630A-3C76-D743-9A72-FCFFBD23B329}"/>
                </a:ext>
              </a:extLst>
            </p:cNvPr>
            <p:cNvGrpSpPr/>
            <p:nvPr/>
          </p:nvGrpSpPr>
          <p:grpSpPr>
            <a:xfrm>
              <a:off x="481757" y="268280"/>
              <a:ext cx="5097409" cy="435762"/>
              <a:chOff x="627529" y="145774"/>
              <a:chExt cx="5097409" cy="435762"/>
            </a:xfrm>
          </p:grpSpPr>
          <p:grpSp>
            <p:nvGrpSpPr>
              <p:cNvPr id="484" name="그룹 483">
                <a:extLst>
                  <a:ext uri="{FF2B5EF4-FFF2-40B4-BE49-F238E27FC236}">
                    <a16:creationId xmlns:a16="http://schemas.microsoft.com/office/drawing/2014/main" id="{68669980-701F-D948-90E4-64D0666B907B}"/>
                  </a:ext>
                </a:extLst>
              </p:cNvPr>
              <p:cNvGrpSpPr/>
              <p:nvPr/>
            </p:nvGrpSpPr>
            <p:grpSpPr>
              <a:xfrm>
                <a:off x="627529" y="222947"/>
                <a:ext cx="5097409" cy="358589"/>
                <a:chOff x="627529" y="222947"/>
                <a:chExt cx="5097409" cy="358589"/>
              </a:xfrm>
            </p:grpSpPr>
            <p:cxnSp>
              <p:nvCxnSpPr>
                <p:cNvPr id="486" name="직선 연결선[R] 485">
                  <a:extLst>
                    <a:ext uri="{FF2B5EF4-FFF2-40B4-BE49-F238E27FC236}">
                      <a16:creationId xmlns:a16="http://schemas.microsoft.com/office/drawing/2014/main" id="{C063A18A-4CB4-BA45-879C-8883F1E43EA0}"/>
                    </a:ext>
                  </a:extLst>
                </p:cNvPr>
                <p:cNvCxnSpPr/>
                <p:nvPr/>
              </p:nvCxnSpPr>
              <p:spPr>
                <a:xfrm>
                  <a:off x="627529" y="222947"/>
                  <a:ext cx="0" cy="35858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직선 연결선[R] 486">
                  <a:extLst>
                    <a:ext uri="{FF2B5EF4-FFF2-40B4-BE49-F238E27FC236}">
                      <a16:creationId xmlns:a16="http://schemas.microsoft.com/office/drawing/2014/main" id="{6EB83A9C-8D28-FA46-B757-5FC7AF9D61E8}"/>
                    </a:ext>
                  </a:extLst>
                </p:cNvPr>
                <p:cNvCxnSpPr/>
                <p:nvPr/>
              </p:nvCxnSpPr>
              <p:spPr>
                <a:xfrm>
                  <a:off x="5724938" y="222947"/>
                  <a:ext cx="0" cy="35858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직선 화살표 연결선 487">
                  <a:extLst>
                    <a:ext uri="{FF2B5EF4-FFF2-40B4-BE49-F238E27FC236}">
                      <a16:creationId xmlns:a16="http://schemas.microsoft.com/office/drawing/2014/main" id="{D4216668-890A-EF4F-86DD-EC04FF7D5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529" y="463824"/>
                  <a:ext cx="5097409" cy="0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083D48E9-6224-5544-9204-D85F8CEF3776}"/>
                  </a:ext>
                </a:extLst>
              </p:cNvPr>
              <p:cNvSpPr txBox="1"/>
              <p:nvPr/>
            </p:nvSpPr>
            <p:spPr>
              <a:xfrm>
                <a:off x="2743199" y="145774"/>
                <a:ext cx="967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M</a:t>
                </a:r>
                <a:endParaRPr kumimoji="1" lang="ko-Kore-KR" altLang="en-US" dirty="0"/>
              </a:p>
            </p:txBody>
          </p:sp>
        </p:grp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FCA9F0F9-E8A2-9747-9574-18FDFA3C80C5}"/>
                </a:ext>
              </a:extLst>
            </p:cNvPr>
            <p:cNvGrpSpPr/>
            <p:nvPr/>
          </p:nvGrpSpPr>
          <p:grpSpPr>
            <a:xfrm rot="16200000">
              <a:off x="-2781143" y="3555346"/>
              <a:ext cx="6010522" cy="435763"/>
              <a:chOff x="-77555" y="145774"/>
              <a:chExt cx="6010522" cy="435763"/>
            </a:xfrm>
          </p:grpSpPr>
          <p:grpSp>
            <p:nvGrpSpPr>
              <p:cNvPr id="479" name="그룹 478">
                <a:extLst>
                  <a:ext uri="{FF2B5EF4-FFF2-40B4-BE49-F238E27FC236}">
                    <a16:creationId xmlns:a16="http://schemas.microsoft.com/office/drawing/2014/main" id="{179EA5AE-2793-0C40-815C-A065A5A1F2FE}"/>
                  </a:ext>
                </a:extLst>
              </p:cNvPr>
              <p:cNvGrpSpPr/>
              <p:nvPr/>
            </p:nvGrpSpPr>
            <p:grpSpPr>
              <a:xfrm>
                <a:off x="-77555" y="222947"/>
                <a:ext cx="6010522" cy="358590"/>
                <a:chOff x="-77555" y="222947"/>
                <a:chExt cx="6010522" cy="358590"/>
              </a:xfrm>
            </p:grpSpPr>
            <p:cxnSp>
              <p:nvCxnSpPr>
                <p:cNvPr id="481" name="직선 연결선[R] 480">
                  <a:extLst>
                    <a:ext uri="{FF2B5EF4-FFF2-40B4-BE49-F238E27FC236}">
                      <a16:creationId xmlns:a16="http://schemas.microsoft.com/office/drawing/2014/main" id="{CD5D2A25-4293-3442-AE67-AF542326915C}"/>
                    </a:ext>
                  </a:extLst>
                </p:cNvPr>
                <p:cNvCxnSpPr/>
                <p:nvPr/>
              </p:nvCxnSpPr>
              <p:spPr>
                <a:xfrm>
                  <a:off x="-77555" y="222948"/>
                  <a:ext cx="0" cy="35858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직선 연결선[R] 481">
                  <a:extLst>
                    <a:ext uri="{FF2B5EF4-FFF2-40B4-BE49-F238E27FC236}">
                      <a16:creationId xmlns:a16="http://schemas.microsoft.com/office/drawing/2014/main" id="{841C4FF9-6DAD-D847-8AFC-1403E55F7ABA}"/>
                    </a:ext>
                  </a:extLst>
                </p:cNvPr>
                <p:cNvCxnSpPr/>
                <p:nvPr/>
              </p:nvCxnSpPr>
              <p:spPr>
                <a:xfrm>
                  <a:off x="5932967" y="222947"/>
                  <a:ext cx="0" cy="35858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직선 화살표 연결선 482">
                  <a:extLst>
                    <a:ext uri="{FF2B5EF4-FFF2-40B4-BE49-F238E27FC236}">
                      <a16:creationId xmlns:a16="http://schemas.microsoft.com/office/drawing/2014/main" id="{1662A9F0-52DE-4C4B-9794-99D3577D0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927707" y="-2541437"/>
                  <a:ext cx="0" cy="6010521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F9646F1D-0D94-504B-A514-CFDCECACB8DB}"/>
                  </a:ext>
                </a:extLst>
              </p:cNvPr>
              <p:cNvSpPr txBox="1"/>
              <p:nvPr/>
            </p:nvSpPr>
            <p:spPr>
              <a:xfrm>
                <a:off x="2663687" y="145774"/>
                <a:ext cx="967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N</a:t>
                </a:r>
                <a:endParaRPr kumimoji="1" lang="ko-Kore-KR" altLang="en-US" dirty="0"/>
              </a:p>
            </p:txBody>
          </p:sp>
        </p:grpSp>
        <p:grpSp>
          <p:nvGrpSpPr>
            <p:cNvPr id="378" name="그룹 377">
              <a:extLst>
                <a:ext uri="{FF2B5EF4-FFF2-40B4-BE49-F238E27FC236}">
                  <a16:creationId xmlns:a16="http://schemas.microsoft.com/office/drawing/2014/main" id="{325E97E5-C2C5-5C45-B44B-D39E48F3D873}"/>
                </a:ext>
              </a:extLst>
            </p:cNvPr>
            <p:cNvGrpSpPr/>
            <p:nvPr/>
          </p:nvGrpSpPr>
          <p:grpSpPr>
            <a:xfrm>
              <a:off x="649359" y="957392"/>
              <a:ext cx="2226366" cy="1603513"/>
              <a:chOff x="795131" y="834886"/>
              <a:chExt cx="2226366" cy="1603513"/>
            </a:xfrm>
          </p:grpSpPr>
          <p:sp>
            <p:nvSpPr>
              <p:cNvPr id="466" name="직사각형 465">
                <a:extLst>
                  <a:ext uri="{FF2B5EF4-FFF2-40B4-BE49-F238E27FC236}">
                    <a16:creationId xmlns:a16="http://schemas.microsoft.com/office/drawing/2014/main" id="{212EAF9C-644B-B243-8033-D46156FBA876}"/>
                  </a:ext>
                </a:extLst>
              </p:cNvPr>
              <p:cNvSpPr/>
              <p:nvPr/>
            </p:nvSpPr>
            <p:spPr>
              <a:xfrm>
                <a:off x="795131" y="834886"/>
                <a:ext cx="2226366" cy="1603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7" name="직사각형 466">
                <a:extLst>
                  <a:ext uri="{FF2B5EF4-FFF2-40B4-BE49-F238E27FC236}">
                    <a16:creationId xmlns:a16="http://schemas.microsoft.com/office/drawing/2014/main" id="{A4FD741C-5305-5E4F-BCDB-9525519EDA3C}"/>
                  </a:ext>
                </a:extLst>
              </p:cNvPr>
              <p:cNvSpPr/>
              <p:nvPr/>
            </p:nvSpPr>
            <p:spPr>
              <a:xfrm>
                <a:off x="914401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C95BC908-B4B3-644A-8A67-3367620DAFEB}"/>
                  </a:ext>
                </a:extLst>
              </p:cNvPr>
              <p:cNvSpPr/>
              <p:nvPr/>
            </p:nvSpPr>
            <p:spPr>
              <a:xfrm>
                <a:off x="1442931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6099517B-CD80-1E4F-B825-1950D4501812}"/>
                  </a:ext>
                </a:extLst>
              </p:cNvPr>
              <p:cNvSpPr/>
              <p:nvPr/>
            </p:nvSpPr>
            <p:spPr>
              <a:xfrm>
                <a:off x="1968903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D484927C-FF44-8543-BC2D-0D9509995BA0}"/>
                  </a:ext>
                </a:extLst>
              </p:cNvPr>
              <p:cNvSpPr/>
              <p:nvPr/>
            </p:nvSpPr>
            <p:spPr>
              <a:xfrm>
                <a:off x="2494875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62E3F740-015A-F047-89A5-3FD780468294}"/>
                  </a:ext>
                </a:extLst>
              </p:cNvPr>
              <p:cNvSpPr/>
              <p:nvPr/>
            </p:nvSpPr>
            <p:spPr>
              <a:xfrm>
                <a:off x="914401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id="{98AC64CF-03EB-3442-BA7E-2BB01DAC636A}"/>
                  </a:ext>
                </a:extLst>
              </p:cNvPr>
              <p:cNvSpPr/>
              <p:nvPr/>
            </p:nvSpPr>
            <p:spPr>
              <a:xfrm>
                <a:off x="1442931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03CC1D9D-472C-FC41-97AD-258A939A4DBD}"/>
                  </a:ext>
                </a:extLst>
              </p:cNvPr>
              <p:cNvSpPr/>
              <p:nvPr/>
            </p:nvSpPr>
            <p:spPr>
              <a:xfrm>
                <a:off x="1968903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id="{3B3CD09B-3AA5-014F-A46C-0156351CC3E4}"/>
                  </a:ext>
                </a:extLst>
              </p:cNvPr>
              <p:cNvSpPr/>
              <p:nvPr/>
            </p:nvSpPr>
            <p:spPr>
              <a:xfrm>
                <a:off x="2494875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1C467214-D1C3-714B-97AC-C8E73FE99028}"/>
                  </a:ext>
                </a:extLst>
              </p:cNvPr>
              <p:cNvSpPr/>
              <p:nvPr/>
            </p:nvSpPr>
            <p:spPr>
              <a:xfrm>
                <a:off x="914401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E4DAB695-4E73-AC45-B1F0-E9AED6A6E253}"/>
                  </a:ext>
                </a:extLst>
              </p:cNvPr>
              <p:cNvSpPr/>
              <p:nvPr/>
            </p:nvSpPr>
            <p:spPr>
              <a:xfrm>
                <a:off x="1442931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id="{0A070566-E077-F34F-8A89-E0DCC6BA3537}"/>
                  </a:ext>
                </a:extLst>
              </p:cNvPr>
              <p:cNvSpPr/>
              <p:nvPr/>
            </p:nvSpPr>
            <p:spPr>
              <a:xfrm>
                <a:off x="1968903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B067B396-B575-744A-8D8A-E12C317C8707}"/>
                  </a:ext>
                </a:extLst>
              </p:cNvPr>
              <p:cNvSpPr/>
              <p:nvPr/>
            </p:nvSpPr>
            <p:spPr>
              <a:xfrm>
                <a:off x="2494875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379" name="그룹 378">
              <a:extLst>
                <a:ext uri="{FF2B5EF4-FFF2-40B4-BE49-F238E27FC236}">
                  <a16:creationId xmlns:a16="http://schemas.microsoft.com/office/drawing/2014/main" id="{2FE19258-25AD-6040-AAFB-4F0207B81BAC}"/>
                </a:ext>
              </a:extLst>
            </p:cNvPr>
            <p:cNvGrpSpPr/>
            <p:nvPr/>
          </p:nvGrpSpPr>
          <p:grpSpPr>
            <a:xfrm>
              <a:off x="3333256" y="957392"/>
              <a:ext cx="2226366" cy="1603513"/>
              <a:chOff x="795131" y="834886"/>
              <a:chExt cx="2226366" cy="1603513"/>
            </a:xfrm>
          </p:grpSpPr>
          <p:sp>
            <p:nvSpPr>
              <p:cNvPr id="453" name="직사각형 452">
                <a:extLst>
                  <a:ext uri="{FF2B5EF4-FFF2-40B4-BE49-F238E27FC236}">
                    <a16:creationId xmlns:a16="http://schemas.microsoft.com/office/drawing/2014/main" id="{F7593E4B-C835-E94A-AD21-9A6DAB0BC011}"/>
                  </a:ext>
                </a:extLst>
              </p:cNvPr>
              <p:cNvSpPr/>
              <p:nvPr/>
            </p:nvSpPr>
            <p:spPr>
              <a:xfrm>
                <a:off x="795131" y="834886"/>
                <a:ext cx="2226366" cy="1603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4" name="직사각형 453">
                <a:extLst>
                  <a:ext uri="{FF2B5EF4-FFF2-40B4-BE49-F238E27FC236}">
                    <a16:creationId xmlns:a16="http://schemas.microsoft.com/office/drawing/2014/main" id="{A82FB75A-8EAF-4B48-9121-AEBDA365212B}"/>
                  </a:ext>
                </a:extLst>
              </p:cNvPr>
              <p:cNvSpPr/>
              <p:nvPr/>
            </p:nvSpPr>
            <p:spPr>
              <a:xfrm>
                <a:off x="914401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5" name="직사각형 454">
                <a:extLst>
                  <a:ext uri="{FF2B5EF4-FFF2-40B4-BE49-F238E27FC236}">
                    <a16:creationId xmlns:a16="http://schemas.microsoft.com/office/drawing/2014/main" id="{DFCC201F-4D0C-7249-A301-953D0D6D3B88}"/>
                  </a:ext>
                </a:extLst>
              </p:cNvPr>
              <p:cNvSpPr/>
              <p:nvPr/>
            </p:nvSpPr>
            <p:spPr>
              <a:xfrm>
                <a:off x="1442931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29EAF11E-992F-A246-9295-51B7325CB44F}"/>
                  </a:ext>
                </a:extLst>
              </p:cNvPr>
              <p:cNvSpPr/>
              <p:nvPr/>
            </p:nvSpPr>
            <p:spPr>
              <a:xfrm>
                <a:off x="1968903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1F307168-B165-A642-AB12-41566626621A}"/>
                  </a:ext>
                </a:extLst>
              </p:cNvPr>
              <p:cNvSpPr/>
              <p:nvPr/>
            </p:nvSpPr>
            <p:spPr>
              <a:xfrm>
                <a:off x="2494875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8" name="직사각형 457">
                <a:extLst>
                  <a:ext uri="{FF2B5EF4-FFF2-40B4-BE49-F238E27FC236}">
                    <a16:creationId xmlns:a16="http://schemas.microsoft.com/office/drawing/2014/main" id="{82FF72C6-7DE7-A346-867B-662E5D8A1385}"/>
                  </a:ext>
                </a:extLst>
              </p:cNvPr>
              <p:cNvSpPr/>
              <p:nvPr/>
            </p:nvSpPr>
            <p:spPr>
              <a:xfrm>
                <a:off x="914401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9" name="직사각형 458">
                <a:extLst>
                  <a:ext uri="{FF2B5EF4-FFF2-40B4-BE49-F238E27FC236}">
                    <a16:creationId xmlns:a16="http://schemas.microsoft.com/office/drawing/2014/main" id="{746AC04A-FDB5-1C42-B636-D578F1E4D7BF}"/>
                  </a:ext>
                </a:extLst>
              </p:cNvPr>
              <p:cNvSpPr/>
              <p:nvPr/>
            </p:nvSpPr>
            <p:spPr>
              <a:xfrm>
                <a:off x="1442931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0" name="직사각형 459">
                <a:extLst>
                  <a:ext uri="{FF2B5EF4-FFF2-40B4-BE49-F238E27FC236}">
                    <a16:creationId xmlns:a16="http://schemas.microsoft.com/office/drawing/2014/main" id="{6755B308-FC51-C043-BE46-AAAA1F5EBA89}"/>
                  </a:ext>
                </a:extLst>
              </p:cNvPr>
              <p:cNvSpPr/>
              <p:nvPr/>
            </p:nvSpPr>
            <p:spPr>
              <a:xfrm>
                <a:off x="1968903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1" name="직사각형 460">
                <a:extLst>
                  <a:ext uri="{FF2B5EF4-FFF2-40B4-BE49-F238E27FC236}">
                    <a16:creationId xmlns:a16="http://schemas.microsoft.com/office/drawing/2014/main" id="{81A2842E-220C-0D40-BFB7-548A5AE5ECCD}"/>
                  </a:ext>
                </a:extLst>
              </p:cNvPr>
              <p:cNvSpPr/>
              <p:nvPr/>
            </p:nvSpPr>
            <p:spPr>
              <a:xfrm>
                <a:off x="2494875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2" name="직사각형 461">
                <a:extLst>
                  <a:ext uri="{FF2B5EF4-FFF2-40B4-BE49-F238E27FC236}">
                    <a16:creationId xmlns:a16="http://schemas.microsoft.com/office/drawing/2014/main" id="{7B4FF945-B74D-6643-8BDE-F04C70BDFAE1}"/>
                  </a:ext>
                </a:extLst>
              </p:cNvPr>
              <p:cNvSpPr/>
              <p:nvPr/>
            </p:nvSpPr>
            <p:spPr>
              <a:xfrm>
                <a:off x="914401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3" name="직사각형 462">
                <a:extLst>
                  <a:ext uri="{FF2B5EF4-FFF2-40B4-BE49-F238E27FC236}">
                    <a16:creationId xmlns:a16="http://schemas.microsoft.com/office/drawing/2014/main" id="{F8CD7D23-90C2-A741-A9B9-B2B1B6AEED17}"/>
                  </a:ext>
                </a:extLst>
              </p:cNvPr>
              <p:cNvSpPr/>
              <p:nvPr/>
            </p:nvSpPr>
            <p:spPr>
              <a:xfrm>
                <a:off x="1442931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4" name="직사각형 463">
                <a:extLst>
                  <a:ext uri="{FF2B5EF4-FFF2-40B4-BE49-F238E27FC236}">
                    <a16:creationId xmlns:a16="http://schemas.microsoft.com/office/drawing/2014/main" id="{AF559947-1F1B-8A4D-8C24-F40C2A839B54}"/>
                  </a:ext>
                </a:extLst>
              </p:cNvPr>
              <p:cNvSpPr/>
              <p:nvPr/>
            </p:nvSpPr>
            <p:spPr>
              <a:xfrm>
                <a:off x="1968903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65" name="직사각형 464">
                <a:extLst>
                  <a:ext uri="{FF2B5EF4-FFF2-40B4-BE49-F238E27FC236}">
                    <a16:creationId xmlns:a16="http://schemas.microsoft.com/office/drawing/2014/main" id="{147BE1CE-A636-3547-A118-7F6CCA1D7F0C}"/>
                  </a:ext>
                </a:extLst>
              </p:cNvPr>
              <p:cNvSpPr/>
              <p:nvPr/>
            </p:nvSpPr>
            <p:spPr>
              <a:xfrm>
                <a:off x="2494875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302B8A60-A763-E34D-B466-F8AFF44E526D}"/>
                </a:ext>
              </a:extLst>
            </p:cNvPr>
            <p:cNvSpPr txBox="1"/>
            <p:nvPr/>
          </p:nvSpPr>
          <p:spPr>
            <a:xfrm>
              <a:off x="2835969" y="1248946"/>
              <a:ext cx="5102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4000" dirty="0"/>
                <a:t>…</a:t>
              </a:r>
              <a:endParaRPr kumimoji="1" lang="ko-Kore-KR" altLang="en-US" sz="4000" dirty="0"/>
            </a:p>
          </p:txBody>
        </p:sp>
        <p:grpSp>
          <p:nvGrpSpPr>
            <p:cNvPr id="381" name="그룹 380">
              <a:extLst>
                <a:ext uri="{FF2B5EF4-FFF2-40B4-BE49-F238E27FC236}">
                  <a16:creationId xmlns:a16="http://schemas.microsoft.com/office/drawing/2014/main" id="{F902BB6A-9A45-1741-8522-4D31C38D2C67}"/>
                </a:ext>
              </a:extLst>
            </p:cNvPr>
            <p:cNvGrpSpPr/>
            <p:nvPr/>
          </p:nvGrpSpPr>
          <p:grpSpPr>
            <a:xfrm>
              <a:off x="680370" y="3277358"/>
              <a:ext cx="2226366" cy="1603513"/>
              <a:chOff x="795131" y="834886"/>
              <a:chExt cx="2226366" cy="1603513"/>
            </a:xfrm>
          </p:grpSpPr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7CD999A9-666D-E94F-8270-0468D6123640}"/>
                  </a:ext>
                </a:extLst>
              </p:cNvPr>
              <p:cNvSpPr/>
              <p:nvPr/>
            </p:nvSpPr>
            <p:spPr>
              <a:xfrm>
                <a:off x="795131" y="834886"/>
                <a:ext cx="2226366" cy="1603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41" name="직사각형 440">
                <a:extLst>
                  <a:ext uri="{FF2B5EF4-FFF2-40B4-BE49-F238E27FC236}">
                    <a16:creationId xmlns:a16="http://schemas.microsoft.com/office/drawing/2014/main" id="{B90B904E-9A13-EC44-A361-15E9CBE1DE77}"/>
                  </a:ext>
                </a:extLst>
              </p:cNvPr>
              <p:cNvSpPr/>
              <p:nvPr/>
            </p:nvSpPr>
            <p:spPr>
              <a:xfrm>
                <a:off x="914401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3E2B0722-6472-C346-A86C-D155C3C9D2E3}"/>
                  </a:ext>
                </a:extLst>
              </p:cNvPr>
              <p:cNvSpPr/>
              <p:nvPr/>
            </p:nvSpPr>
            <p:spPr>
              <a:xfrm>
                <a:off x="1442931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2A858AB6-F9FF-2349-8E29-F4C6D18F2F06}"/>
                  </a:ext>
                </a:extLst>
              </p:cNvPr>
              <p:cNvSpPr/>
              <p:nvPr/>
            </p:nvSpPr>
            <p:spPr>
              <a:xfrm>
                <a:off x="1968903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44" name="직사각형 443">
                <a:extLst>
                  <a:ext uri="{FF2B5EF4-FFF2-40B4-BE49-F238E27FC236}">
                    <a16:creationId xmlns:a16="http://schemas.microsoft.com/office/drawing/2014/main" id="{A6DA889A-6450-4D4B-8548-9A42200EE53A}"/>
                  </a:ext>
                </a:extLst>
              </p:cNvPr>
              <p:cNvSpPr/>
              <p:nvPr/>
            </p:nvSpPr>
            <p:spPr>
              <a:xfrm>
                <a:off x="2494875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45" name="직사각형 444">
                <a:extLst>
                  <a:ext uri="{FF2B5EF4-FFF2-40B4-BE49-F238E27FC236}">
                    <a16:creationId xmlns:a16="http://schemas.microsoft.com/office/drawing/2014/main" id="{BAD946BA-DDFC-184E-8E27-38B2E5D94E44}"/>
                  </a:ext>
                </a:extLst>
              </p:cNvPr>
              <p:cNvSpPr/>
              <p:nvPr/>
            </p:nvSpPr>
            <p:spPr>
              <a:xfrm>
                <a:off x="914401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46" name="직사각형 445">
                <a:extLst>
                  <a:ext uri="{FF2B5EF4-FFF2-40B4-BE49-F238E27FC236}">
                    <a16:creationId xmlns:a16="http://schemas.microsoft.com/office/drawing/2014/main" id="{7C3901A6-349C-7144-A012-D80C91E8CC47}"/>
                  </a:ext>
                </a:extLst>
              </p:cNvPr>
              <p:cNvSpPr/>
              <p:nvPr/>
            </p:nvSpPr>
            <p:spPr>
              <a:xfrm>
                <a:off x="1442931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CEAA4BA7-9BD2-8A4A-9CE1-A2F1D973CF58}"/>
                  </a:ext>
                </a:extLst>
              </p:cNvPr>
              <p:cNvSpPr/>
              <p:nvPr/>
            </p:nvSpPr>
            <p:spPr>
              <a:xfrm>
                <a:off x="1968903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48" name="직사각형 447">
                <a:extLst>
                  <a:ext uri="{FF2B5EF4-FFF2-40B4-BE49-F238E27FC236}">
                    <a16:creationId xmlns:a16="http://schemas.microsoft.com/office/drawing/2014/main" id="{C88F9D4D-79F8-E245-81E5-FC8A167E8075}"/>
                  </a:ext>
                </a:extLst>
              </p:cNvPr>
              <p:cNvSpPr/>
              <p:nvPr/>
            </p:nvSpPr>
            <p:spPr>
              <a:xfrm>
                <a:off x="2494875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49" name="직사각형 448">
                <a:extLst>
                  <a:ext uri="{FF2B5EF4-FFF2-40B4-BE49-F238E27FC236}">
                    <a16:creationId xmlns:a16="http://schemas.microsoft.com/office/drawing/2014/main" id="{9644825B-F9A1-F247-951A-626637131714}"/>
                  </a:ext>
                </a:extLst>
              </p:cNvPr>
              <p:cNvSpPr/>
              <p:nvPr/>
            </p:nvSpPr>
            <p:spPr>
              <a:xfrm>
                <a:off x="914401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0" name="직사각형 449">
                <a:extLst>
                  <a:ext uri="{FF2B5EF4-FFF2-40B4-BE49-F238E27FC236}">
                    <a16:creationId xmlns:a16="http://schemas.microsoft.com/office/drawing/2014/main" id="{08D543A4-1ACD-A24C-96C7-ECFA4C7FEA44}"/>
                  </a:ext>
                </a:extLst>
              </p:cNvPr>
              <p:cNvSpPr/>
              <p:nvPr/>
            </p:nvSpPr>
            <p:spPr>
              <a:xfrm>
                <a:off x="1442931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1" name="직사각형 450">
                <a:extLst>
                  <a:ext uri="{FF2B5EF4-FFF2-40B4-BE49-F238E27FC236}">
                    <a16:creationId xmlns:a16="http://schemas.microsoft.com/office/drawing/2014/main" id="{8D4BBFB4-14FA-D748-B228-D81EA1F3D949}"/>
                  </a:ext>
                </a:extLst>
              </p:cNvPr>
              <p:cNvSpPr/>
              <p:nvPr/>
            </p:nvSpPr>
            <p:spPr>
              <a:xfrm>
                <a:off x="1968903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2" name="직사각형 451">
                <a:extLst>
                  <a:ext uri="{FF2B5EF4-FFF2-40B4-BE49-F238E27FC236}">
                    <a16:creationId xmlns:a16="http://schemas.microsoft.com/office/drawing/2014/main" id="{6910613A-7E5D-C244-B1CF-05E6AB718551}"/>
                  </a:ext>
                </a:extLst>
              </p:cNvPr>
              <p:cNvSpPr/>
              <p:nvPr/>
            </p:nvSpPr>
            <p:spPr>
              <a:xfrm>
                <a:off x="2494875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id="{826308BB-CE9D-E74D-8949-EFC980AC5248}"/>
                </a:ext>
              </a:extLst>
            </p:cNvPr>
            <p:cNvGrpSpPr/>
            <p:nvPr/>
          </p:nvGrpSpPr>
          <p:grpSpPr>
            <a:xfrm>
              <a:off x="3333256" y="3277358"/>
              <a:ext cx="2226366" cy="1603513"/>
              <a:chOff x="795131" y="834886"/>
              <a:chExt cx="2226366" cy="1603513"/>
            </a:xfrm>
          </p:grpSpPr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D7A291FF-904D-D24C-B8EE-FFEFE1C2E18D}"/>
                  </a:ext>
                </a:extLst>
              </p:cNvPr>
              <p:cNvSpPr/>
              <p:nvPr/>
            </p:nvSpPr>
            <p:spPr>
              <a:xfrm>
                <a:off x="795131" y="834886"/>
                <a:ext cx="2226366" cy="1603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53E92179-23C9-3341-8FE9-C193D8705E0B}"/>
                  </a:ext>
                </a:extLst>
              </p:cNvPr>
              <p:cNvSpPr/>
              <p:nvPr/>
            </p:nvSpPr>
            <p:spPr>
              <a:xfrm>
                <a:off x="914401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7857762F-0D0B-074C-B2BA-571F838E701B}"/>
                  </a:ext>
                </a:extLst>
              </p:cNvPr>
              <p:cNvSpPr/>
              <p:nvPr/>
            </p:nvSpPr>
            <p:spPr>
              <a:xfrm>
                <a:off x="1442931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1E55D6FF-E6AD-F74D-AD96-D63A81502914}"/>
                  </a:ext>
                </a:extLst>
              </p:cNvPr>
              <p:cNvSpPr/>
              <p:nvPr/>
            </p:nvSpPr>
            <p:spPr>
              <a:xfrm>
                <a:off x="1968903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BA3E6ABB-C84F-9746-9408-B4F0E03B6BCF}"/>
                  </a:ext>
                </a:extLst>
              </p:cNvPr>
              <p:cNvSpPr/>
              <p:nvPr/>
            </p:nvSpPr>
            <p:spPr>
              <a:xfrm>
                <a:off x="2494875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038F9D38-7E22-EF42-94D7-2FEBFF7818BE}"/>
                  </a:ext>
                </a:extLst>
              </p:cNvPr>
              <p:cNvSpPr/>
              <p:nvPr/>
            </p:nvSpPr>
            <p:spPr>
              <a:xfrm>
                <a:off x="914401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FB2C9388-9A6A-7745-A727-9400234BB592}"/>
                  </a:ext>
                </a:extLst>
              </p:cNvPr>
              <p:cNvSpPr/>
              <p:nvPr/>
            </p:nvSpPr>
            <p:spPr>
              <a:xfrm>
                <a:off x="1442931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38152337-7239-D94D-BA7A-54858252ABEC}"/>
                  </a:ext>
                </a:extLst>
              </p:cNvPr>
              <p:cNvSpPr/>
              <p:nvPr/>
            </p:nvSpPr>
            <p:spPr>
              <a:xfrm>
                <a:off x="1968903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74E43EBC-868B-F143-A01B-BAF407AD015C}"/>
                  </a:ext>
                </a:extLst>
              </p:cNvPr>
              <p:cNvSpPr/>
              <p:nvPr/>
            </p:nvSpPr>
            <p:spPr>
              <a:xfrm>
                <a:off x="2494875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54EF3881-096E-004B-BE61-20DD3E5727EF}"/>
                  </a:ext>
                </a:extLst>
              </p:cNvPr>
              <p:cNvSpPr/>
              <p:nvPr/>
            </p:nvSpPr>
            <p:spPr>
              <a:xfrm>
                <a:off x="914401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0456C936-3352-844C-885B-8DBD50F8086B}"/>
                  </a:ext>
                </a:extLst>
              </p:cNvPr>
              <p:cNvSpPr/>
              <p:nvPr/>
            </p:nvSpPr>
            <p:spPr>
              <a:xfrm>
                <a:off x="1442931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0AB4D373-F8E8-0247-A30D-DAE102A355EC}"/>
                  </a:ext>
                </a:extLst>
              </p:cNvPr>
              <p:cNvSpPr/>
              <p:nvPr/>
            </p:nvSpPr>
            <p:spPr>
              <a:xfrm>
                <a:off x="1968903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9" name="직사각형 438">
                <a:extLst>
                  <a:ext uri="{FF2B5EF4-FFF2-40B4-BE49-F238E27FC236}">
                    <a16:creationId xmlns:a16="http://schemas.microsoft.com/office/drawing/2014/main" id="{802148A0-0D2E-AF4C-A913-2834E445CDCC}"/>
                  </a:ext>
                </a:extLst>
              </p:cNvPr>
              <p:cNvSpPr/>
              <p:nvPr/>
            </p:nvSpPr>
            <p:spPr>
              <a:xfrm>
                <a:off x="2494875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383" name="그룹 382">
              <a:extLst>
                <a:ext uri="{FF2B5EF4-FFF2-40B4-BE49-F238E27FC236}">
                  <a16:creationId xmlns:a16="http://schemas.microsoft.com/office/drawing/2014/main" id="{7BA3E9A7-0343-0F4D-B563-C07280B84465}"/>
                </a:ext>
              </a:extLst>
            </p:cNvPr>
            <p:cNvGrpSpPr/>
            <p:nvPr/>
          </p:nvGrpSpPr>
          <p:grpSpPr>
            <a:xfrm>
              <a:off x="680370" y="5048644"/>
              <a:ext cx="2226366" cy="1603513"/>
              <a:chOff x="795131" y="834886"/>
              <a:chExt cx="2226366" cy="1603513"/>
            </a:xfrm>
          </p:grpSpPr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BE16AAAA-472C-8D41-B589-6619C4C66DCA}"/>
                  </a:ext>
                </a:extLst>
              </p:cNvPr>
              <p:cNvSpPr/>
              <p:nvPr/>
            </p:nvSpPr>
            <p:spPr>
              <a:xfrm>
                <a:off x="795131" y="834886"/>
                <a:ext cx="2226366" cy="1603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79663B42-BC00-3548-B4DA-D7D6DC46AFF7}"/>
                  </a:ext>
                </a:extLst>
              </p:cNvPr>
              <p:cNvSpPr/>
              <p:nvPr/>
            </p:nvSpPr>
            <p:spPr>
              <a:xfrm>
                <a:off x="914401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8D886C9A-7274-C04D-99AB-4520863C857E}"/>
                  </a:ext>
                </a:extLst>
              </p:cNvPr>
              <p:cNvSpPr/>
              <p:nvPr/>
            </p:nvSpPr>
            <p:spPr>
              <a:xfrm>
                <a:off x="1442931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146DC79A-BBC4-ED40-9A9C-D9F6FDB2DB36}"/>
                  </a:ext>
                </a:extLst>
              </p:cNvPr>
              <p:cNvSpPr/>
              <p:nvPr/>
            </p:nvSpPr>
            <p:spPr>
              <a:xfrm>
                <a:off x="1968903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B55E6744-D494-DE4B-9AC8-7A5C3635526E}"/>
                  </a:ext>
                </a:extLst>
              </p:cNvPr>
              <p:cNvSpPr/>
              <p:nvPr/>
            </p:nvSpPr>
            <p:spPr>
              <a:xfrm>
                <a:off x="2494875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7DF5D58A-0A92-444F-B503-0B54410419DA}"/>
                  </a:ext>
                </a:extLst>
              </p:cNvPr>
              <p:cNvSpPr/>
              <p:nvPr/>
            </p:nvSpPr>
            <p:spPr>
              <a:xfrm>
                <a:off x="914401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D9CF6A43-3F0D-014B-AE59-5F8D0A19FA9B}"/>
                  </a:ext>
                </a:extLst>
              </p:cNvPr>
              <p:cNvSpPr/>
              <p:nvPr/>
            </p:nvSpPr>
            <p:spPr>
              <a:xfrm>
                <a:off x="1442931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A1695F01-6659-5040-B0D9-C50CD0BB36E1}"/>
                  </a:ext>
                </a:extLst>
              </p:cNvPr>
              <p:cNvSpPr/>
              <p:nvPr/>
            </p:nvSpPr>
            <p:spPr>
              <a:xfrm>
                <a:off x="1968903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5CD53B28-947B-794C-BC86-9A2CCBBCA31F}"/>
                  </a:ext>
                </a:extLst>
              </p:cNvPr>
              <p:cNvSpPr/>
              <p:nvPr/>
            </p:nvSpPr>
            <p:spPr>
              <a:xfrm>
                <a:off x="2494875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C10EDE41-316C-C846-A74F-5A92A4D0C570}"/>
                  </a:ext>
                </a:extLst>
              </p:cNvPr>
              <p:cNvSpPr/>
              <p:nvPr/>
            </p:nvSpPr>
            <p:spPr>
              <a:xfrm>
                <a:off x="914401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6351199E-0A7D-494A-9C51-6A827445091C}"/>
                  </a:ext>
                </a:extLst>
              </p:cNvPr>
              <p:cNvSpPr/>
              <p:nvPr/>
            </p:nvSpPr>
            <p:spPr>
              <a:xfrm>
                <a:off x="1442931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CB4E6A07-6EEA-CE4A-81ED-DF2ABD2A8478}"/>
                  </a:ext>
                </a:extLst>
              </p:cNvPr>
              <p:cNvSpPr/>
              <p:nvPr/>
            </p:nvSpPr>
            <p:spPr>
              <a:xfrm>
                <a:off x="1968903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5E00DD4A-3D23-2043-BEC7-A73CBA08FD46}"/>
                  </a:ext>
                </a:extLst>
              </p:cNvPr>
              <p:cNvSpPr/>
              <p:nvPr/>
            </p:nvSpPr>
            <p:spPr>
              <a:xfrm>
                <a:off x="2494875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FE63414C-29A4-DA41-8E1D-2E57908D0AEB}"/>
                </a:ext>
              </a:extLst>
            </p:cNvPr>
            <p:cNvGrpSpPr/>
            <p:nvPr/>
          </p:nvGrpSpPr>
          <p:grpSpPr>
            <a:xfrm>
              <a:off x="3333256" y="5048644"/>
              <a:ext cx="2226366" cy="1603513"/>
              <a:chOff x="795131" y="834886"/>
              <a:chExt cx="2226366" cy="1603513"/>
            </a:xfrm>
          </p:grpSpPr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C0942D34-C710-7549-B9D1-76F1242A1DE8}"/>
                  </a:ext>
                </a:extLst>
              </p:cNvPr>
              <p:cNvSpPr/>
              <p:nvPr/>
            </p:nvSpPr>
            <p:spPr>
              <a:xfrm>
                <a:off x="795131" y="834886"/>
                <a:ext cx="2226366" cy="1603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id="{0E2340E8-0CAA-F149-945A-9F31D5EFF65D}"/>
                  </a:ext>
                </a:extLst>
              </p:cNvPr>
              <p:cNvSpPr/>
              <p:nvPr/>
            </p:nvSpPr>
            <p:spPr>
              <a:xfrm>
                <a:off x="914401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id="{D570955A-C977-C549-BDED-3C6A5C7E3BE5}"/>
                  </a:ext>
                </a:extLst>
              </p:cNvPr>
              <p:cNvSpPr/>
              <p:nvPr/>
            </p:nvSpPr>
            <p:spPr>
              <a:xfrm>
                <a:off x="1442931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3A5562B4-6B2E-0845-9604-E426E8B70195}"/>
                  </a:ext>
                </a:extLst>
              </p:cNvPr>
              <p:cNvSpPr/>
              <p:nvPr/>
            </p:nvSpPr>
            <p:spPr>
              <a:xfrm>
                <a:off x="1968903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72BBF09C-A3E5-694A-814F-5A14E3BDCA84}"/>
                  </a:ext>
                </a:extLst>
              </p:cNvPr>
              <p:cNvSpPr/>
              <p:nvPr/>
            </p:nvSpPr>
            <p:spPr>
              <a:xfrm>
                <a:off x="2494875" y="94753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9DB493D6-EE39-BC4C-81EC-084B92FD679D}"/>
                  </a:ext>
                </a:extLst>
              </p:cNvPr>
              <p:cNvSpPr/>
              <p:nvPr/>
            </p:nvSpPr>
            <p:spPr>
              <a:xfrm>
                <a:off x="914401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F8E95677-6A55-514B-BC76-951B3D3FE95C}"/>
                  </a:ext>
                </a:extLst>
              </p:cNvPr>
              <p:cNvSpPr/>
              <p:nvPr/>
            </p:nvSpPr>
            <p:spPr>
              <a:xfrm>
                <a:off x="1442931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7A28E29C-D08D-7C4E-8B99-6C23CB3E9576}"/>
                  </a:ext>
                </a:extLst>
              </p:cNvPr>
              <p:cNvSpPr/>
              <p:nvPr/>
            </p:nvSpPr>
            <p:spPr>
              <a:xfrm>
                <a:off x="1968903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BFA43230-744D-9B46-BA1F-567AC023A29F}"/>
                  </a:ext>
                </a:extLst>
              </p:cNvPr>
              <p:cNvSpPr/>
              <p:nvPr/>
            </p:nvSpPr>
            <p:spPr>
              <a:xfrm>
                <a:off x="2494875" y="1431238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A92E7959-09E7-D842-BB55-EB9211F1038E}"/>
                  </a:ext>
                </a:extLst>
              </p:cNvPr>
              <p:cNvSpPr/>
              <p:nvPr/>
            </p:nvSpPr>
            <p:spPr>
              <a:xfrm>
                <a:off x="914401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9BE25D7E-C899-004E-8F77-6C30450E3989}"/>
                  </a:ext>
                </a:extLst>
              </p:cNvPr>
              <p:cNvSpPr/>
              <p:nvPr/>
            </p:nvSpPr>
            <p:spPr>
              <a:xfrm>
                <a:off x="1442931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19C4BFA1-C9A0-834C-9D3F-5B109BCB5AEB}"/>
                  </a:ext>
                </a:extLst>
              </p:cNvPr>
              <p:cNvSpPr/>
              <p:nvPr/>
            </p:nvSpPr>
            <p:spPr>
              <a:xfrm>
                <a:off x="1968903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9730B99F-C295-5445-B5C0-93B3BCAB79D4}"/>
                  </a:ext>
                </a:extLst>
              </p:cNvPr>
              <p:cNvSpPr/>
              <p:nvPr/>
            </p:nvSpPr>
            <p:spPr>
              <a:xfrm>
                <a:off x="2494875" y="1932652"/>
                <a:ext cx="371061" cy="3710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FDAFEB76-7CA6-AA47-A040-C20D41B7C81E}"/>
                </a:ext>
              </a:extLst>
            </p:cNvPr>
            <p:cNvSpPr txBox="1"/>
            <p:nvPr/>
          </p:nvSpPr>
          <p:spPr>
            <a:xfrm>
              <a:off x="1513699" y="2560904"/>
              <a:ext cx="738664" cy="71645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ko-Kore-KR" sz="3600" dirty="0"/>
                <a:t>…</a:t>
              </a:r>
              <a:endParaRPr kumimoji="1" lang="ko-Kore-KR" altLang="en-US" sz="3600" dirty="0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62486B6D-FAFE-9648-B90B-7DA979DE0607}"/>
                </a:ext>
              </a:extLst>
            </p:cNvPr>
            <p:cNvSpPr txBox="1"/>
            <p:nvPr/>
          </p:nvSpPr>
          <p:spPr>
            <a:xfrm>
              <a:off x="4170051" y="2556572"/>
              <a:ext cx="738664" cy="71645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ko-Kore-KR" sz="3600" dirty="0"/>
                <a:t>…</a:t>
              </a:r>
              <a:endParaRPr kumimoji="1" lang="ko-Kore-KR" altLang="en-US" sz="3600" dirty="0"/>
            </a:p>
          </p:txBody>
        </p:sp>
        <p:grpSp>
          <p:nvGrpSpPr>
            <p:cNvPr id="387" name="그룹 386">
              <a:extLst>
                <a:ext uri="{FF2B5EF4-FFF2-40B4-BE49-F238E27FC236}">
                  <a16:creationId xmlns:a16="http://schemas.microsoft.com/office/drawing/2014/main" id="{54C716E7-F758-B74E-AB3B-BB79EEA13E4E}"/>
                </a:ext>
              </a:extLst>
            </p:cNvPr>
            <p:cNvGrpSpPr/>
            <p:nvPr/>
          </p:nvGrpSpPr>
          <p:grpSpPr>
            <a:xfrm>
              <a:off x="3333256" y="2556572"/>
              <a:ext cx="2226701" cy="358226"/>
              <a:chOff x="3280248" y="2434066"/>
              <a:chExt cx="2226701" cy="358226"/>
            </a:xfrm>
          </p:grpSpPr>
          <p:cxnSp>
            <p:nvCxnSpPr>
              <p:cNvPr id="398" name="직선 연결선[R] 397">
                <a:extLst>
                  <a:ext uri="{FF2B5EF4-FFF2-40B4-BE49-F238E27FC236}">
                    <a16:creationId xmlns:a16="http://schemas.microsoft.com/office/drawing/2014/main" id="{9452A92F-4B50-6540-A31B-28DE8895765A}"/>
                  </a:ext>
                </a:extLst>
              </p:cNvPr>
              <p:cNvCxnSpPr/>
              <p:nvPr/>
            </p:nvCxnSpPr>
            <p:spPr>
              <a:xfrm>
                <a:off x="3280248" y="2434066"/>
                <a:ext cx="0" cy="35822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[R] 398">
                <a:extLst>
                  <a:ext uri="{FF2B5EF4-FFF2-40B4-BE49-F238E27FC236}">
                    <a16:creationId xmlns:a16="http://schemas.microsoft.com/office/drawing/2014/main" id="{315A009A-D60E-054B-9EBF-D0BC14686B43}"/>
                  </a:ext>
                </a:extLst>
              </p:cNvPr>
              <p:cNvCxnSpPr/>
              <p:nvPr/>
            </p:nvCxnSpPr>
            <p:spPr>
              <a:xfrm>
                <a:off x="5506949" y="2434066"/>
                <a:ext cx="0" cy="35822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직선 화살표 연결선 399">
                <a:extLst>
                  <a:ext uri="{FF2B5EF4-FFF2-40B4-BE49-F238E27FC236}">
                    <a16:creationId xmlns:a16="http://schemas.microsoft.com/office/drawing/2014/main" id="{5DF3CF5B-F698-754D-89CF-B64A2F6675ED}"/>
                  </a:ext>
                </a:extLst>
              </p:cNvPr>
              <p:cNvCxnSpPr/>
              <p:nvPr/>
            </p:nvCxnSpPr>
            <p:spPr>
              <a:xfrm>
                <a:off x="3280248" y="2613179"/>
                <a:ext cx="2226366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899EE74C-58E6-0743-B494-880C8AA165A4}"/>
                </a:ext>
              </a:extLst>
            </p:cNvPr>
            <p:cNvGrpSpPr/>
            <p:nvPr/>
          </p:nvGrpSpPr>
          <p:grpSpPr>
            <a:xfrm rot="5400000">
              <a:off x="4951986" y="1583823"/>
              <a:ext cx="1603515" cy="358226"/>
              <a:chOff x="3280248" y="2434066"/>
              <a:chExt cx="2226701" cy="358226"/>
            </a:xfrm>
          </p:grpSpPr>
          <p:cxnSp>
            <p:nvCxnSpPr>
              <p:cNvPr id="395" name="직선 연결선[R] 394">
                <a:extLst>
                  <a:ext uri="{FF2B5EF4-FFF2-40B4-BE49-F238E27FC236}">
                    <a16:creationId xmlns:a16="http://schemas.microsoft.com/office/drawing/2014/main" id="{6FE93A64-6975-B148-8098-07D878F65AC6}"/>
                  </a:ext>
                </a:extLst>
              </p:cNvPr>
              <p:cNvCxnSpPr/>
              <p:nvPr/>
            </p:nvCxnSpPr>
            <p:spPr>
              <a:xfrm>
                <a:off x="3280248" y="2434066"/>
                <a:ext cx="0" cy="35822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직선 연결선[R] 395">
                <a:extLst>
                  <a:ext uri="{FF2B5EF4-FFF2-40B4-BE49-F238E27FC236}">
                    <a16:creationId xmlns:a16="http://schemas.microsoft.com/office/drawing/2014/main" id="{08B23F14-D84B-1D48-A25D-45649FAFDCAA}"/>
                  </a:ext>
                </a:extLst>
              </p:cNvPr>
              <p:cNvCxnSpPr/>
              <p:nvPr/>
            </p:nvCxnSpPr>
            <p:spPr>
              <a:xfrm>
                <a:off x="5506949" y="2434066"/>
                <a:ext cx="0" cy="35822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직선 화살표 연결선 396">
                <a:extLst>
                  <a:ext uri="{FF2B5EF4-FFF2-40B4-BE49-F238E27FC236}">
                    <a16:creationId xmlns:a16="http://schemas.microsoft.com/office/drawing/2014/main" id="{D50EF183-11C6-6340-AF8C-B656A84D4757}"/>
                  </a:ext>
                </a:extLst>
              </p:cNvPr>
              <p:cNvCxnSpPr/>
              <p:nvPr/>
            </p:nvCxnSpPr>
            <p:spPr>
              <a:xfrm>
                <a:off x="3280248" y="2613179"/>
                <a:ext cx="2226366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D650D987-B17F-B24B-B2FF-8552F0445076}"/>
                </a:ext>
              </a:extLst>
            </p:cNvPr>
            <p:cNvSpPr txBox="1"/>
            <p:nvPr/>
          </p:nvSpPr>
          <p:spPr>
            <a:xfrm>
              <a:off x="5625876" y="3609520"/>
              <a:ext cx="5102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4000" dirty="0"/>
                <a:t>…</a:t>
              </a:r>
              <a:endParaRPr kumimoji="1" lang="ko-Kore-KR" altLang="en-US" sz="4000" dirty="0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7085A5C8-5E4D-394F-93BB-6DFFF767C4BC}"/>
                </a:ext>
              </a:extLst>
            </p:cNvPr>
            <p:cNvSpPr txBox="1"/>
            <p:nvPr/>
          </p:nvSpPr>
          <p:spPr>
            <a:xfrm>
              <a:off x="5619083" y="5346821"/>
              <a:ext cx="5102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4000" dirty="0"/>
                <a:t>…</a:t>
              </a:r>
              <a:endParaRPr kumimoji="1" lang="ko-Kore-KR" altLang="en-US" sz="4000" dirty="0"/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0C8191A5-2253-C94C-A287-0C87F7F3DF32}"/>
                </a:ext>
              </a:extLst>
            </p:cNvPr>
            <p:cNvSpPr txBox="1"/>
            <p:nvPr/>
          </p:nvSpPr>
          <p:spPr>
            <a:xfrm>
              <a:off x="5753743" y="1602889"/>
              <a:ext cx="375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k</a:t>
              </a:r>
              <a:endParaRPr kumimoji="1" lang="ko-Kore-KR" altLang="en-US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22620FEC-5F29-D842-AA1D-07442299510E}"/>
                </a:ext>
              </a:extLst>
            </p:cNvPr>
            <p:cNvSpPr txBox="1"/>
            <p:nvPr/>
          </p:nvSpPr>
          <p:spPr>
            <a:xfrm>
              <a:off x="4555626" y="2700503"/>
              <a:ext cx="375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l</a:t>
              </a:r>
              <a:endParaRPr kumimoji="1" lang="ko-Kore-KR" altLang="en-US" dirty="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37AB4BF8-A89F-F54A-8B5C-E5BF22C278B6}"/>
                </a:ext>
              </a:extLst>
            </p:cNvPr>
            <p:cNvSpPr txBox="1"/>
            <p:nvPr/>
          </p:nvSpPr>
          <p:spPr>
            <a:xfrm>
              <a:off x="184702" y="-24499"/>
              <a:ext cx="2683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 err="1"/>
                <a:t>Global_work_size</a:t>
              </a:r>
              <a:r>
                <a:rPr kumimoji="1" lang="en-US" altLang="ko-Kore-KR" dirty="0"/>
                <a:t> : M x N</a:t>
              </a:r>
              <a:endParaRPr kumimoji="1" lang="ko-Kore-KR" altLang="en-US" dirty="0"/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F45BC9CE-8E27-6948-88E9-F5A3E38C0D70}"/>
                </a:ext>
              </a:extLst>
            </p:cNvPr>
            <p:cNvSpPr txBox="1"/>
            <p:nvPr/>
          </p:nvSpPr>
          <p:spPr>
            <a:xfrm>
              <a:off x="3368453" y="-32844"/>
              <a:ext cx="2683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 err="1"/>
                <a:t>local_work_size</a:t>
              </a:r>
              <a:r>
                <a:rPr kumimoji="1" lang="en-US" altLang="ko-Kore-KR" dirty="0"/>
                <a:t> : k x l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003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27</Words>
  <Application>Microsoft Macintosh PowerPoint</Application>
  <PresentationFormat>사용자 지정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태원</dc:creator>
  <cp:lastModifiedBy>정 태원</cp:lastModifiedBy>
  <cp:revision>15</cp:revision>
  <dcterms:created xsi:type="dcterms:W3CDTF">2021-05-23T14:36:56Z</dcterms:created>
  <dcterms:modified xsi:type="dcterms:W3CDTF">2021-05-23T14:57:42Z</dcterms:modified>
</cp:coreProperties>
</file>