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8035D-B31E-1F47-9CA7-8AC5B3A16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A002C-3EA3-9446-8002-1D2050E03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553E6-3CD3-3B4F-B26A-B11FA896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CF2BC-4D52-F840-81EC-1B0A2C9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2F499-E9AF-AC4D-978E-552F2203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3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9C30E-FECE-D243-A8F9-2E4C624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BCF2BE-B7BB-9F47-8AB7-9163E22F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9E302-C611-0A45-8AD4-AD3ADA50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6CCA-8514-684B-BC14-1C12958E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54782-5D4C-864C-BF1B-81F4DA6B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8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7D4B89-56DC-2C4E-8916-EB12CCDAF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0D9875-2BF9-314C-8794-BC1CF4F38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94B68-5B73-EC4C-8FAE-4DD3AC04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3044A-B6A4-1449-AE2B-C9A678FE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E6EC9-C8A0-A040-8716-17977093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62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C471C-716C-2943-942E-323941D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F5FAE-9F75-394C-95CD-FDFE965A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2F567-5481-FD44-8F92-C9DC842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087BF-3D2A-5E45-B1E5-4455BEE1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88147-A343-EA4D-B26A-6DCE9ABF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7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BD370-662F-9E4A-A61E-17244599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0FF06-212A-7647-853C-886EDAA7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F86FC-0775-1E4E-A778-DDCCCAB4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6E834-D829-DC49-B140-F107DFC3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51309-2298-FD45-8754-16A4F84E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96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C1E17-934B-1749-8C6E-AA73E236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53869-D201-4F41-9024-104DF0866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473E2-9D54-F841-98CF-E9D4C314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D60F25-8BF9-734B-B717-1538D721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2D586-40B3-8D48-82F8-AB222E26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82964-9626-C840-899D-C269BABA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4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FD035-2B0C-9B4E-9636-4E60DA8E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4C05-63CB-8246-BE16-652300E9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2B452-3ECD-484C-82DF-3941DFBC0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16154-B901-EC41-88F5-4CFB3283C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DC3D0-0C55-934E-8915-0932A6FFB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3621E5-67A2-0442-B977-33DCD278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747724-E543-7849-B2D7-B54393BD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49948-9BCE-7F47-8999-6AE99F85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318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04FC2-B818-7947-A9F8-5EB7E3B4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73A0A5-705C-7242-8E88-97743C9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EF03CB-873E-024F-A4D0-ABE522F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3F2B0-3E74-DF46-BAEB-52F2296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432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19DEA8-E135-D745-9902-4DCFF91F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9075C-2DD8-7E44-B8A7-5153624F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7EEEC-FE1E-9D47-90C4-4FD83D75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6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0542B-B5D4-DE40-BEBA-7C5BD549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8AC07-AA63-0942-B30A-2DD93306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359AD-F635-4E46-A87C-54FBEDB8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7A88C-CF2B-CA43-BBD5-B1BDB675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FA573-0C18-3745-9142-F77B3B8A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35C43-318B-4841-9606-F3940CBB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953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175E6-91B9-FA4D-9170-DF775397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E38094-C189-C245-B8BE-8835925F7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F49A4-2C0C-4B42-BD39-E8B885C7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8F8AA-E298-674F-A66B-6D1B33B4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85EB4-D37E-0A4D-9111-8174CA0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CCB5E-CEA3-0044-B616-68F9A875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713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3EBDC7-71BD-934E-A8EC-EA203474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750FC-5C75-9E44-B95A-5F5DF128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2A40D-A0B4-1142-82BD-D85FE2CB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BC72-A5AE-3541-8D1D-7960EB3A6CEA}" type="datetimeFigureOut">
              <a:rPr kumimoji="1" lang="ko-Kore-KR" altLang="en-US" smtClean="0"/>
              <a:t>2021. 4. 22.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61C27-F7FF-B64D-B57E-BBBCACCD8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38EAB-2C95-004E-9BD0-DFD9BA7A6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49D7-82EE-4C47-9019-81BA999F16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91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09CF108-2FF1-3242-8D90-80C5CA6E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33" y="836566"/>
            <a:ext cx="10736733" cy="1029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920EA4-6614-094B-ADCF-40E13687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2" y="2022954"/>
            <a:ext cx="10736723" cy="10298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ECB7E4-457A-AA4F-A0B2-FFA367BE7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31" y="3209341"/>
            <a:ext cx="10736723" cy="9087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BE0E21-7AA9-C54A-886A-A4A530BCB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31" y="4305824"/>
            <a:ext cx="10736724" cy="8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태원</dc:creator>
  <cp:lastModifiedBy>정 태원</cp:lastModifiedBy>
  <cp:revision>6</cp:revision>
  <dcterms:created xsi:type="dcterms:W3CDTF">2021-04-22T11:35:08Z</dcterms:created>
  <dcterms:modified xsi:type="dcterms:W3CDTF">2021-04-22T11:55:38Z</dcterms:modified>
</cp:coreProperties>
</file>