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Grid="0" snapToObjects="1">
      <p:cViewPr varScale="1">
        <p:scale>
          <a:sx n="96" d="100"/>
          <a:sy n="96" d="100"/>
        </p:scale>
        <p:origin x="10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7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320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969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7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4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10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4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0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8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9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4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罐形 3"/>
          <p:cNvSpPr/>
          <p:nvPr/>
        </p:nvSpPr>
        <p:spPr>
          <a:xfrm>
            <a:off x="128585" y="5619334"/>
            <a:ext cx="1571625" cy="8810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Node</a:t>
            </a:r>
            <a:endParaRPr kumimoji="1" lang="zh-CN" altLang="en-US" dirty="0" smtClean="0"/>
          </a:p>
        </p:txBody>
      </p:sp>
      <p:sp>
        <p:nvSpPr>
          <p:cNvPr id="5" name="罐形 4"/>
          <p:cNvSpPr/>
          <p:nvPr/>
        </p:nvSpPr>
        <p:spPr>
          <a:xfrm>
            <a:off x="1957386" y="5619334"/>
            <a:ext cx="1571625" cy="8810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Node</a:t>
            </a:r>
            <a:endParaRPr kumimoji="1" lang="zh-CN" altLang="en-US" dirty="0" smtClean="0"/>
          </a:p>
        </p:txBody>
      </p:sp>
      <p:sp>
        <p:nvSpPr>
          <p:cNvPr id="6" name="罐形 5"/>
          <p:cNvSpPr/>
          <p:nvPr/>
        </p:nvSpPr>
        <p:spPr>
          <a:xfrm>
            <a:off x="3786187" y="5619334"/>
            <a:ext cx="1571625" cy="8810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Node</a:t>
            </a:r>
            <a:endParaRPr kumimoji="1" lang="zh-CN" altLang="en-US" dirty="0" smtClean="0"/>
          </a:p>
        </p:txBody>
      </p:sp>
      <p:sp>
        <p:nvSpPr>
          <p:cNvPr id="7" name="罐形 6"/>
          <p:cNvSpPr/>
          <p:nvPr/>
        </p:nvSpPr>
        <p:spPr>
          <a:xfrm>
            <a:off x="5614988" y="5619334"/>
            <a:ext cx="1571625" cy="8810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Node</a:t>
            </a:r>
            <a:endParaRPr kumimoji="1" lang="zh-CN" altLang="en-US" dirty="0" smtClean="0"/>
          </a:p>
        </p:txBody>
      </p:sp>
      <p:cxnSp>
        <p:nvCxnSpPr>
          <p:cNvPr id="10" name="直线连接符 9"/>
          <p:cNvCxnSpPr>
            <a:stCxn id="4" idx="1"/>
          </p:cNvCxnSpPr>
          <p:nvPr/>
        </p:nvCxnSpPr>
        <p:spPr>
          <a:xfrm flipV="1">
            <a:off x="914398" y="4833523"/>
            <a:ext cx="2286002" cy="785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5" idx="1"/>
          </p:cNvCxnSpPr>
          <p:nvPr/>
        </p:nvCxnSpPr>
        <p:spPr>
          <a:xfrm flipV="1">
            <a:off x="2743199" y="4897817"/>
            <a:ext cx="1243013" cy="721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6" idx="1"/>
          </p:cNvCxnSpPr>
          <p:nvPr/>
        </p:nvCxnSpPr>
        <p:spPr>
          <a:xfrm flipV="1">
            <a:off x="4572000" y="4897817"/>
            <a:ext cx="235742" cy="721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7" idx="1"/>
          </p:cNvCxnSpPr>
          <p:nvPr/>
        </p:nvCxnSpPr>
        <p:spPr>
          <a:xfrm flipH="1" flipV="1">
            <a:off x="5786435" y="4833521"/>
            <a:ext cx="614366" cy="785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 43"/>
          <p:cNvGrpSpPr/>
          <p:nvPr/>
        </p:nvGrpSpPr>
        <p:grpSpPr>
          <a:xfrm>
            <a:off x="1000122" y="1581957"/>
            <a:ext cx="1714501" cy="2782460"/>
            <a:chOff x="1000122" y="1463307"/>
            <a:chExt cx="1714501" cy="2782460"/>
          </a:xfrm>
        </p:grpSpPr>
        <p:sp>
          <p:nvSpPr>
            <p:cNvPr id="19" name="圆角矩形 18"/>
            <p:cNvSpPr/>
            <p:nvPr/>
          </p:nvSpPr>
          <p:spPr>
            <a:xfrm>
              <a:off x="1000122" y="1463307"/>
              <a:ext cx="1714501" cy="27824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dirty="0" smtClean="0"/>
                <a:t>Python Node</a:t>
              </a:r>
              <a:endParaRPr kumimoji="1"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178253" y="3489400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Model</a:t>
              </a:r>
              <a:endParaRPr kumimoji="1" lang="zh-CN" altLang="en-US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178253" y="2733032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Handler</a:t>
              </a:r>
              <a:endParaRPr kumimoji="1" lang="en-US" altLang="zh-CN" sz="1600" dirty="0" smtClean="0"/>
            </a:p>
            <a:p>
              <a:pPr algn="ctr"/>
              <a:r>
                <a:rPr kumimoji="1" lang="en-US" altLang="zh-CN" sz="1600" dirty="0" smtClean="0"/>
                <a:t>(Controller)</a:t>
              </a:r>
              <a:endParaRPr kumimoji="1"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178253" y="1976665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/>
                <a:t>Template</a:t>
              </a:r>
            </a:p>
            <a:p>
              <a:pPr algn="ctr"/>
              <a:r>
                <a:rPr kumimoji="1" lang="en-US" altLang="zh-CN" sz="1600" dirty="0" smtClean="0"/>
                <a:t>(View)</a:t>
              </a:r>
              <a:endParaRPr kumimoji="1" lang="zh-CN" altLang="en-US" dirty="0"/>
            </a:p>
          </p:txBody>
        </p:sp>
      </p:grpSp>
      <p:cxnSp>
        <p:nvCxnSpPr>
          <p:cNvPr id="41" name="直线连接符 40"/>
          <p:cNvCxnSpPr>
            <a:stCxn id="19" idx="2"/>
          </p:cNvCxnSpPr>
          <p:nvPr/>
        </p:nvCxnSpPr>
        <p:spPr>
          <a:xfrm>
            <a:off x="1857373" y="4364417"/>
            <a:ext cx="656855" cy="585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 44"/>
          <p:cNvGrpSpPr/>
          <p:nvPr/>
        </p:nvGrpSpPr>
        <p:grpSpPr>
          <a:xfrm>
            <a:off x="2843211" y="1581957"/>
            <a:ext cx="1714501" cy="2782460"/>
            <a:chOff x="1000122" y="1463307"/>
            <a:chExt cx="1714501" cy="2782460"/>
          </a:xfrm>
        </p:grpSpPr>
        <p:sp>
          <p:nvSpPr>
            <p:cNvPr id="46" name="圆角矩形 45"/>
            <p:cNvSpPr/>
            <p:nvPr/>
          </p:nvSpPr>
          <p:spPr>
            <a:xfrm>
              <a:off x="1000122" y="1463307"/>
              <a:ext cx="1714501" cy="27824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dirty="0" smtClean="0"/>
                <a:t>Python Node</a:t>
              </a:r>
              <a:endParaRPr kumimoji="1"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178253" y="3489400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Model</a:t>
              </a:r>
              <a:endParaRPr kumimoji="1" lang="zh-CN" altLang="en-US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178253" y="2733032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Handler</a:t>
              </a:r>
              <a:endParaRPr kumimoji="1" lang="en-US" altLang="zh-CN" sz="1600" dirty="0" smtClean="0"/>
            </a:p>
            <a:p>
              <a:pPr algn="ctr"/>
              <a:r>
                <a:rPr kumimoji="1" lang="en-US" altLang="zh-CN" sz="1600" dirty="0" smtClean="0"/>
                <a:t>(Controller)</a:t>
              </a:r>
              <a:endParaRPr kumimoji="1"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178253" y="1976665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/>
                <a:t>Template</a:t>
              </a:r>
            </a:p>
            <a:p>
              <a:pPr algn="ctr"/>
              <a:r>
                <a:rPr kumimoji="1" lang="en-US" altLang="zh-CN" sz="1600" dirty="0" smtClean="0"/>
                <a:t>(View)</a:t>
              </a:r>
              <a:endParaRPr kumimoji="1" lang="zh-CN" altLang="en-US" dirty="0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4686300" y="1581957"/>
            <a:ext cx="1714501" cy="2782460"/>
            <a:chOff x="1000122" y="1463307"/>
            <a:chExt cx="1714501" cy="2782460"/>
          </a:xfrm>
        </p:grpSpPr>
        <p:sp>
          <p:nvSpPr>
            <p:cNvPr id="51" name="圆角矩形 50"/>
            <p:cNvSpPr/>
            <p:nvPr/>
          </p:nvSpPr>
          <p:spPr>
            <a:xfrm>
              <a:off x="1000122" y="1463307"/>
              <a:ext cx="1714501" cy="27824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dirty="0" smtClean="0"/>
                <a:t>Python Node</a:t>
              </a:r>
              <a:endParaRPr kumimoji="1" lang="zh-CN" altLang="en-US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178253" y="3489400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Model</a:t>
              </a:r>
              <a:endParaRPr kumimoji="1" lang="zh-CN" altLang="en-US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178253" y="2733032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Handler</a:t>
              </a:r>
              <a:endParaRPr kumimoji="1" lang="en-US" altLang="zh-CN" sz="1600" dirty="0" smtClean="0"/>
            </a:p>
            <a:p>
              <a:pPr algn="ctr"/>
              <a:r>
                <a:rPr kumimoji="1" lang="en-US" altLang="zh-CN" sz="1600" dirty="0" smtClean="0"/>
                <a:t>(Controller)</a:t>
              </a:r>
              <a:endParaRPr kumimoji="1" lang="zh-CN" altLang="en-US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178253" y="1976665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/>
                <a:t>Template</a:t>
              </a:r>
            </a:p>
            <a:p>
              <a:pPr algn="ctr"/>
              <a:r>
                <a:rPr kumimoji="1" lang="en-US" altLang="zh-CN" sz="1600" dirty="0" smtClean="0"/>
                <a:t>(View)</a:t>
              </a:r>
              <a:endParaRPr kumimoji="1" lang="zh-CN" altLang="en-US" dirty="0"/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6529389" y="1581957"/>
            <a:ext cx="1714501" cy="2782460"/>
            <a:chOff x="1000122" y="1463307"/>
            <a:chExt cx="1714501" cy="2782460"/>
          </a:xfrm>
        </p:grpSpPr>
        <p:sp>
          <p:nvSpPr>
            <p:cNvPr id="56" name="圆角矩形 55"/>
            <p:cNvSpPr/>
            <p:nvPr/>
          </p:nvSpPr>
          <p:spPr>
            <a:xfrm>
              <a:off x="1000122" y="1463307"/>
              <a:ext cx="1714501" cy="27824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dirty="0" smtClean="0"/>
                <a:t>Python Node</a:t>
              </a:r>
              <a:endParaRPr kumimoji="1" lang="zh-CN" altLang="en-US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178253" y="3489400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Model</a:t>
              </a:r>
              <a:endParaRPr kumimoji="1" lang="zh-CN" altLang="en-US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178253" y="2733032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Handler</a:t>
              </a:r>
              <a:endParaRPr kumimoji="1" lang="en-US" altLang="zh-CN" sz="1600" dirty="0" smtClean="0"/>
            </a:p>
            <a:p>
              <a:pPr algn="ctr"/>
              <a:r>
                <a:rPr kumimoji="1" lang="en-US" altLang="zh-CN" sz="1600" dirty="0" smtClean="0"/>
                <a:t>(Controller)</a:t>
              </a:r>
              <a:endParaRPr kumimoji="1" lang="zh-CN" altLang="en-US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178253" y="1976665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/>
                <a:t>Template</a:t>
              </a:r>
            </a:p>
            <a:p>
              <a:pPr algn="ctr"/>
              <a:r>
                <a:rPr kumimoji="1" lang="en-US" altLang="zh-CN" sz="1600" dirty="0" smtClean="0"/>
                <a:t>(View)</a:t>
              </a:r>
              <a:endParaRPr kumimoji="1" lang="zh-CN" altLang="en-US" dirty="0"/>
            </a:p>
          </p:txBody>
        </p:sp>
      </p:grpSp>
      <p:sp>
        <p:nvSpPr>
          <p:cNvPr id="60" name="罐形 59"/>
          <p:cNvSpPr/>
          <p:nvPr/>
        </p:nvSpPr>
        <p:spPr>
          <a:xfrm>
            <a:off x="7443789" y="5619334"/>
            <a:ext cx="1571625" cy="8810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Node</a:t>
            </a:r>
            <a:endParaRPr kumimoji="1" lang="zh-CN" altLang="en-US" dirty="0" smtClean="0"/>
          </a:p>
        </p:txBody>
      </p:sp>
      <p:cxnSp>
        <p:nvCxnSpPr>
          <p:cNvPr id="67" name="直线连接符 66"/>
          <p:cNvCxnSpPr>
            <a:stCxn id="60" idx="1"/>
          </p:cNvCxnSpPr>
          <p:nvPr/>
        </p:nvCxnSpPr>
        <p:spPr>
          <a:xfrm flipH="1" flipV="1">
            <a:off x="6879430" y="4593015"/>
            <a:ext cx="1350172" cy="10263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>
            <a:stCxn id="46" idx="2"/>
          </p:cNvCxnSpPr>
          <p:nvPr/>
        </p:nvCxnSpPr>
        <p:spPr>
          <a:xfrm>
            <a:off x="3700462" y="4364417"/>
            <a:ext cx="656666" cy="565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>
            <a:stCxn id="51" idx="2"/>
          </p:cNvCxnSpPr>
          <p:nvPr/>
        </p:nvCxnSpPr>
        <p:spPr>
          <a:xfrm flipH="1">
            <a:off x="5214379" y="4364417"/>
            <a:ext cx="329172" cy="333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>
            <a:stCxn id="56" idx="2"/>
          </p:cNvCxnSpPr>
          <p:nvPr/>
        </p:nvCxnSpPr>
        <p:spPr>
          <a:xfrm flipH="1">
            <a:off x="6529389" y="4364417"/>
            <a:ext cx="857251" cy="528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>
            <a:stCxn id="19" idx="0"/>
          </p:cNvCxnSpPr>
          <p:nvPr/>
        </p:nvCxnSpPr>
        <p:spPr>
          <a:xfrm flipV="1">
            <a:off x="1857373" y="1075910"/>
            <a:ext cx="1163969" cy="5060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>
            <a:stCxn id="46" idx="0"/>
          </p:cNvCxnSpPr>
          <p:nvPr/>
        </p:nvCxnSpPr>
        <p:spPr>
          <a:xfrm flipV="1">
            <a:off x="3700462" y="1041732"/>
            <a:ext cx="285750" cy="54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/>
          <p:cNvCxnSpPr>
            <a:stCxn id="51" idx="0"/>
          </p:cNvCxnSpPr>
          <p:nvPr/>
        </p:nvCxnSpPr>
        <p:spPr>
          <a:xfrm flipH="1" flipV="1">
            <a:off x="5214379" y="1024643"/>
            <a:ext cx="329172" cy="557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>
            <a:stCxn id="56" idx="0"/>
          </p:cNvCxnSpPr>
          <p:nvPr/>
        </p:nvCxnSpPr>
        <p:spPr>
          <a:xfrm flipH="1" flipV="1">
            <a:off x="6200406" y="1016099"/>
            <a:ext cx="1186234" cy="565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笑脸 23"/>
          <p:cNvSpPr/>
          <p:nvPr/>
        </p:nvSpPr>
        <p:spPr>
          <a:xfrm>
            <a:off x="1800224" y="332166"/>
            <a:ext cx="5543552" cy="9572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Nginx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As a Reverse Proxy: Load Balancing</a:t>
            </a:r>
          </a:p>
          <a:p>
            <a:pPr algn="ctr"/>
            <a:r>
              <a:rPr kumimoji="1" lang="en-US" altLang="zh-CN" dirty="0" smtClean="0"/>
              <a:t>Serves Static Resources</a:t>
            </a:r>
            <a:endParaRPr kumimoji="1" lang="zh-CN" altLang="en-US" dirty="0"/>
          </a:p>
        </p:txBody>
      </p:sp>
      <p:sp>
        <p:nvSpPr>
          <p:cNvPr id="8" name="云形 7"/>
          <p:cNvSpPr/>
          <p:nvPr/>
        </p:nvSpPr>
        <p:spPr>
          <a:xfrm>
            <a:off x="885825" y="4566002"/>
            <a:ext cx="7372350" cy="84296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r>
              <a:rPr kumimoji="1" lang="en-US" altLang="zh-CN" dirty="0" smtClean="0"/>
              <a:t> Driver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 54"/>
          <p:cNvGrpSpPr/>
          <p:nvPr/>
        </p:nvGrpSpPr>
        <p:grpSpPr>
          <a:xfrm>
            <a:off x="3794140" y="1438834"/>
            <a:ext cx="1714501" cy="2782460"/>
            <a:chOff x="1000122" y="1463307"/>
            <a:chExt cx="1714501" cy="2782460"/>
          </a:xfrm>
        </p:grpSpPr>
        <p:sp>
          <p:nvSpPr>
            <p:cNvPr id="56" name="圆角矩形 55"/>
            <p:cNvSpPr/>
            <p:nvPr/>
          </p:nvSpPr>
          <p:spPr>
            <a:xfrm>
              <a:off x="1000122" y="1463307"/>
              <a:ext cx="1714501" cy="27824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dirty="0" smtClean="0"/>
                <a:t>Python Node</a:t>
              </a:r>
              <a:endParaRPr kumimoji="1" lang="zh-CN" altLang="en-US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178253" y="3489400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Model</a:t>
              </a:r>
              <a:endParaRPr kumimoji="1" lang="zh-CN" altLang="en-US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178253" y="2733032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Handler</a:t>
              </a:r>
              <a:endParaRPr kumimoji="1" lang="en-US" altLang="zh-CN" sz="1600" dirty="0" smtClean="0"/>
            </a:p>
            <a:p>
              <a:pPr algn="ctr"/>
              <a:r>
                <a:rPr kumimoji="1" lang="en-US" altLang="zh-CN" sz="1600" dirty="0" smtClean="0"/>
                <a:t>(Controller)</a:t>
              </a:r>
              <a:endParaRPr kumimoji="1" lang="zh-CN" altLang="en-US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178253" y="1976665"/>
              <a:ext cx="1335975" cy="56147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/>
                <a:t>Template</a:t>
              </a:r>
            </a:p>
            <a:p>
              <a:pPr algn="ctr"/>
              <a:r>
                <a:rPr kumimoji="1" lang="en-US" altLang="zh-CN" sz="1600" dirty="0" smtClean="0"/>
                <a:t>(View)</a:t>
              </a:r>
              <a:endParaRPr kumimoji="1" lang="zh-CN" altLang="en-US" dirty="0"/>
            </a:p>
          </p:txBody>
        </p:sp>
      </p:grpSp>
      <p:sp>
        <p:nvSpPr>
          <p:cNvPr id="60" name="罐形 59"/>
          <p:cNvSpPr/>
          <p:nvPr/>
        </p:nvSpPr>
        <p:spPr>
          <a:xfrm>
            <a:off x="3865578" y="4416187"/>
            <a:ext cx="1571625" cy="8810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MongoDB</a:t>
            </a:r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Node</a:t>
            </a:r>
            <a:endParaRPr kumimoji="1" lang="zh-CN" altLang="en-US" dirty="0" smtClean="0"/>
          </a:p>
        </p:txBody>
      </p:sp>
      <p:cxnSp>
        <p:nvCxnSpPr>
          <p:cNvPr id="67" name="直线连接符 66"/>
          <p:cNvCxnSpPr>
            <a:stCxn id="60" idx="1"/>
            <a:endCxn id="56" idx="2"/>
          </p:cNvCxnSpPr>
          <p:nvPr/>
        </p:nvCxnSpPr>
        <p:spPr>
          <a:xfrm flipV="1">
            <a:off x="4651391" y="4221294"/>
            <a:ext cx="0" cy="194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1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80</Words>
  <Application>Microsoft Office PowerPoint</Application>
  <PresentationFormat>全屏显示(4:3)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mfmfmf组 9.28~10.12工作总结</dc:title>
  <dc:creator>twd2</dc:creator>
  <cp:lastModifiedBy>twd2</cp:lastModifiedBy>
  <cp:revision>116</cp:revision>
  <dcterms:created xsi:type="dcterms:W3CDTF">2017-10-11T15:31:28Z</dcterms:created>
  <dcterms:modified xsi:type="dcterms:W3CDTF">2018-01-20T19:06:23Z</dcterms:modified>
</cp:coreProperties>
</file>