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4" r:id="rId4"/>
    <p:sldId id="265" r:id="rId5"/>
    <p:sldId id="263" r:id="rId6"/>
    <p:sldId id="257" r:id="rId7"/>
    <p:sldId id="266" r:id="rId8"/>
    <p:sldId id="259" r:id="rId9"/>
    <p:sldId id="258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D66-43B9-4346-A616-4A82AF6BAEF2}" type="datetimeFigureOut">
              <a:rPr kumimoji="1" lang="zh-CN" altLang="en-US" smtClean="0"/>
              <a:t>12/7/15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2E98-D3FF-FB45-9683-50D55070E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03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D66-43B9-4346-A616-4A82AF6BAEF2}" type="datetimeFigureOut">
              <a:rPr kumimoji="1" lang="zh-CN" altLang="en-US" smtClean="0"/>
              <a:t>12/7/15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2E98-D3FF-FB45-9683-50D55070E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90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D66-43B9-4346-A616-4A82AF6BAEF2}" type="datetimeFigureOut">
              <a:rPr kumimoji="1" lang="zh-CN" altLang="en-US" smtClean="0"/>
              <a:t>12/7/15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2E98-D3FF-FB45-9683-50D55070E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8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D66-43B9-4346-A616-4A82AF6BAEF2}" type="datetimeFigureOut">
              <a:rPr kumimoji="1" lang="zh-CN" altLang="en-US" smtClean="0"/>
              <a:t>12/7/15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2E98-D3FF-FB45-9683-50D55070E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31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D66-43B9-4346-A616-4A82AF6BAEF2}" type="datetimeFigureOut">
              <a:rPr kumimoji="1" lang="zh-CN" altLang="en-US" smtClean="0"/>
              <a:t>12/7/15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2E98-D3FF-FB45-9683-50D55070E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72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D66-43B9-4346-A616-4A82AF6BAEF2}" type="datetimeFigureOut">
              <a:rPr kumimoji="1" lang="zh-CN" altLang="en-US" smtClean="0"/>
              <a:t>12/7/15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2E98-D3FF-FB45-9683-50D55070E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10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D66-43B9-4346-A616-4A82AF6BAEF2}" type="datetimeFigureOut">
              <a:rPr kumimoji="1" lang="zh-CN" altLang="en-US" smtClean="0"/>
              <a:t>12/7/15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2E98-D3FF-FB45-9683-50D55070E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57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D66-43B9-4346-A616-4A82AF6BAEF2}" type="datetimeFigureOut">
              <a:rPr kumimoji="1" lang="zh-CN" altLang="en-US" smtClean="0"/>
              <a:t>12/7/15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2E98-D3FF-FB45-9683-50D55070E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0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D66-43B9-4346-A616-4A82AF6BAEF2}" type="datetimeFigureOut">
              <a:rPr kumimoji="1" lang="zh-CN" altLang="en-US" smtClean="0"/>
              <a:t>12/7/15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2E98-D3FF-FB45-9683-50D55070E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83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D66-43B9-4346-A616-4A82AF6BAEF2}" type="datetimeFigureOut">
              <a:rPr kumimoji="1" lang="zh-CN" altLang="en-US" smtClean="0"/>
              <a:t>12/7/15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2E98-D3FF-FB45-9683-50D55070E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80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D66-43B9-4346-A616-4A82AF6BAEF2}" type="datetimeFigureOut">
              <a:rPr kumimoji="1" lang="zh-CN" altLang="en-US" smtClean="0"/>
              <a:t>12/7/15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2E98-D3FF-FB45-9683-50D55070E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0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8D66-43B9-4346-A616-4A82AF6BAEF2}" type="datetimeFigureOut">
              <a:rPr kumimoji="1" lang="zh-CN" altLang="en-US" smtClean="0"/>
              <a:t>12/7/15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2E98-D3FF-FB45-9683-50D55070E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7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键盘布局配置说明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05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3118" y="137696"/>
            <a:ext cx="5473681" cy="6379890"/>
          </a:xfrm>
        </p:spPr>
        <p:txBody>
          <a:bodyPr/>
          <a:lstStyle/>
          <a:p>
            <a:r>
              <a:rPr kumimoji="1" lang="zh-CN" altLang="en-US" dirty="0" smtClean="0"/>
              <a:t>示例中，只针对</a:t>
            </a:r>
            <a:r>
              <a:rPr kumimoji="1" lang="en-US" altLang="zh-CN" dirty="0" err="1" smtClean="0"/>
              <a:t>search_abc.png</a:t>
            </a:r>
            <a:r>
              <a:rPr kumimoji="1" lang="zh-CN" altLang="en-US" dirty="0" smtClean="0"/>
              <a:t>进行了配置，其它图片只预留了相应的位置，尚未进行配置。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7" y="0"/>
            <a:ext cx="2749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6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输入文件结构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每种语言对应一个语言文件夹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每个语言文件夹中包含多个按键盘宽度命名的文件夹</a:t>
            </a:r>
            <a:endParaRPr kumimoji="1" lang="en-US" altLang="zh-CN" dirty="0" smtClean="0"/>
          </a:p>
          <a:p>
            <a:r>
              <a:rPr kumimoji="1" lang="zh-CN" altLang="en-US" dirty="0" smtClean="0"/>
              <a:t>键盘宽度文件夹中包含多个键盘截图</a:t>
            </a:r>
            <a:endParaRPr kumimoji="1" lang="en-US" altLang="zh-CN" dirty="0" smtClean="0"/>
          </a:p>
        </p:txBody>
      </p:sp>
      <p:pic>
        <p:nvPicPr>
          <p:cNvPr id="4" name="图片 3" descr="FFB3DA54-7EA0-4CE1-A5E6-DD95D8FAF6C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65" y="4008114"/>
            <a:ext cx="5483181" cy="28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4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输入文件结构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键盘截图统一由</a:t>
            </a:r>
            <a:r>
              <a:rPr kumimoji="1" lang="en-US" altLang="zh-CN" dirty="0" err="1" smtClean="0"/>
              <a:t>type_category.png</a:t>
            </a:r>
            <a:r>
              <a:rPr kumimoji="1" lang="zh-CN" altLang="en-US" dirty="0" smtClean="0"/>
              <a:t>命名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注：</a:t>
            </a:r>
            <a:r>
              <a:rPr kumimoji="1" lang="zh-CN" altLang="en-US" dirty="0" smtClean="0"/>
              <a:t>配置文件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作为单位，而不是像素，因此需要进行换算</a:t>
            </a:r>
            <a:endParaRPr kumimoji="1" lang="en-US" altLang="zh-CN" dirty="0" smtClean="0"/>
          </a:p>
        </p:txBody>
      </p:sp>
      <p:pic>
        <p:nvPicPr>
          <p:cNvPr id="4" name="图片 3" descr="FFB3DA54-7EA0-4CE1-A5E6-DD95D8FAF6C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92" y="3472631"/>
            <a:ext cx="5483181" cy="28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9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Pixel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前面提到的键盘宽度和</a:t>
            </a:r>
            <a:r>
              <a:rPr kumimoji="1" lang="zh-CN" altLang="en-US" dirty="0" smtClean="0"/>
              <a:t>配置文件</a:t>
            </a:r>
            <a:r>
              <a:rPr kumimoji="1" lang="zh-CN" altLang="en-US" dirty="0" smtClean="0"/>
              <a:t>都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作为单位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如果键盘宽度是</a:t>
            </a:r>
            <a:r>
              <a:rPr kumimoji="1" lang="en-US" altLang="zh-CN" dirty="0" smtClean="0"/>
              <a:t>320</a:t>
            </a:r>
            <a:r>
              <a:rPr kumimoji="1" lang="zh-CN" altLang="en-US" dirty="0" smtClean="0"/>
              <a:t>，而截图宽度是</a:t>
            </a:r>
            <a:r>
              <a:rPr kumimoji="1" lang="en-US" altLang="zh-CN" dirty="0" smtClean="0"/>
              <a:t>640</a:t>
            </a:r>
            <a:r>
              <a:rPr kumimoji="1" lang="zh-CN" altLang="en-US" dirty="0" smtClean="0"/>
              <a:t>像素，说明这里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 pixel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Pixel</a:t>
            </a:r>
            <a:r>
              <a:rPr kumimoji="1" lang="zh-CN" altLang="en-US" dirty="0" smtClean="0"/>
              <a:t>的换算在不同设备间是不同的。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310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输出文件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每个键盘宽度文件夹对应一个输出文件，以</a:t>
            </a:r>
            <a:r>
              <a:rPr kumimoji="1" lang="en-US" altLang="zh-CN" dirty="0" err="1" smtClean="0"/>
              <a:t>layout_width.yaml</a:t>
            </a:r>
            <a:r>
              <a:rPr kumimoji="1" lang="zh-CN" altLang="en-US" dirty="0" smtClean="0"/>
              <a:t>作为文件名，内部使用</a:t>
            </a:r>
            <a:r>
              <a:rPr kumimoji="1" lang="en-US" altLang="zh-CN" dirty="0" err="1" smtClean="0"/>
              <a:t>yaml</a:t>
            </a:r>
            <a:r>
              <a:rPr kumimoji="1" lang="zh-CN" altLang="en-US" dirty="0" smtClean="0"/>
              <a:t>格式存储数据。</a:t>
            </a:r>
            <a:endParaRPr kumimoji="1" lang="en-US" altLang="zh-CN" dirty="0" smtClean="0"/>
          </a:p>
        </p:txBody>
      </p:sp>
      <p:pic>
        <p:nvPicPr>
          <p:cNvPr id="4" name="图片 3" descr="FFB3DA54-7EA0-4CE1-A5E6-DD95D8FAF6C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69" y="3276277"/>
            <a:ext cx="5483181" cy="28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6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11329" r="-111329"/>
          <a:stretch>
            <a:fillRect/>
          </a:stretch>
        </p:blipFill>
        <p:spPr>
          <a:xfrm>
            <a:off x="-3782851" y="0"/>
            <a:ext cx="12469967" cy="6858000"/>
          </a:xfrm>
        </p:spPr>
      </p:pic>
      <p:sp>
        <p:nvSpPr>
          <p:cNvPr id="5" name="文本框 4"/>
          <p:cNvSpPr txBox="1"/>
          <p:nvPr/>
        </p:nvSpPr>
        <p:spPr>
          <a:xfrm>
            <a:off x="4860076" y="862394"/>
            <a:ext cx="3827039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对于具体的布局，首先需要配置布局整体的宽度和高度，即图示中的</a:t>
            </a:r>
            <a:r>
              <a:rPr kumimoji="1" lang="en-US" altLang="zh-CN" dirty="0" smtClean="0"/>
              <a:t>Width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Height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err="1" smtClean="0"/>
              <a:t>yaml</a:t>
            </a:r>
            <a:r>
              <a:rPr kumimoji="1" lang="zh-CN" altLang="en-US" dirty="0" smtClean="0"/>
              <a:t>文件，有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，分别是</a:t>
            </a:r>
            <a:r>
              <a:rPr kumimoji="1" lang="en-US" altLang="zh-CN" dirty="0" smtClean="0"/>
              <a:t>width, height, layouts</a:t>
            </a:r>
            <a:r>
              <a:rPr kumimoji="1" lang="zh-CN" altLang="en-US" dirty="0" smtClean="0"/>
              <a:t>。其中的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Width: 320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height: 216</a:t>
            </a:r>
            <a:r>
              <a:rPr kumimoji="1" lang="zh-CN" altLang="en-US" dirty="0" smtClean="0"/>
              <a:t>即这里的</a:t>
            </a:r>
            <a:r>
              <a:rPr kumimoji="1" lang="en-US" altLang="zh-CN" dirty="0" smtClean="0"/>
              <a:t>Width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Height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72409"/>
            <a:ext cx="4320056" cy="36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90954" r="-90954"/>
          <a:stretch>
            <a:fillRect/>
          </a:stretch>
        </p:blipFill>
        <p:spPr>
          <a:xfrm>
            <a:off x="-2220398" y="1585933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3427327" y="1728843"/>
            <a:ext cx="5259473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Layouts</a:t>
            </a:r>
            <a:r>
              <a:rPr kumimoji="1" lang="zh-CN" altLang="en-US" dirty="0" smtClean="0"/>
              <a:t>下共有</a:t>
            </a:r>
            <a:r>
              <a:rPr kumimoji="1" lang="en-US" altLang="zh-CN" dirty="0" smtClean="0"/>
              <a:t>normal, search, 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, email, twitter</a:t>
            </a:r>
            <a:r>
              <a:rPr kumimoji="1" lang="zh-CN" altLang="en-US" dirty="0" smtClean="0"/>
              <a:t>共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种</a:t>
            </a:r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每种</a:t>
            </a:r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下共有</a:t>
            </a:r>
            <a:r>
              <a:rPr kumimoji="1" lang="en-US" altLang="zh-CN" dirty="0" err="1" smtClean="0"/>
              <a:t>abc</a:t>
            </a:r>
            <a:r>
              <a:rPr kumimoji="1" lang="en-US" altLang="zh-CN" dirty="0" smtClean="0"/>
              <a:t>, 123, ‘#+=‘</a:t>
            </a:r>
            <a:r>
              <a:rPr kumimoji="1" lang="zh-CN" altLang="en-US" dirty="0" smtClean="0"/>
              <a:t>共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每种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下对应一种布局，即一张截图文件。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</a:t>
            </a:r>
            <a:r>
              <a:rPr kumimoji="1" lang="en-US" altLang="zh-CN" dirty="0" err="1" smtClean="0"/>
              <a:t>search_abc.png</a:t>
            </a:r>
            <a:r>
              <a:rPr kumimoji="1" lang="zh-CN" altLang="en-US" dirty="0" smtClean="0"/>
              <a:t>就对应这里的</a:t>
            </a:r>
            <a:r>
              <a:rPr kumimoji="1" lang="en-US" altLang="zh-CN" dirty="0" smtClean="0"/>
              <a:t>layouts/search/</a:t>
            </a:r>
            <a:r>
              <a:rPr kumimoji="1" lang="en-US" altLang="zh-CN" dirty="0" err="1" smtClean="0"/>
              <a:t>abc</a:t>
            </a:r>
            <a:r>
              <a:rPr kumimoji="1" lang="zh-CN" altLang="en-US" dirty="0" smtClean="0"/>
              <a:t>下面的内容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18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11229" r="-111229"/>
          <a:stretch>
            <a:fillRect/>
          </a:stretch>
        </p:blipFill>
        <p:spPr>
          <a:xfrm>
            <a:off x="-3995266" y="274637"/>
            <a:ext cx="11970589" cy="6583363"/>
          </a:xfrm>
        </p:spPr>
      </p:pic>
      <p:sp>
        <p:nvSpPr>
          <p:cNvPr id="5" name="文本框 4"/>
          <p:cNvSpPr txBox="1"/>
          <p:nvPr/>
        </p:nvSpPr>
        <p:spPr>
          <a:xfrm>
            <a:off x="4624911" y="274637"/>
            <a:ext cx="382703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每个布局由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Row</a:t>
            </a:r>
            <a:r>
              <a:rPr kumimoji="1" lang="zh-CN" altLang="en-US" dirty="0" smtClean="0"/>
              <a:t>组成，每个</a:t>
            </a:r>
            <a:r>
              <a:rPr kumimoji="1" lang="en-US" altLang="zh-CN" dirty="0" smtClean="0"/>
              <a:t>Row</a:t>
            </a:r>
            <a:r>
              <a:rPr kumimoji="1" lang="zh-CN" altLang="en-US" dirty="0" smtClean="0"/>
              <a:t>有自己的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，即图中的</a:t>
            </a:r>
            <a:r>
              <a:rPr kumimoji="1" lang="en-US" altLang="zh-CN" dirty="0" smtClean="0"/>
              <a:t>x, y, w, h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这里第二行，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14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66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282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39</a:t>
            </a:r>
            <a:r>
              <a:rPr kumimoji="1" lang="zh-CN" altLang="en-US" dirty="0" smtClean="0"/>
              <a:t>，则对应配置文件中的</a:t>
            </a:r>
            <a:r>
              <a:rPr kumimoji="1" lang="en-US" altLang="zh-CN" dirty="0" smtClean="0"/>
              <a:t> – frame: [14, 66, 282, 39]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23" y="2011207"/>
            <a:ext cx="3710999" cy="4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4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11329" r="-111329"/>
          <a:stretch>
            <a:fillRect/>
          </a:stretch>
        </p:blipFill>
        <p:spPr>
          <a:xfrm>
            <a:off x="-3813760" y="0"/>
            <a:ext cx="12469964" cy="6858000"/>
          </a:xfrm>
        </p:spPr>
      </p:pic>
      <p:sp>
        <p:nvSpPr>
          <p:cNvPr id="5" name="文本框 4"/>
          <p:cNvSpPr txBox="1"/>
          <p:nvPr/>
        </p:nvSpPr>
        <p:spPr>
          <a:xfrm>
            <a:off x="4829165" y="31359"/>
            <a:ext cx="3827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Row</a:t>
            </a:r>
            <a:r>
              <a:rPr kumimoji="1" lang="zh-CN" altLang="en-US" dirty="0" smtClean="0"/>
              <a:t>由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组成，每个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相对于</a:t>
            </a:r>
            <a:r>
              <a:rPr kumimoji="1" lang="en-US" altLang="zh-CN" dirty="0" smtClean="0"/>
              <a:t>Row</a:t>
            </a:r>
            <a:r>
              <a:rPr kumimoji="1" lang="zh-CN" altLang="en-US" dirty="0" smtClean="0"/>
              <a:t>有自己的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，即图示的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。另外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Row</a:t>
            </a:r>
            <a:r>
              <a:rPr kumimoji="1" lang="zh-CN" altLang="en-US" dirty="0" smtClean="0"/>
              <a:t>的高度相等。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例如，这里的</a:t>
            </a:r>
            <a:r>
              <a:rPr kumimoji="1" lang="en-US" altLang="zh-CN" dirty="0" smtClean="0"/>
              <a:t>g</a:t>
            </a:r>
            <a:r>
              <a:rPr kumimoji="1" lang="zh-CN" altLang="en-US" dirty="0" smtClean="0"/>
              <a:t>键对应配置文件中的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- frame: [128, 0, 26, 39]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53" y="2136647"/>
            <a:ext cx="3710999" cy="4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1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311</Words>
  <Application>Microsoft Macintosh PowerPoint</Application>
  <PresentationFormat>全屏显示(4:3)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键盘布局配置说明</vt:lpstr>
      <vt:lpstr>输入文件结构</vt:lpstr>
      <vt:lpstr>输入文件结构</vt:lpstr>
      <vt:lpstr>Point和Pixel</vt:lpstr>
      <vt:lpstr>输出文件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iHandySoft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布局配置说明</dc:title>
  <dc:creator>荣波 戚</dc:creator>
  <cp:lastModifiedBy>荣波 戚</cp:lastModifiedBy>
  <cp:revision>23</cp:revision>
  <dcterms:created xsi:type="dcterms:W3CDTF">2015-12-07T13:22:36Z</dcterms:created>
  <dcterms:modified xsi:type="dcterms:W3CDTF">2015-12-07T15:05:37Z</dcterms:modified>
</cp:coreProperties>
</file>