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3080-6E75-4F43-A8A3-71E21003D58E}" type="datetimeFigureOut">
              <a:rPr kumimoji="1" lang="zh-CN" altLang="en-US" smtClean="0"/>
              <a:t>18/8/3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5498-39F0-DA40-AA8B-8FB3C5749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284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3080-6E75-4F43-A8A3-71E21003D58E}" type="datetimeFigureOut">
              <a:rPr kumimoji="1" lang="zh-CN" altLang="en-US" smtClean="0"/>
              <a:t>18/8/3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5498-39F0-DA40-AA8B-8FB3C5749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94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3080-6E75-4F43-A8A3-71E21003D58E}" type="datetimeFigureOut">
              <a:rPr kumimoji="1" lang="zh-CN" altLang="en-US" smtClean="0"/>
              <a:t>18/8/3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5498-39F0-DA40-AA8B-8FB3C5749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64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3080-6E75-4F43-A8A3-71E21003D58E}" type="datetimeFigureOut">
              <a:rPr kumimoji="1" lang="zh-CN" altLang="en-US" smtClean="0"/>
              <a:t>18/8/3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5498-39F0-DA40-AA8B-8FB3C5749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1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3080-6E75-4F43-A8A3-71E21003D58E}" type="datetimeFigureOut">
              <a:rPr kumimoji="1" lang="zh-CN" altLang="en-US" smtClean="0"/>
              <a:t>18/8/3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5498-39F0-DA40-AA8B-8FB3C5749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80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3080-6E75-4F43-A8A3-71E21003D58E}" type="datetimeFigureOut">
              <a:rPr kumimoji="1" lang="zh-CN" altLang="en-US" smtClean="0"/>
              <a:t>18/8/3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5498-39F0-DA40-AA8B-8FB3C5749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80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3080-6E75-4F43-A8A3-71E21003D58E}" type="datetimeFigureOut">
              <a:rPr kumimoji="1" lang="zh-CN" altLang="en-US" smtClean="0"/>
              <a:t>18/8/3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5498-39F0-DA40-AA8B-8FB3C5749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54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3080-6E75-4F43-A8A3-71E21003D58E}" type="datetimeFigureOut">
              <a:rPr kumimoji="1" lang="zh-CN" altLang="en-US" smtClean="0"/>
              <a:t>18/8/3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5498-39F0-DA40-AA8B-8FB3C5749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41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3080-6E75-4F43-A8A3-71E21003D58E}" type="datetimeFigureOut">
              <a:rPr kumimoji="1" lang="zh-CN" altLang="en-US" smtClean="0"/>
              <a:t>18/8/3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5498-39F0-DA40-AA8B-8FB3C5749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64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3080-6E75-4F43-A8A3-71E21003D58E}" type="datetimeFigureOut">
              <a:rPr kumimoji="1" lang="zh-CN" altLang="en-US" smtClean="0"/>
              <a:t>18/8/3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5498-39F0-DA40-AA8B-8FB3C5749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3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3080-6E75-4F43-A8A3-71E21003D58E}" type="datetimeFigureOut">
              <a:rPr kumimoji="1" lang="zh-CN" altLang="en-US" smtClean="0"/>
              <a:t>18/8/3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5498-39F0-DA40-AA8B-8FB3C5749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6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33080-6E75-4F43-A8A3-71E21003D58E}" type="datetimeFigureOut">
              <a:rPr kumimoji="1" lang="zh-CN" altLang="en-US" smtClean="0"/>
              <a:t>18/8/3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5498-39F0-DA40-AA8B-8FB3C57499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44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Do Injected Faults Cause Real Failures?</a:t>
            </a:r>
            <a:br>
              <a:rPr kumimoji="1" lang="en-US" altLang="zh-CN" sz="4400" dirty="0" smtClean="0"/>
            </a:br>
            <a:r>
              <a:rPr kumimoji="1" lang="en-US" altLang="zh-CN" sz="4400" dirty="0" smtClean="0"/>
              <a:t>A Case Study of Linux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Nobuo Kikuchi, Takeshi Yoshimura, Ryo Sakuma, Kenji </a:t>
            </a:r>
            <a:r>
              <a:rPr kumimoji="1" lang="en-US" altLang="zh-CN" dirty="0" err="1" smtClean="0"/>
              <a:t>Kono</a:t>
            </a:r>
            <a:endParaRPr kumimoji="1" lang="zh-CN" altLang="en-US" dirty="0"/>
          </a:p>
          <a:p>
            <a:r>
              <a:rPr kumimoji="1" lang="en-US" altLang="zh-CN" dirty="0" smtClean="0"/>
              <a:t>Keio University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5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论文主要工作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2014 IEEE International Symposium on Software Reliability Engineering Workshops</a:t>
            </a:r>
            <a:endParaRPr kumimoji="1" lang="zh-CN" altLang="en-US" dirty="0" smtClean="0"/>
          </a:p>
          <a:p>
            <a:r>
              <a:rPr kumimoji="1" lang="zh-CN" altLang="en-US" dirty="0" smtClean="0"/>
              <a:t>本文主要研究错误（</a:t>
            </a:r>
            <a:r>
              <a:rPr kumimoji="1" lang="en-US" altLang="zh-CN" dirty="0" smtClean="0"/>
              <a:t>fault</a:t>
            </a:r>
            <a:r>
              <a:rPr kumimoji="1" lang="zh-CN" altLang="en-US" dirty="0" smtClean="0"/>
              <a:t>）注入导致的失效（</a:t>
            </a:r>
            <a:r>
              <a:rPr kumimoji="1" lang="en-US" altLang="zh-CN" dirty="0" smtClean="0"/>
              <a:t>failure</a:t>
            </a:r>
            <a:r>
              <a:rPr kumimoji="1" lang="zh-CN" altLang="en-US" dirty="0" smtClean="0"/>
              <a:t>）的“</a:t>
            </a:r>
            <a:r>
              <a:rPr kumimoji="1" lang="en-US" altLang="zh-CN" dirty="0" smtClean="0"/>
              <a:t>representativeness</a:t>
            </a:r>
            <a:r>
              <a:rPr kumimoji="1" lang="zh-CN" altLang="en-US" dirty="0" smtClean="0"/>
              <a:t>”“代表性”</a:t>
            </a:r>
          </a:p>
          <a:p>
            <a:r>
              <a:rPr kumimoji="1" lang="zh-CN" altLang="en-US" dirty="0" smtClean="0"/>
              <a:t>错误注入工具：</a:t>
            </a:r>
            <a:r>
              <a:rPr lang="en-US" altLang="zh-CN" dirty="0" smtClean="0"/>
              <a:t> G-SWFIT</a:t>
            </a:r>
            <a:r>
              <a:rPr lang="zh-CN" altLang="en-US" dirty="0" smtClean="0"/>
              <a:t>（二进制级）、</a:t>
            </a:r>
            <a:r>
              <a:rPr lang="en-US" altLang="zh-CN" dirty="0" smtClean="0"/>
              <a:t>SAFE</a:t>
            </a:r>
            <a:r>
              <a:rPr lang="zh-CN" altLang="en-US" dirty="0" smtClean="0"/>
              <a:t>（源代码级，</a:t>
            </a:r>
            <a:r>
              <a:rPr lang="en-US" altLang="zh-CN" dirty="0" smtClean="0"/>
              <a:t>state-of-the-art</a:t>
            </a:r>
            <a:r>
              <a:rPr lang="zh-CN" altLang="en-US" dirty="0" smtClean="0"/>
              <a:t>，本文实验选用）</a:t>
            </a:r>
            <a:endParaRPr kumimoji="1" lang="zh-CN" altLang="en-US" dirty="0" smtClean="0"/>
          </a:p>
          <a:p>
            <a:r>
              <a:rPr kumimoji="1" lang="zh-CN" altLang="en-US" dirty="0" smtClean="0"/>
              <a:t>实验：测真实世界的失效记录和错误注入导致的失效的相关性（卡方检验）</a:t>
            </a:r>
          </a:p>
        </p:txBody>
      </p:sp>
    </p:spTree>
    <p:extLst>
      <p:ext uri="{BB962C8B-B14F-4D97-AF65-F5344CB8AC3E}">
        <p14:creationId xmlns:p14="http://schemas.microsoft.com/office/powerpoint/2010/main" val="3965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测真实世界的失效记录和错误注入导致的失效的相关性（卡方检验）</a:t>
            </a:r>
          </a:p>
          <a:p>
            <a:r>
              <a:rPr kumimoji="1" lang="zh-CN" altLang="en-US" dirty="0" smtClean="0"/>
              <a:t>测量指标：崩溃原因、崩溃系统调用、崩溃模块</a:t>
            </a:r>
          </a:p>
          <a:p>
            <a:r>
              <a:rPr kumimoji="1" lang="zh-CN" altLang="en-US" dirty="0" smtClean="0"/>
              <a:t>崩溃原因：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ERR_PTR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GENERAL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DIVIDE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kernel_BUG</a:t>
            </a:r>
            <a:endParaRPr kumimoji="1" lang="zh-CN" altLang="en-US" dirty="0" smtClean="0"/>
          </a:p>
          <a:p>
            <a:r>
              <a:rPr kumimoji="1" lang="zh-CN" altLang="en-US" dirty="0" smtClean="0"/>
              <a:t>崩溃模块：调用调用栈顶层函数的模块</a:t>
            </a:r>
          </a:p>
          <a:p>
            <a:r>
              <a:rPr kumimoji="1" lang="zh-CN" altLang="en-US" dirty="0" smtClean="0"/>
              <a:t>实验分组：真实组（</a:t>
            </a:r>
            <a:r>
              <a:rPr kumimoji="1" lang="en-US" altLang="zh-CN" dirty="0" smtClean="0"/>
              <a:t>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Hat</a:t>
            </a:r>
            <a:r>
              <a:rPr kumimoji="1" lang="zh-CN" altLang="en-US" dirty="0" smtClean="0"/>
              <a:t>）、</a:t>
            </a:r>
            <a:r>
              <a:rPr kumimoji="1" lang="en-US" altLang="zh-CN" dirty="0" smtClean="0"/>
              <a:t>ext2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ext3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ext4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fat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xfs</a:t>
            </a:r>
            <a:endParaRPr kumimoji="1" lang="zh-CN" altLang="en-US" dirty="0" smtClean="0"/>
          </a:p>
          <a:p>
            <a:r>
              <a:rPr kumimoji="1" lang="zh-CN" altLang="en-US" dirty="0" smtClean="0"/>
              <a:t>相关性：对于每个指标，用卡方检验来检验每个分组和真实组的相关性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0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论文主要工作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结论：错误注入不能注入现实中的错误。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0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本文是第一个研究“代表性”的文章。“</a:t>
            </a:r>
            <a:r>
              <a:rPr kumimoji="1" lang="en-US" altLang="zh-CN" dirty="0" smtClean="0"/>
              <a:t>In the past there is no detailed study on failure representativeness. This is the first attempt to investigate failure representativeness by SFI.</a:t>
            </a:r>
            <a:r>
              <a:rPr kumimoji="1" lang="zh-CN" altLang="en-US" dirty="0" smtClean="0"/>
              <a:t>”</a:t>
            </a:r>
            <a:endParaRPr kumimoji="1" lang="zh-CN" altLang="en-US" dirty="0"/>
          </a:p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35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英文写的很奇怪</a:t>
            </a:r>
          </a:p>
        </p:txBody>
      </p:sp>
    </p:spTree>
    <p:extLst>
      <p:ext uri="{BB962C8B-B14F-4D97-AF65-F5344CB8AC3E}">
        <p14:creationId xmlns:p14="http://schemas.microsoft.com/office/powerpoint/2010/main" val="13612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实验中最后一组测试，为何用“调用调用栈顶层函数的模块”，而不是“调用栈顶层函数所在模块”？（我理解错误？）</a:t>
            </a:r>
          </a:p>
          <a:p>
            <a:pPr marL="0" indent="0">
              <a:buNone/>
            </a:pPr>
            <a:r>
              <a:rPr kumimoji="1" lang="zh-CN" altLang="en-US" dirty="0" smtClean="0"/>
              <a:t> “</a:t>
            </a:r>
            <a:r>
              <a:rPr kumimoji="1" lang="en-US" altLang="zh-CN" dirty="0" smtClean="0"/>
              <a:t>Finally, we compare the modules that invoke the function on top of the call trace.</a:t>
            </a:r>
            <a:r>
              <a:rPr kumimoji="1" lang="zh-CN" altLang="en-US" dirty="0" smtClean="0"/>
              <a:t>”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“</a:t>
            </a:r>
            <a:r>
              <a:rPr kumimoji="1" lang="en-US" altLang="zh-CN" dirty="0" smtClean="0"/>
              <a:t>modules in which the kernel crashes (i.e.; the top function of the call trace)</a:t>
            </a:r>
            <a:r>
              <a:rPr kumimoji="1" lang="zh-CN" altLang="en-US" dirty="0" smtClean="0"/>
              <a:t>”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不一致？？？</a:t>
            </a:r>
          </a:p>
          <a:p>
            <a:r>
              <a:rPr kumimoji="1" lang="zh-CN" altLang="en-US" dirty="0" smtClean="0"/>
              <a:t>卡方检验和</a:t>
            </a:r>
            <a:r>
              <a:rPr kumimoji="1" lang="en-US" altLang="zh-CN" dirty="0" smtClean="0"/>
              <a:t>p-</a:t>
            </a:r>
            <a:r>
              <a:rPr kumimoji="1" lang="zh-CN" altLang="en-US" dirty="0" smtClean="0"/>
              <a:t>值是否科学</a:t>
            </a:r>
          </a:p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28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333</Words>
  <Application>Microsoft Macintosh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宋体</vt:lpstr>
      <vt:lpstr>Office 主题</vt:lpstr>
      <vt:lpstr>Do Injected Faults Cause Real Failures? A Case Study of Linux</vt:lpstr>
      <vt:lpstr>论文主要工作</vt:lpstr>
      <vt:lpstr>实验</vt:lpstr>
      <vt:lpstr>论文主要工作</vt:lpstr>
      <vt:lpstr>优点</vt:lpstr>
      <vt:lpstr>缺点</vt:lpstr>
      <vt:lpstr>我的问题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Injected Faults Cause Real Failures? A Case Study of Linux</dc:title>
  <dc:creator>twd2</dc:creator>
  <cp:lastModifiedBy>twd2</cp:lastModifiedBy>
  <cp:revision>111</cp:revision>
  <dcterms:created xsi:type="dcterms:W3CDTF">2018-08-03T02:52:20Z</dcterms:created>
  <dcterms:modified xsi:type="dcterms:W3CDTF">2018-08-03T08:46:45Z</dcterms:modified>
</cp:coreProperties>
</file>