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>
        <p:scale>
          <a:sx n="100" d="100"/>
          <a:sy n="100" d="100"/>
        </p:scale>
        <p:origin x="44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2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7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D1EC-4E09-403F-B85B-BC9EA4245B5F}" type="datetimeFigureOut">
              <a:rPr lang="en-US" smtClean="0"/>
              <a:t>2023-06-09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90C8-8B0C-42B8-9B08-9CE3E13D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2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31EA43-6C53-4915-A4DF-77C30059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02" y="7027789"/>
            <a:ext cx="1657049" cy="12406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F2A69F-F833-46A8-98C8-025DFB25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88069" y="5192990"/>
            <a:ext cx="1692275" cy="1066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BA1A3DF-E984-4D11-B24D-49EF4F87EF24}"/>
              </a:ext>
            </a:extLst>
          </p:cNvPr>
          <p:cNvSpPr/>
          <p:nvPr/>
        </p:nvSpPr>
        <p:spPr>
          <a:xfrm>
            <a:off x="657806" y="5010447"/>
            <a:ext cx="3352800" cy="33528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C0B0-1FD6-460F-9FDE-741DC24496C5}"/>
              </a:ext>
            </a:extLst>
          </p:cNvPr>
          <p:cNvSpPr/>
          <p:nvPr/>
        </p:nvSpPr>
        <p:spPr>
          <a:xfrm>
            <a:off x="2029406" y="6382047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A4C0A-3612-48DF-8D52-457487B0E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96096"/>
              </p:ext>
            </p:extLst>
          </p:nvPr>
        </p:nvGraphicFramePr>
        <p:xfrm>
          <a:off x="4450769" y="6605567"/>
          <a:ext cx="1633377" cy="1009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459">
                  <a:extLst>
                    <a:ext uri="{9D8B030D-6E8A-4147-A177-3AD203B41FA5}">
                      <a16:colId xmlns:a16="http://schemas.microsoft.com/office/drawing/2014/main" val="1213537181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3743817529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1801594048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 Key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 Screw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Setscrew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99036"/>
                  </a:ext>
                </a:extLst>
              </a:tr>
              <a:tr h="33867">
                <a:tc>
                  <a:txBody>
                    <a:bodyPr/>
                    <a:lstStyle/>
                    <a:p>
                      <a:pPr algn="l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102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 mm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M1.4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M2.5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75658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M2, M1.6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649063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M2.5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629775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M3, M1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282298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3286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383366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32524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921D02-A779-44BA-BA31-EB847CB7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1815"/>
              </p:ext>
            </p:extLst>
          </p:nvPr>
        </p:nvGraphicFramePr>
        <p:xfrm>
          <a:off x="4450769" y="5010447"/>
          <a:ext cx="1633377" cy="1253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459">
                  <a:extLst>
                    <a:ext uri="{9D8B030D-6E8A-4147-A177-3AD203B41FA5}">
                      <a16:colId xmlns:a16="http://schemas.microsoft.com/office/drawing/2014/main" val="1213537181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3743817529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1801594048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 Key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 Screw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Setscrew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99036"/>
                  </a:ext>
                </a:extLst>
              </a:tr>
              <a:tr h="33867">
                <a:tc>
                  <a:txBody>
                    <a:bodyPr/>
                    <a:lstStyle/>
                    <a:p>
                      <a:pPr algn="l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102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0.050”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#3, #4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75658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1/16”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#5, #6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41981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5/64”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#2, #3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45989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3/32”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#4, #5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649063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7/64”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629775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1/8”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1/4”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282298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9/64”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3286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5/32”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5/16”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383366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3/16”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1/4"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3/8”      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32524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2A8DA0-752A-4405-9B4D-38A75FC2E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99302"/>
              </p:ext>
            </p:extLst>
          </p:nvPr>
        </p:nvGraphicFramePr>
        <p:xfrm>
          <a:off x="4663495" y="7956847"/>
          <a:ext cx="1088918" cy="533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459">
                  <a:extLst>
                    <a:ext uri="{9D8B030D-6E8A-4147-A177-3AD203B41FA5}">
                      <a16:colId xmlns:a16="http://schemas.microsoft.com/office/drawing/2014/main" val="1213537181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3743817529"/>
                    </a:ext>
                  </a:extLst>
                </a:gridCol>
              </a:tblGrid>
              <a:tr h="1341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Interchangeable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66941"/>
                  </a:ext>
                </a:extLst>
              </a:tr>
              <a:tr h="33867">
                <a:tc>
                  <a:txBody>
                    <a:bodyPr/>
                    <a:lstStyle/>
                    <a:p>
                      <a:pPr algn="l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102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0.050”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 mm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75658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5/64”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649063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5/32”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6297757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384F2A1-543D-4056-88B3-71B71855F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03868" y="6354868"/>
            <a:ext cx="1133475" cy="5524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C629B3-9756-4151-BA34-889DD0EF5166}"/>
              </a:ext>
            </a:extLst>
          </p:cNvPr>
          <p:cNvCxnSpPr>
            <a:stCxn id="5" idx="2"/>
            <a:endCxn id="4" idx="2"/>
          </p:cNvCxnSpPr>
          <p:nvPr/>
        </p:nvCxnSpPr>
        <p:spPr>
          <a:xfrm flipH="1">
            <a:off x="657806" y="6686847"/>
            <a:ext cx="1371600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D3F8B9-FB92-45B9-86D8-5D0761DD71A2}"/>
              </a:ext>
            </a:extLst>
          </p:cNvPr>
          <p:cNvSpPr txBox="1"/>
          <p:nvPr/>
        </p:nvSpPr>
        <p:spPr>
          <a:xfrm>
            <a:off x="1816789" y="8335469"/>
            <a:ext cx="103483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--CUT--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D0F7A0-99E4-49F7-A4B5-3FA04502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02" y="2836386"/>
            <a:ext cx="1657049" cy="12406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1DE103-19DC-45FC-A3FE-020D9D88E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88069" y="1001587"/>
            <a:ext cx="1692275" cy="10668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A866250-8D30-42B1-9CEC-5751D89C24C1}"/>
              </a:ext>
            </a:extLst>
          </p:cNvPr>
          <p:cNvSpPr/>
          <p:nvPr/>
        </p:nvSpPr>
        <p:spPr>
          <a:xfrm>
            <a:off x="657806" y="819044"/>
            <a:ext cx="3352800" cy="33528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B81D67-5B54-4C40-91EB-2683DB67DB94}"/>
              </a:ext>
            </a:extLst>
          </p:cNvPr>
          <p:cNvSpPr/>
          <p:nvPr/>
        </p:nvSpPr>
        <p:spPr>
          <a:xfrm>
            <a:off x="2029406" y="2190644"/>
            <a:ext cx="609600" cy="6096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790A85F-2622-4212-B43A-F9C39B13E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47872"/>
              </p:ext>
            </p:extLst>
          </p:nvPr>
        </p:nvGraphicFramePr>
        <p:xfrm>
          <a:off x="4450769" y="2414164"/>
          <a:ext cx="1633377" cy="1009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459">
                  <a:extLst>
                    <a:ext uri="{9D8B030D-6E8A-4147-A177-3AD203B41FA5}">
                      <a16:colId xmlns:a16="http://schemas.microsoft.com/office/drawing/2014/main" val="1213537181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3743817529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1801594048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 Key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 Screw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Setscrew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99036"/>
                  </a:ext>
                </a:extLst>
              </a:tr>
              <a:tr h="33867">
                <a:tc>
                  <a:txBody>
                    <a:bodyPr/>
                    <a:lstStyle/>
                    <a:p>
                      <a:pPr algn="l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102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 mm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M1.4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M2.5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75658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M2, M1.6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649063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M2.5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629775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M3, M1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282298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3286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383366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mm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325248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EBAC0D6-7F8E-481C-B127-7831034CE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34154"/>
              </p:ext>
            </p:extLst>
          </p:nvPr>
        </p:nvGraphicFramePr>
        <p:xfrm>
          <a:off x="4450769" y="819044"/>
          <a:ext cx="1633377" cy="1253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459">
                  <a:extLst>
                    <a:ext uri="{9D8B030D-6E8A-4147-A177-3AD203B41FA5}">
                      <a16:colId xmlns:a16="http://schemas.microsoft.com/office/drawing/2014/main" val="1213537181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3743817529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1801594048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 Key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 Screw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Setscrew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99036"/>
                  </a:ext>
                </a:extLst>
              </a:tr>
              <a:tr h="33867">
                <a:tc>
                  <a:txBody>
                    <a:bodyPr/>
                    <a:lstStyle/>
                    <a:p>
                      <a:pPr algn="l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102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0.050”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#0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#3, #4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75658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1/16”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#5, #6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41981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5/64”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#2, #3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45989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3/32”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#4, #5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649063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7/64”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629775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1/8”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1/4”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282298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9/64”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3286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5/32”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5/16”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383366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3/16”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1/4"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3/8”      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325248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9134931-7C49-427A-B42B-1C8DCC16D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51813"/>
              </p:ext>
            </p:extLst>
          </p:nvPr>
        </p:nvGraphicFramePr>
        <p:xfrm>
          <a:off x="4663495" y="3765444"/>
          <a:ext cx="1088918" cy="533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459">
                  <a:extLst>
                    <a:ext uri="{9D8B030D-6E8A-4147-A177-3AD203B41FA5}">
                      <a16:colId xmlns:a16="http://schemas.microsoft.com/office/drawing/2014/main" val="1213537181"/>
                    </a:ext>
                  </a:extLst>
                </a:gridCol>
                <a:gridCol w="544459">
                  <a:extLst>
                    <a:ext uri="{9D8B030D-6E8A-4147-A177-3AD203B41FA5}">
                      <a16:colId xmlns:a16="http://schemas.microsoft.com/office/drawing/2014/main" val="3743817529"/>
                    </a:ext>
                  </a:extLst>
                </a:gridCol>
              </a:tblGrid>
              <a:tr h="1341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Interchangeable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666941"/>
                  </a:ext>
                </a:extLst>
              </a:tr>
              <a:tr h="33867">
                <a:tc>
                  <a:txBody>
                    <a:bodyPr/>
                    <a:lstStyle/>
                    <a:p>
                      <a:pPr algn="l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102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0.050”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 mm</a:t>
                      </a:r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756589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5/64”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649063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5/32”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629775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CEE4A31D-FBD8-4510-BCF6-34C355DD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03868" y="2163465"/>
            <a:ext cx="1133475" cy="55245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06C467-940A-49B8-A99A-30DB02308BDF}"/>
              </a:ext>
            </a:extLst>
          </p:cNvPr>
          <p:cNvCxnSpPr>
            <a:stCxn id="19" idx="2"/>
            <a:endCxn id="18" idx="2"/>
          </p:cNvCxnSpPr>
          <p:nvPr/>
        </p:nvCxnSpPr>
        <p:spPr>
          <a:xfrm flipH="1">
            <a:off x="657806" y="2495444"/>
            <a:ext cx="1371600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6652D8-B354-410C-BE1A-E30ED8C47BD3}"/>
              </a:ext>
            </a:extLst>
          </p:cNvPr>
          <p:cNvSpPr txBox="1"/>
          <p:nvPr/>
        </p:nvSpPr>
        <p:spPr>
          <a:xfrm>
            <a:off x="1816789" y="4144066"/>
            <a:ext cx="103483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--CUT--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93C30-5765-4367-ABA3-F2450AB5DFD5}"/>
              </a:ext>
            </a:extLst>
          </p:cNvPr>
          <p:cNvSpPr txBox="1"/>
          <p:nvPr/>
        </p:nvSpPr>
        <p:spPr>
          <a:xfrm>
            <a:off x="-1" y="5142"/>
            <a:ext cx="211455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Key Stand Label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A18B3-8B62-441A-9F8D-D592861D1891}"/>
              </a:ext>
            </a:extLst>
          </p:cNvPr>
          <p:cNvSpPr txBox="1"/>
          <p:nvPr/>
        </p:nvSpPr>
        <p:spPr>
          <a:xfrm>
            <a:off x="3321050" y="5142"/>
            <a:ext cx="353695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https://github.com/tweber225/hex-label</a:t>
            </a:r>
          </a:p>
        </p:txBody>
      </p:sp>
    </p:spTree>
    <p:extLst>
      <p:ext uri="{BB962C8B-B14F-4D97-AF65-F5344CB8AC3E}">
        <p14:creationId xmlns:p14="http://schemas.microsoft.com/office/powerpoint/2010/main" val="158909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257</Words>
  <Application>Microsoft Office PowerPoint</Application>
  <PresentationFormat>Letter Paper (8.5x11 in)</PresentationFormat>
  <Paragraphs>126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Weber</dc:creator>
  <cp:lastModifiedBy>Weber, Timothy (BIDMC - Connolly - Pathology SF)</cp:lastModifiedBy>
  <cp:revision>13</cp:revision>
  <cp:lastPrinted>2022-06-21T17:18:21Z</cp:lastPrinted>
  <dcterms:created xsi:type="dcterms:W3CDTF">2022-06-21T16:33:22Z</dcterms:created>
  <dcterms:modified xsi:type="dcterms:W3CDTF">2023-06-09T14:39:21Z</dcterms:modified>
</cp:coreProperties>
</file>