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88D62-E8E1-E5DD-24C4-C110A8C3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035B0-D82A-7849-919A-3A515E89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9946-4581-69BD-081E-EE54F2A5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75973-CD89-5ED3-E7C2-00E65A7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C4926-96C1-4FAF-6BAF-318CEF0F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1EE4E-1E5D-71F7-2F43-47DBCAC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95DEE-8599-469C-8628-77DEAA2A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A4AAE-B935-7DA4-3800-97476592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2B242-A03E-D482-8FF7-69AC5156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2143D-698C-8D01-C14A-4359CB2B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6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2CF1F-3486-D5CA-8B0F-A8A235D3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83978-D9BD-E223-E70A-03540961D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39EA-DCBE-30EF-780D-185E9225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01D47-F9F5-B303-0964-8BF01133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59141-21D2-0968-3C40-0DDE95D9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0A843-505F-6D9B-3BC7-8B0FCE8D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ECFF5-02F4-2245-2830-53B13921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45C1C-B77F-087C-1BE5-2B554439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7DA05-9F07-8108-6127-F32921CF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E7F94-5B3B-13E6-1514-EF63D91C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667C7-A6BF-6164-5911-8E108433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E7B14-73E1-6406-4FBF-58025CF8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D4FB-8CCD-8BDC-D03E-BB7C4F07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97BA7-3123-30B7-3369-B806DE7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52830-81D5-E088-DCA5-BD8A667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2098B-5797-B1D2-6AFB-0F5B3D5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2632D-0955-4A05-005E-ABEC3E334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52C93-25B2-30D4-87C3-88B80D75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5D78C-08BD-A9D0-337A-BDA52C55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7F6A4-9B1A-C629-F2E0-0B8F4BFB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1A076-D42F-40F5-A67D-9773CDF1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8F2E-4AB3-0E17-073F-30EB73A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E29AB-066B-C173-E1BE-79123413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A3345-980F-BA42-47DD-07E810DF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F88037-95CD-FC69-F4F1-B3A400EA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CDDB10-74BD-4E3C-FCC6-F7E523EF2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BBAF2A-5849-487F-D04B-B912C4E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4A420-C280-F143-61C4-90FCD11C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1079B-E002-2AAC-ECB7-D6D5666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7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950BA-ADF5-7045-29AD-8C1C7B4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5CAB8-A2AE-7B0C-C938-7983711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115B2-E4F2-AFC6-4422-D3392337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324C7-A832-B865-A235-F1673100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3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0BE3EB-8C42-9782-B176-6B158D2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C6252-E43C-0990-6B47-0A69ACD8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0C7AF-5FCB-8357-4665-235C5D3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E560-7E43-88E7-4B17-B8917A04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C5890-51C0-D1B6-B5A6-ED24F408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162C8-E875-3ADF-B4FA-33078816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54F2A-CD9D-2CC0-CAC4-02224D0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549CC-1848-7DB0-6CD9-9308020F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543F8-4DD7-F05B-7506-7D206474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8B22-518B-F08E-0EE9-B05B5CA7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D3ADE-523E-8DA2-E1E6-466147503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5E283-7F99-76E0-5AF2-E59D4FB5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45D66-B901-8118-EEA6-73D03DAE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E04A7-EEFC-29B7-6D28-EACF926B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01B76-5A82-96B2-29E2-E36C0C1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90DAE-B375-7EF4-5E56-2393A1BC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7F43D-C514-6517-43D2-C2CD5A44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E7DFA-9865-74EC-687E-26634916E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4F8F-D202-4FA6-82A9-457D29B6FCC8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E0715-53B1-2869-BD88-E2901CDD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414DF-2345-B5AD-902E-D838C9E92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EDE-E0D1-4AC1-AC66-BAC1F76CE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3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8C1009-F6B0-2B71-7699-887EAEF8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21" y="420311"/>
            <a:ext cx="1219048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085F3E-1817-62D1-D2B9-E9549184F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2882382"/>
            <a:ext cx="1219048" cy="12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4087B0-5016-E65A-3F3C-C8911B8AB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38" y="2819476"/>
            <a:ext cx="1219048" cy="121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F3277E-8F41-C83F-C158-E4C7BA43C26F}"/>
              </a:ext>
            </a:extLst>
          </p:cNvPr>
          <p:cNvSpPr txBox="1"/>
          <p:nvPr/>
        </p:nvSpPr>
        <p:spPr>
          <a:xfrm>
            <a:off x="4118119" y="1776918"/>
            <a:ext cx="293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路由（网关）：</a:t>
            </a:r>
            <a:r>
              <a:rPr lang="en-US" altLang="zh-CN" dirty="0"/>
              <a:t>192.168.0.1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7891B-E04C-50BA-86F6-A7B564E87370}"/>
              </a:ext>
            </a:extLst>
          </p:cNvPr>
          <p:cNvSpPr txBox="1"/>
          <p:nvPr/>
        </p:nvSpPr>
        <p:spPr>
          <a:xfrm>
            <a:off x="2087270" y="4101430"/>
            <a:ext cx="246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8D8FCE-0E39-B3C4-4EC5-5273700F4137}"/>
              </a:ext>
            </a:extLst>
          </p:cNvPr>
          <p:cNvSpPr txBox="1"/>
          <p:nvPr/>
        </p:nvSpPr>
        <p:spPr>
          <a:xfrm>
            <a:off x="7537927" y="4038524"/>
            <a:ext cx="239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192.168.0.3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CA01CE-49CD-D20B-4741-5F89E1F0165A}"/>
              </a:ext>
            </a:extLst>
          </p:cNvPr>
          <p:cNvCxnSpPr>
            <a:cxnSpLocks/>
          </p:cNvCxnSpPr>
          <p:nvPr/>
        </p:nvCxnSpPr>
        <p:spPr>
          <a:xfrm flipV="1">
            <a:off x="3657600" y="2283809"/>
            <a:ext cx="1050587" cy="705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2CE526-E9FB-050D-ED08-2E8EA14015AF}"/>
              </a:ext>
            </a:extLst>
          </p:cNvPr>
          <p:cNvCxnSpPr>
            <a:cxnSpLocks/>
          </p:cNvCxnSpPr>
          <p:nvPr/>
        </p:nvCxnSpPr>
        <p:spPr>
          <a:xfrm>
            <a:off x="988979" y="1684831"/>
            <a:ext cx="392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7E7E7C-CC62-052D-273A-019307B8B170}"/>
              </a:ext>
            </a:extLst>
          </p:cNvPr>
          <p:cNvSpPr txBox="1"/>
          <p:nvPr/>
        </p:nvSpPr>
        <p:spPr>
          <a:xfrm>
            <a:off x="1381328" y="1500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463176C-FBE6-35CA-C81A-512484B312AE}"/>
              </a:ext>
            </a:extLst>
          </p:cNvPr>
          <p:cNvCxnSpPr>
            <a:cxnSpLocks/>
          </p:cNvCxnSpPr>
          <p:nvPr/>
        </p:nvCxnSpPr>
        <p:spPr>
          <a:xfrm flipH="1" flipV="1">
            <a:off x="6640749" y="2217906"/>
            <a:ext cx="1377189" cy="77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21270AF-2B1D-40CF-CE81-5D2B1E433E6D}"/>
              </a:ext>
            </a:extLst>
          </p:cNvPr>
          <p:cNvSpPr txBox="1"/>
          <p:nvPr/>
        </p:nvSpPr>
        <p:spPr>
          <a:xfrm>
            <a:off x="5444266" y="3122574"/>
            <a:ext cx="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内网</a:t>
            </a:r>
          </a:p>
        </p:txBody>
      </p:sp>
    </p:spTree>
    <p:extLst>
      <p:ext uri="{BB962C8B-B14F-4D97-AF65-F5344CB8AC3E}">
        <p14:creationId xmlns:p14="http://schemas.microsoft.com/office/powerpoint/2010/main" val="9990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CCA0F33-46C0-97EF-C513-BC171C0D2D6E}"/>
              </a:ext>
            </a:extLst>
          </p:cNvPr>
          <p:cNvSpPr/>
          <p:nvPr/>
        </p:nvSpPr>
        <p:spPr>
          <a:xfrm>
            <a:off x="7671882" y="2552756"/>
            <a:ext cx="3291191" cy="41504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AFE460-175A-BCEE-AC5B-D79A5231745D}"/>
              </a:ext>
            </a:extLst>
          </p:cNvPr>
          <p:cNvSpPr/>
          <p:nvPr/>
        </p:nvSpPr>
        <p:spPr>
          <a:xfrm>
            <a:off x="353439" y="2490281"/>
            <a:ext cx="3291191" cy="41504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862E66C-7608-8EA2-F1DD-DABBED7CD7BD}"/>
              </a:ext>
            </a:extLst>
          </p:cNvPr>
          <p:cNvSpPr/>
          <p:nvPr/>
        </p:nvSpPr>
        <p:spPr>
          <a:xfrm>
            <a:off x="654996" y="631310"/>
            <a:ext cx="4703726" cy="3402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C1009-F6B0-2B71-7699-887EAEF8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6" y="2639987"/>
            <a:ext cx="1219048" cy="12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085F3E-1817-62D1-D2B9-E9549184F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42" y="4944646"/>
            <a:ext cx="1219048" cy="12190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F7891B-E04C-50BA-86F6-A7B564E87370}"/>
              </a:ext>
            </a:extLst>
          </p:cNvPr>
          <p:cNvSpPr txBox="1"/>
          <p:nvPr/>
        </p:nvSpPr>
        <p:spPr>
          <a:xfrm>
            <a:off x="874555" y="6163694"/>
            <a:ext cx="246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CA01CE-49CD-D20B-4741-5F89E1F016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105065" y="4461753"/>
            <a:ext cx="1" cy="482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2CE526-E9FB-050D-ED08-2E8EA14015AF}"/>
              </a:ext>
            </a:extLst>
          </p:cNvPr>
          <p:cNvCxnSpPr>
            <a:cxnSpLocks/>
          </p:cNvCxnSpPr>
          <p:nvPr/>
        </p:nvCxnSpPr>
        <p:spPr>
          <a:xfrm>
            <a:off x="353439" y="631310"/>
            <a:ext cx="392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7E7E7C-CC62-052D-273A-019307B8B170}"/>
              </a:ext>
            </a:extLst>
          </p:cNvPr>
          <p:cNvSpPr txBox="1"/>
          <p:nvPr/>
        </p:nvSpPr>
        <p:spPr>
          <a:xfrm>
            <a:off x="745788" y="446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FCD53E-9F27-534B-4D93-D4EEA28E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78" y="2591348"/>
            <a:ext cx="1219048" cy="12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7B5E5D-2333-ACC1-6E8E-D8CF9BEC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34" y="4896007"/>
            <a:ext cx="1219048" cy="12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7224E2-4E3F-82F3-1B2B-6974DD0DD67D}"/>
              </a:ext>
            </a:extLst>
          </p:cNvPr>
          <p:cNvSpPr txBox="1"/>
          <p:nvPr/>
        </p:nvSpPr>
        <p:spPr>
          <a:xfrm>
            <a:off x="7962776" y="3859035"/>
            <a:ext cx="293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运营商</a:t>
            </a:r>
            <a:r>
              <a:rPr lang="en-US" altLang="zh-CN" dirty="0" err="1"/>
              <a:t>ip</a:t>
            </a:r>
            <a:r>
              <a:rPr lang="zh-CN" altLang="en-US" dirty="0"/>
              <a:t>：</a:t>
            </a:r>
            <a:r>
              <a:rPr lang="en-US" altLang="zh-CN" dirty="0"/>
              <a:t>60.223.80.75</a:t>
            </a:r>
          </a:p>
          <a:p>
            <a:r>
              <a:rPr lang="zh-CN" altLang="en-US" dirty="0"/>
              <a:t>路由（网关）：</a:t>
            </a:r>
            <a:r>
              <a:rPr lang="en-US" altLang="zh-CN" dirty="0"/>
              <a:t>192.168.0.1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70F53B-296A-5DA8-900D-310A9F9068C7}"/>
              </a:ext>
            </a:extLst>
          </p:cNvPr>
          <p:cNvSpPr txBox="1"/>
          <p:nvPr/>
        </p:nvSpPr>
        <p:spPr>
          <a:xfrm>
            <a:off x="8432947" y="6115055"/>
            <a:ext cx="246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E974D3-CABA-96AC-81EB-592A25C6668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663457" y="4413114"/>
            <a:ext cx="1" cy="482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83F49AA-C34A-1858-F28B-95D407A6EA2A}"/>
              </a:ext>
            </a:extLst>
          </p:cNvPr>
          <p:cNvSpPr txBox="1"/>
          <p:nvPr/>
        </p:nvSpPr>
        <p:spPr>
          <a:xfrm>
            <a:off x="549613" y="3794922"/>
            <a:ext cx="293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运营商</a:t>
            </a:r>
            <a:r>
              <a:rPr lang="en-US" altLang="zh-CN" dirty="0" err="1"/>
              <a:t>ip</a:t>
            </a:r>
            <a:r>
              <a:rPr lang="zh-CN" altLang="en-US" dirty="0"/>
              <a:t>：</a:t>
            </a:r>
            <a:r>
              <a:rPr lang="en-US" altLang="zh-CN" dirty="0"/>
              <a:t>60.223.80.88</a:t>
            </a:r>
          </a:p>
          <a:p>
            <a:r>
              <a:rPr lang="zh-CN" altLang="en-US" dirty="0"/>
              <a:t>路由（网关）：</a:t>
            </a:r>
            <a:r>
              <a:rPr lang="en-US" altLang="zh-CN" dirty="0"/>
              <a:t>192.168.0.1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F363152-CBC3-E31D-9D21-D996B1179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86" y="559719"/>
            <a:ext cx="1219048" cy="1219048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96FC759-2D7A-5F2D-5D6A-837D61FE0310}"/>
              </a:ext>
            </a:extLst>
          </p:cNvPr>
          <p:cNvCxnSpPr>
            <a:cxnSpLocks/>
          </p:cNvCxnSpPr>
          <p:nvPr/>
        </p:nvCxnSpPr>
        <p:spPr>
          <a:xfrm flipH="1">
            <a:off x="2210486" y="1778767"/>
            <a:ext cx="390042" cy="8125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B4F73C0-8B8C-1C1A-A8DD-D69B2DACF647}"/>
              </a:ext>
            </a:extLst>
          </p:cNvPr>
          <p:cNvSpPr txBox="1"/>
          <p:nvPr/>
        </p:nvSpPr>
        <p:spPr>
          <a:xfrm>
            <a:off x="1448486" y="216053"/>
            <a:ext cx="293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运营商</a:t>
            </a:r>
            <a:r>
              <a:rPr lang="en-US" altLang="zh-CN" dirty="0" err="1"/>
              <a:t>ip</a:t>
            </a:r>
            <a:r>
              <a:rPr lang="zh-CN" altLang="en-US" dirty="0"/>
              <a:t>：</a:t>
            </a:r>
            <a:r>
              <a:rPr lang="en-US" altLang="zh-CN" dirty="0"/>
              <a:t>60.223.xx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0DD4A7-C29B-4F5E-4F6C-50802E1F76B6}"/>
              </a:ext>
            </a:extLst>
          </p:cNvPr>
          <p:cNvSpPr txBox="1"/>
          <p:nvPr/>
        </p:nvSpPr>
        <p:spPr>
          <a:xfrm>
            <a:off x="1869980" y="1642740"/>
            <a:ext cx="293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运营商路由器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5CA67C0-DD42-05DE-5B76-27EA163C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52" y="631310"/>
            <a:ext cx="1219048" cy="121904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AF87DED-E654-C66B-276C-A1B399F45E47}"/>
              </a:ext>
            </a:extLst>
          </p:cNvPr>
          <p:cNvSpPr txBox="1"/>
          <p:nvPr/>
        </p:nvSpPr>
        <p:spPr>
          <a:xfrm>
            <a:off x="8060052" y="287644"/>
            <a:ext cx="293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运营商</a:t>
            </a:r>
            <a:r>
              <a:rPr lang="en-US" altLang="zh-CN" dirty="0" err="1"/>
              <a:t>ip</a:t>
            </a:r>
            <a:r>
              <a:rPr lang="zh-CN" altLang="en-US" dirty="0"/>
              <a:t>：</a:t>
            </a:r>
            <a:r>
              <a:rPr lang="en-US" altLang="zh-CN" dirty="0"/>
              <a:t>60.223.xx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0A83B8D-EFF0-9FAB-3A89-3F08D5A0C806}"/>
              </a:ext>
            </a:extLst>
          </p:cNvPr>
          <p:cNvCxnSpPr>
            <a:cxnSpLocks/>
          </p:cNvCxnSpPr>
          <p:nvPr/>
        </p:nvCxnSpPr>
        <p:spPr>
          <a:xfrm>
            <a:off x="9525648" y="1898997"/>
            <a:ext cx="0" cy="7489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F7C067C-A79B-0AE0-85B0-21C830BD2F6F}"/>
              </a:ext>
            </a:extLst>
          </p:cNvPr>
          <p:cNvSpPr txBox="1"/>
          <p:nvPr/>
        </p:nvSpPr>
        <p:spPr>
          <a:xfrm>
            <a:off x="5014041" y="2987901"/>
            <a:ext cx="13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6F21DF-FE40-860C-D523-5087561FE0AC}"/>
              </a:ext>
            </a:extLst>
          </p:cNvPr>
          <p:cNvSpPr txBox="1"/>
          <p:nvPr/>
        </p:nvSpPr>
        <p:spPr>
          <a:xfrm>
            <a:off x="4866136" y="1240834"/>
            <a:ext cx="13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DF35511-A8E1-A3C9-E8E3-E46FECDEEA3E}"/>
              </a:ext>
            </a:extLst>
          </p:cNvPr>
          <p:cNvCxnSpPr>
            <a:cxnSpLocks/>
          </p:cNvCxnSpPr>
          <p:nvPr/>
        </p:nvCxnSpPr>
        <p:spPr>
          <a:xfrm>
            <a:off x="3093396" y="1898997"/>
            <a:ext cx="1226229" cy="876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039B110-AA29-562F-06BE-9E072323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69" y="2593036"/>
            <a:ext cx="1219048" cy="12190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E24CC1B-0D0C-AB26-412F-10B788BF8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66" y="2552756"/>
            <a:ext cx="1219048" cy="1219048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9B0C6B0-D68A-4DCD-1FF0-2A61DCD664FA}"/>
              </a:ext>
            </a:extLst>
          </p:cNvPr>
          <p:cNvCxnSpPr>
            <a:cxnSpLocks/>
          </p:cNvCxnSpPr>
          <p:nvPr/>
        </p:nvCxnSpPr>
        <p:spPr>
          <a:xfrm flipH="1">
            <a:off x="7263319" y="1827406"/>
            <a:ext cx="1558733" cy="725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6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085F3E-1817-62D1-D2B9-E9549184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82" y="3125574"/>
            <a:ext cx="1219048" cy="12190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F7891B-E04C-50BA-86F6-A7B564E87370}"/>
              </a:ext>
            </a:extLst>
          </p:cNvPr>
          <p:cNvSpPr txBox="1"/>
          <p:nvPr/>
        </p:nvSpPr>
        <p:spPr>
          <a:xfrm>
            <a:off x="1159495" y="4344622"/>
            <a:ext cx="246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  <a:r>
              <a:rPr lang="zh-CN" altLang="en-US" dirty="0"/>
              <a:t>（内网）</a:t>
            </a:r>
            <a:endParaRPr lang="en-US" altLang="zh-CN" dirty="0"/>
          </a:p>
          <a:p>
            <a:r>
              <a:rPr lang="en-US" altLang="zh-CN" dirty="0" err="1"/>
              <a:t>Supernode</a:t>
            </a:r>
            <a:r>
              <a:rPr lang="zh-CN" altLang="en-US" dirty="0"/>
              <a:t>分配：</a:t>
            </a:r>
            <a:r>
              <a:rPr lang="en-US" altLang="zh-CN" dirty="0"/>
              <a:t>172.160.20.1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2CE526-E9FB-050D-ED08-2E8EA14015AF}"/>
              </a:ext>
            </a:extLst>
          </p:cNvPr>
          <p:cNvCxnSpPr>
            <a:cxnSpLocks/>
          </p:cNvCxnSpPr>
          <p:nvPr/>
        </p:nvCxnSpPr>
        <p:spPr>
          <a:xfrm>
            <a:off x="988979" y="1678481"/>
            <a:ext cx="392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7E7E7C-CC62-052D-273A-019307B8B170}"/>
              </a:ext>
            </a:extLst>
          </p:cNvPr>
          <p:cNvSpPr txBox="1"/>
          <p:nvPr/>
        </p:nvSpPr>
        <p:spPr>
          <a:xfrm>
            <a:off x="1381328" y="1500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818FD2-6E09-DF71-EA5C-8A1B6FA6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67" y="650449"/>
            <a:ext cx="1219048" cy="12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A5E841-9FFE-8D0F-AE4C-EFE555954ACF}"/>
              </a:ext>
            </a:extLst>
          </p:cNvPr>
          <p:cNvSpPr txBox="1"/>
          <p:nvPr/>
        </p:nvSpPr>
        <p:spPr>
          <a:xfrm>
            <a:off x="4551414" y="1908933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服务器：</a:t>
            </a:r>
            <a:r>
              <a:rPr lang="en-US" altLang="zh-CN" dirty="0" err="1"/>
              <a:t>xx.xx.xx.xx</a:t>
            </a:r>
            <a:endParaRPr lang="en-US" altLang="zh-CN" dirty="0"/>
          </a:p>
          <a:p>
            <a:r>
              <a:rPr lang="en-US" altLang="zh-CN" dirty="0" err="1"/>
              <a:t>Supernode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CE213B-05D9-57C6-4C0E-662E2DD5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82" y="3125574"/>
            <a:ext cx="1219048" cy="12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C41C22-EFC8-14DE-365D-50D81A69BB0A}"/>
              </a:ext>
            </a:extLst>
          </p:cNvPr>
          <p:cNvSpPr txBox="1"/>
          <p:nvPr/>
        </p:nvSpPr>
        <p:spPr>
          <a:xfrm>
            <a:off x="8080995" y="4344622"/>
            <a:ext cx="2461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</a:p>
          <a:p>
            <a:r>
              <a:rPr lang="zh-CN" altLang="en-US" dirty="0"/>
              <a:t>（内网）</a:t>
            </a:r>
            <a:endParaRPr lang="en-US" altLang="zh-CN" dirty="0"/>
          </a:p>
          <a:p>
            <a:r>
              <a:rPr lang="en-US" altLang="zh-CN" dirty="0" err="1"/>
              <a:t>Supernode</a:t>
            </a:r>
            <a:r>
              <a:rPr lang="zh-CN" altLang="en-US" dirty="0"/>
              <a:t>分配：</a:t>
            </a:r>
            <a:r>
              <a:rPr lang="en-US" altLang="zh-CN" dirty="0"/>
              <a:t>172.160.20.2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AEF4DB-13F2-F42A-6A9F-B9B81E4D327B}"/>
              </a:ext>
            </a:extLst>
          </p:cNvPr>
          <p:cNvCxnSpPr>
            <a:cxnSpLocks/>
          </p:cNvCxnSpPr>
          <p:nvPr/>
        </p:nvCxnSpPr>
        <p:spPr>
          <a:xfrm flipH="1">
            <a:off x="2660650" y="2222500"/>
            <a:ext cx="1841500" cy="80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A03497-5D0A-E9B1-AF94-35892C937B3D}"/>
              </a:ext>
            </a:extLst>
          </p:cNvPr>
          <p:cNvCxnSpPr>
            <a:cxnSpLocks/>
          </p:cNvCxnSpPr>
          <p:nvPr/>
        </p:nvCxnSpPr>
        <p:spPr>
          <a:xfrm>
            <a:off x="6819900" y="2278265"/>
            <a:ext cx="1955800" cy="1042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EACA9C1-AE75-32ED-2C1F-86D8D22D1ED9}"/>
              </a:ext>
            </a:extLst>
          </p:cNvPr>
          <p:cNvSpPr txBox="1"/>
          <p:nvPr/>
        </p:nvSpPr>
        <p:spPr>
          <a:xfrm>
            <a:off x="5217097" y="33210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VPN</a:t>
            </a:r>
            <a:r>
              <a:rPr lang="zh-CN" altLang="en-US" dirty="0"/>
              <a:t>技术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42F07F9-4E63-8689-55F5-9B2AC8996AC3}"/>
              </a:ext>
            </a:extLst>
          </p:cNvPr>
          <p:cNvCxnSpPr>
            <a:cxnSpLocks/>
          </p:cNvCxnSpPr>
          <p:nvPr/>
        </p:nvCxnSpPr>
        <p:spPr>
          <a:xfrm>
            <a:off x="3206145" y="5209081"/>
            <a:ext cx="460435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1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085F3E-1817-62D1-D2B9-E9549184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82" y="3125574"/>
            <a:ext cx="1219048" cy="12190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F7891B-E04C-50BA-86F6-A7B564E87370}"/>
              </a:ext>
            </a:extLst>
          </p:cNvPr>
          <p:cNvSpPr txBox="1"/>
          <p:nvPr/>
        </p:nvSpPr>
        <p:spPr>
          <a:xfrm>
            <a:off x="1159495" y="4344622"/>
            <a:ext cx="246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计算机：</a:t>
            </a:r>
            <a:r>
              <a:rPr lang="en-US" altLang="zh-CN" dirty="0"/>
              <a:t>192.168.0.2</a:t>
            </a:r>
            <a:r>
              <a:rPr lang="zh-CN" altLang="en-US" dirty="0"/>
              <a:t>（内网）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82CE526-E9FB-050D-ED08-2E8EA14015AF}"/>
              </a:ext>
            </a:extLst>
          </p:cNvPr>
          <p:cNvCxnSpPr>
            <a:cxnSpLocks/>
          </p:cNvCxnSpPr>
          <p:nvPr/>
        </p:nvCxnSpPr>
        <p:spPr>
          <a:xfrm>
            <a:off x="988979" y="1684831"/>
            <a:ext cx="392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7E7E7C-CC62-052D-273A-019307B8B170}"/>
              </a:ext>
            </a:extLst>
          </p:cNvPr>
          <p:cNvSpPr txBox="1"/>
          <p:nvPr/>
        </p:nvSpPr>
        <p:spPr>
          <a:xfrm>
            <a:off x="1381328" y="1500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818FD2-6E09-DF71-EA5C-8A1B6FA6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67" y="650449"/>
            <a:ext cx="1219048" cy="12190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A5E841-9FFE-8D0F-AE4C-EFE555954ACF}"/>
              </a:ext>
            </a:extLst>
          </p:cNvPr>
          <p:cNvSpPr txBox="1"/>
          <p:nvPr/>
        </p:nvSpPr>
        <p:spPr>
          <a:xfrm>
            <a:off x="4551414" y="190893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服务器：</a:t>
            </a:r>
            <a:r>
              <a:rPr lang="en-US" altLang="zh-CN" dirty="0" err="1"/>
              <a:t>xx.xx.xx.xx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CE213B-05D9-57C6-4C0E-662E2DD5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2" y="650449"/>
            <a:ext cx="1219048" cy="12190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C41C22-EFC8-14DE-365D-50D81A69BB0A}"/>
              </a:ext>
            </a:extLst>
          </p:cNvPr>
          <p:cNvSpPr txBox="1"/>
          <p:nvPr/>
        </p:nvSpPr>
        <p:spPr>
          <a:xfrm>
            <a:off x="6982445" y="1869497"/>
            <a:ext cx="246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192.168.0.2</a:t>
            </a:r>
          </a:p>
          <a:p>
            <a:r>
              <a:rPr lang="zh-CN" altLang="en-US" dirty="0"/>
              <a:t>（内网）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AEF4DB-13F2-F42A-6A9F-B9B81E4D327B}"/>
              </a:ext>
            </a:extLst>
          </p:cNvPr>
          <p:cNvCxnSpPr>
            <a:cxnSpLocks/>
          </p:cNvCxnSpPr>
          <p:nvPr/>
        </p:nvCxnSpPr>
        <p:spPr>
          <a:xfrm flipH="1">
            <a:off x="2660650" y="2222500"/>
            <a:ext cx="1841500" cy="80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A03497-5D0A-E9B1-AF94-35892C937B3D}"/>
              </a:ext>
            </a:extLst>
          </p:cNvPr>
          <p:cNvCxnSpPr>
            <a:cxnSpLocks/>
          </p:cNvCxnSpPr>
          <p:nvPr/>
        </p:nvCxnSpPr>
        <p:spPr>
          <a:xfrm>
            <a:off x="6347655" y="1323864"/>
            <a:ext cx="891345" cy="0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6196D436-604F-FF55-5570-98DF89B9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32" y="3125574"/>
            <a:ext cx="1219048" cy="121904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318DF16-2DCF-3653-3422-2D2C77C12DB7}"/>
              </a:ext>
            </a:extLst>
          </p:cNvPr>
          <p:cNvSpPr txBox="1"/>
          <p:nvPr/>
        </p:nvSpPr>
        <p:spPr>
          <a:xfrm>
            <a:off x="4023345" y="4344622"/>
            <a:ext cx="246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计算机：</a:t>
            </a:r>
            <a:r>
              <a:rPr lang="en-US" altLang="zh-CN" dirty="0"/>
              <a:t>192.168.0.2</a:t>
            </a:r>
            <a:r>
              <a:rPr lang="zh-CN" altLang="en-US" dirty="0"/>
              <a:t>（内网）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FCBDF62-EA3F-A6E9-D1FD-4A6A6151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87" y="3136193"/>
            <a:ext cx="1219048" cy="121904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C06074E-A9CA-4C98-2F37-38FBC2CDEAFB}"/>
              </a:ext>
            </a:extLst>
          </p:cNvPr>
          <p:cNvSpPr txBox="1"/>
          <p:nvPr/>
        </p:nvSpPr>
        <p:spPr>
          <a:xfrm>
            <a:off x="7239000" y="4355241"/>
            <a:ext cx="246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计算机：</a:t>
            </a:r>
            <a:r>
              <a:rPr lang="en-US" altLang="zh-CN" dirty="0"/>
              <a:t>192.168.0.2</a:t>
            </a:r>
            <a:r>
              <a:rPr lang="zh-CN" altLang="en-US" dirty="0"/>
              <a:t>（内网）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AA265C0-3F7A-AD10-6619-3BB33FC52E2F}"/>
              </a:ext>
            </a:extLst>
          </p:cNvPr>
          <p:cNvCxnSpPr>
            <a:cxnSpLocks/>
          </p:cNvCxnSpPr>
          <p:nvPr/>
        </p:nvCxnSpPr>
        <p:spPr>
          <a:xfrm>
            <a:off x="5373885" y="2278265"/>
            <a:ext cx="0" cy="750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965B7D7-9C16-BB6E-4B5B-EB3F42915CCA}"/>
              </a:ext>
            </a:extLst>
          </p:cNvPr>
          <p:cNvCxnSpPr>
            <a:cxnSpLocks/>
          </p:cNvCxnSpPr>
          <p:nvPr/>
        </p:nvCxnSpPr>
        <p:spPr>
          <a:xfrm flipH="1" flipV="1">
            <a:off x="6020467" y="2449854"/>
            <a:ext cx="2191756" cy="731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8AFF0F9-2532-5C22-B69B-EE9DADF2A727}"/>
              </a:ext>
            </a:extLst>
          </p:cNvPr>
          <p:cNvSpPr txBox="1"/>
          <p:nvPr/>
        </p:nvSpPr>
        <p:spPr>
          <a:xfrm>
            <a:off x="3623030" y="1262602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端口：</a:t>
            </a:r>
            <a:r>
              <a:rPr lang="en-US" altLang="zh-CN" dirty="0"/>
              <a:t>7000</a:t>
            </a:r>
          </a:p>
          <a:p>
            <a:r>
              <a:rPr lang="en-US" altLang="zh-CN" dirty="0"/>
              <a:t>FRP</a:t>
            </a:r>
            <a:r>
              <a:rPr lang="zh-CN" altLang="en-US" dirty="0"/>
              <a:t>监听端口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FA8CFB-1D77-5725-6F2D-ED6AA8871CCD}"/>
              </a:ext>
            </a:extLst>
          </p:cNvPr>
          <p:cNvSpPr txBox="1"/>
          <p:nvPr/>
        </p:nvSpPr>
        <p:spPr>
          <a:xfrm>
            <a:off x="6203007" y="118384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端口：</a:t>
            </a:r>
            <a:r>
              <a:rPr lang="en-US" altLang="zh-CN" dirty="0"/>
              <a:t>6000</a:t>
            </a:r>
          </a:p>
          <a:p>
            <a:r>
              <a:rPr lang="zh-CN" altLang="en-US" dirty="0"/>
              <a:t>与计算机</a:t>
            </a:r>
            <a:r>
              <a:rPr lang="en-US" altLang="zh-CN" dirty="0"/>
              <a:t>2</a:t>
            </a:r>
            <a:r>
              <a:rPr lang="zh-CN" altLang="en-US" dirty="0"/>
              <a:t>绑定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701864-5575-46B2-E0B1-E4E69D7379E4}"/>
              </a:ext>
            </a:extLst>
          </p:cNvPr>
          <p:cNvSpPr txBox="1"/>
          <p:nvPr/>
        </p:nvSpPr>
        <p:spPr>
          <a:xfrm>
            <a:off x="7859987" y="15323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端口：</a:t>
            </a:r>
            <a:r>
              <a:rPr lang="en-US" altLang="zh-CN" dirty="0"/>
              <a:t>22</a:t>
            </a:r>
          </a:p>
          <a:p>
            <a:r>
              <a:rPr lang="zh-CN" altLang="en-US" dirty="0"/>
              <a:t>与服务器</a:t>
            </a:r>
            <a:r>
              <a:rPr lang="en-US" altLang="zh-CN" dirty="0"/>
              <a:t>6000</a:t>
            </a:r>
            <a:r>
              <a:rPr lang="zh-CN" altLang="en-US" dirty="0"/>
              <a:t>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54A397-44EB-677C-2AF8-85E1E6AEC8DD}"/>
              </a:ext>
            </a:extLst>
          </p:cNvPr>
          <p:cNvSpPr txBox="1"/>
          <p:nvPr/>
        </p:nvSpPr>
        <p:spPr>
          <a:xfrm>
            <a:off x="6308828" y="3506685"/>
            <a:ext cx="139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55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164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逸飞 刘</dc:creator>
  <cp:lastModifiedBy>逸飞 刘</cp:lastModifiedBy>
  <cp:revision>13</cp:revision>
  <dcterms:created xsi:type="dcterms:W3CDTF">2024-01-23T03:15:38Z</dcterms:created>
  <dcterms:modified xsi:type="dcterms:W3CDTF">2024-01-26T05:52:24Z</dcterms:modified>
</cp:coreProperties>
</file>