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7" r:id="rId2"/>
    <p:sldId id="270" r:id="rId3"/>
    <p:sldId id="271" r:id="rId4"/>
    <p:sldId id="272" r:id="rId5"/>
    <p:sldId id="273" r:id="rId6"/>
    <p:sldId id="275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93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6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662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477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848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93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47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826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384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17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239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6185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4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800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60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57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4876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Jigsaw puzzles in plastic figures">
            <a:extLst>
              <a:ext uri="{FF2B5EF4-FFF2-40B4-BE49-F238E27FC236}">
                <a16:creationId xmlns:a16="http://schemas.microsoft.com/office/drawing/2014/main" id="{7B7154A4-A3FA-F0C8-1CA6-486F589D59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88" r="9085" b="1710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7" y="714375"/>
            <a:ext cx="4142618" cy="6447234"/>
          </a:xfrm>
        </p:spPr>
        <p:txBody>
          <a:bodyPr anchor="t">
            <a:noAutofit/>
          </a:bodyPr>
          <a:lstStyle/>
          <a:p>
            <a:pPr algn="l"/>
            <a:r>
              <a:rPr lang="en-GB" sz="3600" b="0" i="1" u="sng" dirty="0">
                <a:solidFill>
                  <a:schemeClr val="tx1"/>
                </a:solidFill>
              </a:rPr>
              <a:t>Introduction myself </a:t>
            </a:r>
            <a:br>
              <a:rPr lang="en-GB" sz="3600" b="0" i="1" u="sng" dirty="0">
                <a:solidFill>
                  <a:schemeClr val="tx1"/>
                </a:solidFill>
              </a:rPr>
            </a:br>
            <a:r>
              <a:rPr lang="en-GB" sz="3600" b="0" i="1" u="sng" dirty="0">
                <a:solidFill>
                  <a:schemeClr val="tx1"/>
                </a:solidFill>
              </a:rPr>
              <a:t>my name is </a:t>
            </a:r>
            <a:r>
              <a:rPr lang="en-GB" sz="3600" b="0" i="1" u="sng" dirty="0" err="1">
                <a:solidFill>
                  <a:schemeClr val="tx1"/>
                </a:solidFill>
              </a:rPr>
              <a:t>tehreem</a:t>
            </a:r>
            <a:r>
              <a:rPr lang="en-GB" sz="3600" b="0" i="1" u="sng" dirty="0">
                <a:solidFill>
                  <a:schemeClr val="tx1"/>
                </a:solidFill>
              </a:rPr>
              <a:t> IAM from Karachi my education is inter and I currently Study CIT course</a:t>
            </a:r>
            <a:endParaRPr sz="3600" b="0" i="1" u="sng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1B047-CF30-CB4A-587D-3B11972E7DF1}"/>
              </a:ext>
            </a:extLst>
          </p:cNvPr>
          <p:cNvSpPr txBox="1"/>
          <p:nvPr/>
        </p:nvSpPr>
        <p:spPr>
          <a:xfrm>
            <a:off x="5193506" y="266640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2403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410765"/>
            <a:ext cx="8278891" cy="2314747"/>
          </a:xfrm>
        </p:spPr>
        <p:txBody>
          <a:bodyPr anchor="b">
            <a:normAutofit fontScale="90000"/>
          </a:bodyPr>
          <a:lstStyle/>
          <a:p>
            <a:pPr marL="742950" indent="-742950">
              <a:buFont typeface="+mj-lt"/>
              <a:buAutoNum type="arabicPeriod"/>
            </a:pP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sz="7200" dirty="0">
                <a:latin typeface="ADLaM Display" panose="02000000000000000000" pitchFamily="2" charset="0"/>
                <a:ea typeface="ADLaM Display" panose="02000000000000000000" pitchFamily="2" charset="0"/>
                <a:cs typeface="ADLaM Display" panose="02000000000000000000" pitchFamily="2" charset="0"/>
              </a:rPr>
              <a:t>Self confident </a:t>
            </a:r>
            <a:endParaRPr dirty="0"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 lnSpcReduction="10000"/>
          </a:bodyPr>
          <a:lstStyle/>
          <a:p>
            <a:r>
              <a:rPr lang="en-GB" sz="3600" dirty="0"/>
              <a:t>I believe my self and express my thoughts clearly l put consistent effort into everything </a:t>
            </a:r>
            <a:r>
              <a:rPr lang="en-GB" sz="3600" dirty="0" err="1"/>
              <a:t>ldo</a:t>
            </a:r>
            <a:r>
              <a:rPr lang="en-GB" sz="3600" dirty="0"/>
              <a:t> and never give up early I take responsibility seriously and I enjoy thinking of new idea or solution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6332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pPr algn="ctr"/>
            <a:r>
              <a:rPr lang="en-GB" sz="4800" b="1" dirty="0"/>
              <a:t>My hobbies </a:t>
            </a:r>
            <a:endParaRPr sz="4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A0ED208-F9E2-19D9-82E2-66E7469B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4396" y="2658749"/>
            <a:ext cx="4670213" cy="3110226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16A8CCC-EBEC-E408-1AF3-A03C7243D4A5}"/>
              </a:ext>
            </a:extLst>
          </p:cNvPr>
          <p:cNvCxnSpPr/>
          <p:nvPr/>
        </p:nvCxnSpPr>
        <p:spPr>
          <a:xfrm>
            <a:off x="5193506" y="2121693"/>
            <a:ext cx="1828800" cy="1828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FE12AA9-3963-D914-E34C-20094DC2A234}"/>
              </a:ext>
            </a:extLst>
          </p:cNvPr>
          <p:cNvCxnSpPr>
            <a:cxnSpLocks/>
          </p:cNvCxnSpPr>
          <p:nvPr/>
        </p:nvCxnSpPr>
        <p:spPr>
          <a:xfrm>
            <a:off x="5193506" y="2523529"/>
            <a:ext cx="2414588" cy="67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AE5F08CF-6518-748D-E42E-8EA620FA510C}"/>
              </a:ext>
            </a:extLst>
          </p:cNvPr>
          <p:cNvSpPr/>
          <p:nvPr/>
        </p:nvSpPr>
        <p:spPr>
          <a:xfrm>
            <a:off x="1952481" y="2523529"/>
            <a:ext cx="8278892" cy="3273426"/>
          </a:xfrm>
          <a:prstGeom prst="foldedCorner">
            <a:avLst>
              <a:gd name="adj" fmla="val 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3200" dirty="0"/>
              <a:t>In my free time I enjoy reading books like novels and stories l also listening 🎧 </a:t>
            </a:r>
            <a:r>
              <a:rPr lang="en-GB" sz="3200" dirty="0" err="1"/>
              <a:t>Tillawat</a:t>
            </a:r>
            <a:r>
              <a:rPr lang="en-GB" sz="3200" dirty="0"/>
              <a:t>-e-Quran as the help me relax l also have an interest learning about technology and exploring new skills online as I believe it’s important to keep growing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marL="342900" indent="-34290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C035C-F162-F9C3-8758-F9C8B74BE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4800" b="1" dirty="0"/>
              <a:t>My achievements and self evaluation</a:t>
            </a:r>
            <a:br>
              <a:rPr lang="en-GB" sz="4400" dirty="0"/>
            </a:br>
            <a:r>
              <a:rPr lang="en-GB" sz="4400" dirty="0"/>
              <a:t> </a:t>
            </a:r>
            <a:endParaRPr lang="en-US" sz="440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902C2E3-F789-0290-9AED-536D0B68B1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465466" y="407987"/>
            <a:ext cx="2726531" cy="645001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5D66487-944E-6585-FCE4-4F181B710D15}"/>
              </a:ext>
            </a:extLst>
          </p:cNvPr>
          <p:cNvSpPr/>
          <p:nvPr/>
        </p:nvSpPr>
        <p:spPr>
          <a:xfrm>
            <a:off x="636500" y="1785938"/>
            <a:ext cx="8733234" cy="53578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One of my academic achievement I am proud of is winning race </a:t>
            </a:r>
            <a:r>
              <a:rPr lang="en-GB" sz="3200" dirty="0" err="1"/>
              <a:t>compitation</a:t>
            </a:r>
            <a:r>
              <a:rPr lang="en-GB" sz="3200" dirty="0"/>
              <a:t> </a:t>
            </a:r>
          </a:p>
          <a:p>
            <a:pPr algn="ctr"/>
            <a:r>
              <a:rPr lang="en-GB" sz="3200" dirty="0"/>
              <a:t>My strength that is I enjoy new</a:t>
            </a:r>
          </a:p>
          <a:p>
            <a:pPr algn="ctr"/>
            <a:r>
              <a:rPr lang="en-GB" sz="3200" dirty="0"/>
              <a:t>Ideas and problem solving but my weakness is I confuse to explain solution but IAM improving by practicing 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algn="ctr"/>
            <a:endParaRPr lang="en-GB" dirty="0"/>
          </a:p>
          <a:p>
            <a:pPr lvl="2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5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1EA8C75C-1131-730F-5D50-4AE72E6CD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142875"/>
            <a:ext cx="5752042" cy="767953"/>
          </a:xfrm>
        </p:spPr>
        <p:txBody>
          <a:bodyPr>
            <a:normAutofit/>
          </a:bodyPr>
          <a:lstStyle/>
          <a:p>
            <a:r>
              <a:rPr lang="en-GB" sz="4400" b="1" dirty="0"/>
              <a:t>Skill from CIT course </a:t>
            </a:r>
            <a:endParaRPr lang="en-US" sz="4400" b="1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B6634CF6-1CC8-F946-1200-F6766E01E8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1020" y="142875"/>
            <a:ext cx="4698338" cy="3125391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  <a:reflection blurRad="6350" stA="50000" endA="295" endPos="92000" dist="101600" dir="5400000" sy="-100000" algn="bl" rotWithShape="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0803F58-64BC-FFCF-53AC-166904C362DD}"/>
              </a:ext>
            </a:extLst>
          </p:cNvPr>
          <p:cNvSpPr txBox="1"/>
          <p:nvPr/>
        </p:nvSpPr>
        <p:spPr>
          <a:xfrm>
            <a:off x="4625577" y="2906614"/>
            <a:ext cx="3968353" cy="1058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578495A4-7492-626A-9ECE-B1D858317349}"/>
              </a:ext>
            </a:extLst>
          </p:cNvPr>
          <p:cNvSpPr/>
          <p:nvPr/>
        </p:nvSpPr>
        <p:spPr>
          <a:xfrm>
            <a:off x="423664" y="750095"/>
            <a:ext cx="6897355" cy="8501062"/>
          </a:xfrm>
          <a:prstGeom prst="snip2DiagRect">
            <a:avLst>
              <a:gd name="adj1" fmla="val 0"/>
              <a:gd name="adj2" fmla="val 1540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  <a:p>
            <a:endParaRPr lang="en-GB" sz="3200" dirty="0"/>
          </a:p>
          <a:p>
            <a:r>
              <a:rPr lang="en-GB" sz="3200" dirty="0"/>
              <a:t>In my CIT course I learned skills such as using Ms </a:t>
            </a:r>
            <a:r>
              <a:rPr lang="en-GB" sz="3200" dirty="0" err="1"/>
              <a:t>office,power</a:t>
            </a:r>
            <a:r>
              <a:rPr lang="en-GB" sz="3200" dirty="0"/>
              <a:t> point, browsing the internet effectively l also improve my typing and document </a:t>
            </a:r>
            <a:r>
              <a:rPr lang="en-GB" sz="3200" dirty="0" err="1"/>
              <a:t>formating</a:t>
            </a:r>
            <a:r>
              <a:rPr lang="en-GB" sz="3200" dirty="0"/>
              <a:t> these skill are very helpful my future career and  my favourite tool is power point As it allow me to create presentation </a:t>
            </a:r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endParaRPr lang="en-GB" sz="3200" dirty="0"/>
          </a:p>
          <a:p>
            <a:pPr algn="ctr"/>
            <a:endParaRPr lang="en-GB" sz="3200" dirty="0"/>
          </a:p>
          <a:p>
            <a:pPr algn="ctr"/>
            <a:endParaRPr lang="en-US" sz="3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BE8870-508C-5A9F-0464-8F45EC5E8190}"/>
              </a:ext>
            </a:extLst>
          </p:cNvPr>
          <p:cNvSpPr txBox="1"/>
          <p:nvPr/>
        </p:nvSpPr>
        <p:spPr>
          <a:xfrm>
            <a:off x="5193506" y="3398639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72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7AC2A-3BC6-7617-0663-694D8E06F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65" y="142875"/>
            <a:ext cx="4823354" cy="1696641"/>
          </a:xfrm>
        </p:spPr>
        <p:txBody>
          <a:bodyPr>
            <a:normAutofit/>
          </a:bodyPr>
          <a:lstStyle/>
          <a:p>
            <a:r>
              <a:rPr lang="en-GB" sz="4400" b="1" dirty="0"/>
              <a:t>My Role model and inspiration </a:t>
            </a:r>
            <a:endParaRPr lang="en-US" sz="4400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41F457-D653-AAB4-0FF8-210E469DC7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625" y="0"/>
            <a:ext cx="6429375" cy="6732984"/>
          </a:xfrm>
          <a:prstGeom prst="rect">
            <a:avLst/>
          </a:prstGeom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938A07E6-0FCB-6A07-C54C-49E5573B8D9F}"/>
              </a:ext>
            </a:extLst>
          </p:cNvPr>
          <p:cNvSpPr/>
          <p:nvPr/>
        </p:nvSpPr>
        <p:spPr>
          <a:xfrm flipH="1">
            <a:off x="308237" y="1678782"/>
            <a:ext cx="5162685" cy="4893468"/>
          </a:xfrm>
          <a:prstGeom prst="plus">
            <a:avLst>
              <a:gd name="adj" fmla="val 5327"/>
            </a:avLst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 My Role model is my </a:t>
            </a:r>
          </a:p>
          <a:p>
            <a:pPr algn="ctr"/>
            <a:r>
              <a:rPr lang="en-GB" sz="3200" dirty="0"/>
              <a:t> parents they also motivate me with them </a:t>
            </a:r>
            <a:r>
              <a:rPr lang="en-GB" sz="3200" dirty="0" err="1"/>
              <a:t>patienc,care</a:t>
            </a:r>
            <a:r>
              <a:rPr lang="en-GB" sz="3200" dirty="0"/>
              <a:t> and strength I also inspired my teachers because l learn</a:t>
            </a:r>
          </a:p>
          <a:p>
            <a:pPr algn="ctr"/>
            <a:r>
              <a:rPr lang="en-GB" sz="3200" dirty="0"/>
              <a:t>Confidence And discipline and the value for education </a:t>
            </a:r>
          </a:p>
        </p:txBody>
      </p:sp>
    </p:spTree>
    <p:extLst>
      <p:ext uri="{BB962C8B-B14F-4D97-AF65-F5344CB8AC3E}">
        <p14:creationId xmlns:p14="http://schemas.microsoft.com/office/powerpoint/2010/main" val="2465403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B6EF-5380-C96F-8775-06DCB6B2A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0302" y="2768600"/>
            <a:ext cx="8596668" cy="1320800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0A42-1464-0DB9-3001-7E80F1F4D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0302" y="1821261"/>
            <a:ext cx="7127213" cy="388077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9EED66AB-2E4E-C238-8F6B-CA68C03A9467}"/>
              </a:ext>
            </a:extLst>
          </p:cNvPr>
          <p:cNvSpPr/>
          <p:nvPr/>
        </p:nvSpPr>
        <p:spPr>
          <a:xfrm>
            <a:off x="1570302" y="1331809"/>
            <a:ext cx="7340202" cy="4194381"/>
          </a:xfrm>
          <a:prstGeom prst="horizontalScrol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b="1" u="sng" dirty="0"/>
              <a:t>Thank you for listening everyone that was little by me</a:t>
            </a:r>
            <a:endParaRPr lang="en-US" sz="4800" b="1" u="sng" dirty="0"/>
          </a:p>
        </p:txBody>
      </p:sp>
    </p:spTree>
    <p:extLst>
      <p:ext uri="{BB962C8B-B14F-4D97-AF65-F5344CB8AC3E}">
        <p14:creationId xmlns:p14="http://schemas.microsoft.com/office/powerpoint/2010/main" val="2392663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Facet</vt:lpstr>
      <vt:lpstr>Introduction myself  my name is tehreem IAM from Karachi my education is inter and I currently Study CIT course</vt:lpstr>
      <vt:lpstr>    Self confident </vt:lpstr>
      <vt:lpstr>My hobbies </vt:lpstr>
      <vt:lpstr>My achievements and self evaluation  </vt:lpstr>
      <vt:lpstr>Skill from CIT course </vt:lpstr>
      <vt:lpstr>My Role model and inspiration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myself  my name is tehreem IAM from Karachi my education is inter and I currently Study CIT course</dc:title>
  <dc:creator>Guest User</dc:creator>
  <cp:lastModifiedBy>Tehreem Zubair</cp:lastModifiedBy>
  <cp:revision>6</cp:revision>
  <dcterms:created xsi:type="dcterms:W3CDTF">2025-09-25T21:10:32Z</dcterms:created>
  <dcterms:modified xsi:type="dcterms:W3CDTF">2025-09-27T22:20:58Z</dcterms:modified>
</cp:coreProperties>
</file>