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1" r:id="rId4"/>
    <p:sldId id="266" r:id="rId5"/>
    <p:sldId id="267" r:id="rId6"/>
    <p:sldId id="268" r:id="rId7"/>
    <p:sldId id="269" r:id="rId8"/>
    <p:sldId id="264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D6E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17" autoAdjust="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746930" y="1830387"/>
            <a:ext cx="8229600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TOPIC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BIG WORD BIG PHRASE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10167"/>
            <a:ext cx="9144000" cy="5947833"/>
          </a:xfrm>
          <a:prstGeom prst="rect">
            <a:avLst/>
          </a:prstGeom>
          <a:solidFill>
            <a:srgbClr val="636D6E"/>
          </a:solidFill>
          <a:ln>
            <a:solidFill>
              <a:srgbClr val="636D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B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BIG WORD</a:t>
            </a:r>
          </a:p>
          <a:p>
            <a:pPr lvl="0"/>
            <a:r>
              <a:rPr lang="en-US" dirty="0" smtClean="0"/>
              <a:t>BIG PHRASE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63814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 smtClean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 smtClean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 smtClean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 smtClean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 smtClean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Full slide picture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 smtClean="0"/>
              <a:t>½ slide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TOPIC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TOPIC TITLE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830387"/>
            <a:ext cx="6527582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chart/graph/table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heOhioStateUniversity-Horiz-RGB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  <a:solidFill>
            <a:srgbClr val="636D6E"/>
          </a:solidFill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  <a:grpFill/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1413015" y="3744003"/>
            <a:ext cx="6400800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Predicting Margin of Victory in the NFL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5" y="5270770"/>
            <a:ext cx="6400800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Capstone Project by Dylan Wilkerson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746930" y="1318847"/>
            <a:ext cx="8229600" cy="50375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Set lines for a randomly created week in the NFL season</a:t>
            </a:r>
          </a:p>
          <a:p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Use solver to create reference ratings, then utilize machine learning to create predictive models</a:t>
            </a:r>
          </a:p>
          <a:p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Dependent variable = margin of victory</a:t>
            </a:r>
          </a:p>
          <a:p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Model output will give us two ratings, offensive and defensive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These ratings will be used to create the lines</a:t>
            </a:r>
          </a:p>
          <a:p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1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746930" y="1186963"/>
            <a:ext cx="8299938" cy="5169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Preliminary offensive and defensive data was used from profootballreference.com and stathead.com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Sports betting data from legalsportsreport.com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Initial team ratings were created using the solver function in Excel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The “</a:t>
            </a:r>
            <a:r>
              <a:rPr lang="en-US" sz="1800" dirty="0" err="1" smtClean="0"/>
              <a:t>teamcolors</a:t>
            </a:r>
            <a:r>
              <a:rPr lang="en-US" sz="1800" dirty="0" smtClean="0"/>
              <a:t>” library was used to get team logos for plots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Game by Game data from stathead.com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Educational content from </a:t>
            </a:r>
            <a:r>
              <a:rPr lang="en-US" sz="1800" i="1" dirty="0" err="1" smtClean="0"/>
              <a:t>Mathletics</a:t>
            </a:r>
            <a:r>
              <a:rPr lang="en-US" sz="1800" dirty="0" smtClean="0"/>
              <a:t> by Wayne L. Winston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Data and Tools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2" y="4789681"/>
            <a:ext cx="4747847" cy="15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946"/>
            <a:ext cx="5573888" cy="2999462"/>
          </a:xfrm>
        </p:spPr>
      </p:pic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Descriptive Analysis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3888" y="898622"/>
            <a:ext cx="31392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Although I am trying to revise the current rating system, the current team ratings still provide a picture of a teams 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gives me a good idea as to what variables I should select to create a predictive 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80" y="3975409"/>
            <a:ext cx="4517158" cy="2882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78" y="3975409"/>
            <a:ext cx="4659922" cy="288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Predictive Analysis- Offense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5" y="910951"/>
            <a:ext cx="3229426" cy="6668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5" y="1703833"/>
            <a:ext cx="3229426" cy="619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5" y="2449083"/>
            <a:ext cx="3229426" cy="571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8131" y="910951"/>
            <a:ext cx="18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Lasso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8131" y="1703833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8130" y="2449083"/>
            <a:ext cx="13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Elastic Net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5" y="3936417"/>
            <a:ext cx="5117513" cy="28248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6" y="3168044"/>
            <a:ext cx="3229426" cy="6573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08130" y="3168044"/>
            <a:ext cx="151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49008" y="910951"/>
            <a:ext cx="3894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Stats used for offensive model are pass attempts, quarterback rating, third down and fourth down conversions, and total yards.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Ridge model is the best fit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04" y="3936416"/>
            <a:ext cx="2264888" cy="10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Predictive Analysis- Defense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5" y="910951"/>
            <a:ext cx="3115110" cy="64779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2" y="1670947"/>
            <a:ext cx="3105583" cy="590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2" y="2373785"/>
            <a:ext cx="3124636" cy="562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4" y="3048044"/>
            <a:ext cx="3134163" cy="6096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1415" y="910951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Lasso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1415" y="1670947"/>
            <a:ext cx="12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11415" y="2373785"/>
            <a:ext cx="13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Elastic Net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11416" y="3048044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791308"/>
            <a:ext cx="3479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Stats used for defensive model are points allowed, defensive plays, and average defensive yards per 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Ridge model again, is the best model.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88" y="3836619"/>
            <a:ext cx="2378522" cy="7969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4" y="3769934"/>
            <a:ext cx="5362366" cy="30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6"/>
          </p:nvPr>
        </p:nvSpPr>
        <p:spPr>
          <a:xfrm>
            <a:off x="651757" y="1169377"/>
            <a:ext cx="7194020" cy="498249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We have our model, now what?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Pull each team’s season average for the stats used in the model to create an offensive and defensive rating for each team.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Home field advantage in 2020, which is the difference in the average offensive and defensive rating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By using the offensive rating for the home team, we account for the home field advantage.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We have a new equation for </a:t>
            </a:r>
            <a:r>
              <a:rPr lang="en-US" sz="1800" b="0" dirty="0" err="1" smtClean="0">
                <a:solidFill>
                  <a:schemeClr val="tx1"/>
                </a:solidFill>
              </a:rPr>
              <a:t>MOV</a:t>
            </a:r>
            <a:r>
              <a:rPr lang="en-US" sz="1800" b="0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err="1" smtClean="0"/>
              <a:t>MOV</a:t>
            </a:r>
            <a:r>
              <a:rPr lang="en-US" sz="1800" dirty="0" smtClean="0"/>
              <a:t> = Home Team’s O Rating – Away Team’s D Rating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Prescriptive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Prescriptive Analysis- CONT.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" y="1647255"/>
            <a:ext cx="1695687" cy="394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35" y="1235342"/>
            <a:ext cx="1213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Using Solver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209" y="1235342"/>
            <a:ext cx="3996946" cy="49695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59" y="1658035"/>
            <a:ext cx="3305150" cy="39331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07911" y="1235342"/>
            <a:ext cx="307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Revised Lines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41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868</TotalTime>
  <Words>334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2_Title Slide</vt:lpstr>
      <vt:lpstr>Content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Jacquie Aberegg</dc:creator>
  <cp:lastModifiedBy>denise.cordonnier</cp:lastModifiedBy>
  <cp:revision>37</cp:revision>
  <cp:lastPrinted>2013-08-13T14:25:08Z</cp:lastPrinted>
  <dcterms:created xsi:type="dcterms:W3CDTF">2013-05-24T18:55:25Z</dcterms:created>
  <dcterms:modified xsi:type="dcterms:W3CDTF">2021-06-25T17:12:14Z</dcterms:modified>
</cp:coreProperties>
</file>