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  <p:sldMasterId id="2147484019" r:id="rId3"/>
  </p:sldMasterIdLst>
  <p:sldIdLst>
    <p:sldId id="256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71" d="100"/>
          <a:sy n="71" d="100"/>
        </p:scale>
        <p:origin x="32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3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3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76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49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36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87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39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079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051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89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2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04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473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625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548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0428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001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2291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393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119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620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9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156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4EB644-2360-4403-9A01-29255FDEC5F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971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184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41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7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5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8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4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3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B644-2360-4403-9A01-29255FDEC5F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2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4EB644-2360-4403-9A01-29255FDEC5F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9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4EB644-2360-4403-9A01-29255FDEC5F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4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4EB644-2360-4403-9A01-29255FDEC5F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9B0918-6ECF-445A-AAC3-C844AF4002A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19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Midpoint:</a:t>
            </a:r>
            <a:br>
              <a:rPr lang="en-US" dirty="0" smtClean="0"/>
            </a:br>
            <a:r>
              <a:rPr lang="en-US" dirty="0" smtClean="0"/>
              <a:t>MIDI music boxes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Wei-Wei Lu, Trevor Walker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38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3D printing custom music boxes</a:t>
            </a:r>
          </a:p>
          <a:p>
            <a:r>
              <a:rPr lang="en-US" sz="2800" dirty="0" smtClean="0"/>
              <a:t>Interactive design based on MIDI</a:t>
            </a:r>
          </a:p>
          <a:p>
            <a:r>
              <a:rPr lang="en-US" sz="2800" dirty="0" smtClean="0"/>
              <a:t>Improves on existing solutions</a:t>
            </a:r>
          </a:p>
          <a:p>
            <a:pPr lvl="1"/>
            <a:r>
              <a:rPr lang="en-US" sz="2400" dirty="0" smtClean="0"/>
              <a:t>Easier to design</a:t>
            </a:r>
          </a:p>
          <a:p>
            <a:pPr lvl="1"/>
            <a:r>
              <a:rPr lang="en-US" sz="2400" dirty="0" smtClean="0"/>
              <a:t>Better sound</a:t>
            </a:r>
          </a:p>
        </p:txBody>
      </p:sp>
      <p:pic>
        <p:nvPicPr>
          <p:cNvPr id="5" name="LUlovenI9xQ"/>
          <p:cNvPicPr preferRelativeResize="0">
            <a:picLocks noGrp="1" noRot="1"/>
          </p:cNvPicPr>
          <p:nvPr>
            <p:ph sz="half" idx="2"/>
          </p:nvPr>
        </p:nvPicPr>
        <p:blipFill rotWithShape="1">
          <a:blip r:embed="rId2"/>
          <a:srcRect t="13094" b="13094"/>
          <a:stretch/>
        </p:blipFill>
        <p:spPr>
          <a:xfrm>
            <a:off x="6400800" y="2592119"/>
            <a:ext cx="4572000" cy="253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0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components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3D-printable music box, without cylinder</a:t>
            </a:r>
          </a:p>
          <a:p>
            <a:r>
              <a:rPr lang="en-US" sz="2800" dirty="0" smtClean="0"/>
              <a:t>MIDI parser producing </a:t>
            </a:r>
            <a:r>
              <a:rPr lang="en-US" sz="2800" dirty="0" err="1" smtClean="0"/>
              <a:t>OpenSCAD</a:t>
            </a:r>
            <a:r>
              <a:rPr lang="en-US" sz="2800" dirty="0" smtClean="0"/>
              <a:t> files for cylinder</a:t>
            </a:r>
          </a:p>
          <a:p>
            <a:r>
              <a:rPr lang="en-US" sz="2800" dirty="0" smtClean="0"/>
              <a:t>Python script generating comb to correspond with cylinder</a:t>
            </a:r>
          </a:p>
          <a:p>
            <a:r>
              <a:rPr lang="en-US" sz="2800" dirty="0" smtClean="0"/>
              <a:t>Web app for interactive generation of comb and cylinder from MIDI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828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so far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Complete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200" dirty="0" smtClean="0"/>
              <a:t>Base music box</a:t>
            </a:r>
          </a:p>
          <a:p>
            <a:r>
              <a:rPr lang="en-US" sz="3200" dirty="0" smtClean="0"/>
              <a:t>MIDI → cylinder conversion</a:t>
            </a:r>
          </a:p>
          <a:p>
            <a:r>
              <a:rPr lang="en-US" sz="3200" dirty="0" smtClean="0"/>
              <a:t>Automatic comb generation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smtClean="0"/>
              <a:t>In progress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Web interface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6734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cylinder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1994" y="1846263"/>
            <a:ext cx="672833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6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Music box frame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804" y="1846263"/>
            <a:ext cx="677671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0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comb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grayscl/>
          </a:blip>
          <a:srcRect l="749" t="1839" r="743" b="685"/>
          <a:stretch/>
        </p:blipFill>
        <p:spPr>
          <a:xfrm>
            <a:off x="1344705" y="1920240"/>
            <a:ext cx="9563549" cy="392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2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left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Finish web app</a:t>
            </a:r>
          </a:p>
          <a:p>
            <a:r>
              <a:rPr lang="en-US" sz="3600" dirty="0" smtClean="0"/>
              <a:t>Prototype</a:t>
            </a:r>
          </a:p>
          <a:p>
            <a:pPr lvl="1"/>
            <a:r>
              <a:rPr lang="en-US" sz="3400" dirty="0" smtClean="0"/>
              <a:t>Test whether fabricated design meets expectations</a:t>
            </a:r>
          </a:p>
          <a:p>
            <a:r>
              <a:rPr lang="en-US" sz="3600" dirty="0" smtClean="0"/>
              <a:t>Iterate</a:t>
            </a:r>
          </a:p>
          <a:p>
            <a:pPr lvl="1"/>
            <a:r>
              <a:rPr lang="en-US" sz="3400" dirty="0" smtClean="0"/>
              <a:t>Improve anything not up to spec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06794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6687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104</TotalTime>
  <Words>108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Wingdings 2</vt:lpstr>
      <vt:lpstr>HDOfficeLightV0</vt:lpstr>
      <vt:lpstr>1_HDOfficeLightV0</vt:lpstr>
      <vt:lpstr>Retrospect</vt:lpstr>
      <vt:lpstr>Midpoint: MIDI music boxes</vt:lpstr>
      <vt:lpstr>Project recap</vt:lpstr>
      <vt:lpstr>Project components</vt:lpstr>
      <vt:lpstr>Progress so far</vt:lpstr>
      <vt:lpstr>Example cylinder</vt:lpstr>
      <vt:lpstr>Music box frame</vt:lpstr>
      <vt:lpstr>Example comb</vt:lpstr>
      <vt:lpstr>What’s left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printable music boxes from MIDI</dc:title>
  <dc:creator>Trevor Walker</dc:creator>
  <cp:lastModifiedBy>Trevor Walker</cp:lastModifiedBy>
  <cp:revision>19</cp:revision>
  <dcterms:created xsi:type="dcterms:W3CDTF">2015-04-01T14:47:40Z</dcterms:created>
  <dcterms:modified xsi:type="dcterms:W3CDTF">2015-04-28T17:36:08Z</dcterms:modified>
</cp:coreProperties>
</file>