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  <p:sldMasterId id="2147484019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71" d="100"/>
          <a:sy n="71" d="100"/>
        </p:scale>
        <p:origin x="32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3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3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76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49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36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87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39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079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051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89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2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048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473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625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548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0428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001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2291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393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119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620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9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156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4EB644-2360-4403-9A01-29255FDEC5FB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971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184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41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7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5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88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4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36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2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4EB644-2360-4403-9A01-29255FDEC5FB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9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4EB644-2360-4403-9A01-29255FDEC5FB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4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E4EB644-2360-4403-9A01-29255FDEC5FB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19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Music boxes from MIDI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Wei-Wei Lu, Trevor Walker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38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6" y="1936376"/>
            <a:ext cx="5312127" cy="4136316"/>
          </a:xfrm>
        </p:spPr>
        <p:txBody>
          <a:bodyPr>
            <a:noAutofit/>
          </a:bodyPr>
          <a:lstStyle/>
          <a:p>
            <a:r>
              <a:rPr lang="en-US" sz="2800" dirty="0" smtClean="0"/>
              <a:t>Inspired by project idea shown in class</a:t>
            </a:r>
          </a:p>
          <a:p>
            <a:pPr lvl="1"/>
            <a:r>
              <a:rPr lang="en-US" sz="2400" dirty="0" smtClean="0"/>
              <a:t>Custom music boxes </a:t>
            </a:r>
            <a:r>
              <a:rPr lang="en-US" sz="2400" dirty="0" smtClean="0"/>
              <a:t>traditionally costly</a:t>
            </a:r>
            <a:endParaRPr lang="en-US" sz="2400" dirty="0"/>
          </a:p>
          <a:p>
            <a:r>
              <a:rPr lang="en-US" sz="2800" dirty="0" smtClean="0"/>
              <a:t>Manual note and scale input is tedious</a:t>
            </a:r>
          </a:p>
          <a:p>
            <a:pPr lvl="1"/>
            <a:r>
              <a:rPr lang="en-US" sz="2400" dirty="0" smtClean="0"/>
              <a:t>MIDI encodes </a:t>
            </a:r>
            <a:r>
              <a:rPr lang="en-US" sz="2400" dirty="0" smtClean="0"/>
              <a:t>all </a:t>
            </a:r>
            <a:r>
              <a:rPr lang="en-US" sz="2400" dirty="0" smtClean="0"/>
              <a:t>necessary information</a:t>
            </a:r>
            <a:endParaRPr lang="en-US" sz="2400" dirty="0"/>
          </a:p>
          <a:p>
            <a:r>
              <a:rPr lang="en-US" sz="2800" dirty="0" smtClean="0"/>
              <a:t>Plastic comb sounds bad</a:t>
            </a:r>
          </a:p>
          <a:p>
            <a:pPr lvl="1"/>
            <a:r>
              <a:rPr lang="en-US" sz="2400" dirty="0" smtClean="0"/>
              <a:t>Computational fabrication techniques work with other materials </a:t>
            </a:r>
            <a:r>
              <a:rPr lang="en-US" sz="2400" dirty="0" smtClean="0"/>
              <a:t>too</a:t>
            </a:r>
            <a:endParaRPr lang="en-US" sz="2400" dirty="0" smtClean="0"/>
          </a:p>
        </p:txBody>
      </p:sp>
      <p:pic>
        <p:nvPicPr>
          <p:cNvPr id="7" name="LUlovenI9xQ"/>
          <p:cNvPicPr preferRelativeResize="0">
            <a:picLocks noGrp="1" noRot="1"/>
          </p:cNvPicPr>
          <p:nvPr>
            <p:ph sz="half" idx="2"/>
          </p:nvPr>
        </p:nvPicPr>
        <p:blipFill rotWithShape="1">
          <a:blip r:embed="rId2"/>
          <a:srcRect t="13094" b="13094"/>
          <a:stretch/>
        </p:blipFill>
        <p:spPr>
          <a:xfrm>
            <a:off x="6744711" y="2592119"/>
            <a:ext cx="4572000" cy="253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6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and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Major music box parts and their functions</a:t>
            </a:r>
          </a:p>
          <a:p>
            <a:pPr lvl="1"/>
            <a:r>
              <a:rPr lang="en-US" sz="2400" dirty="0" smtClean="0"/>
              <a:t>Cylinder (notes/timing)</a:t>
            </a:r>
          </a:p>
          <a:p>
            <a:pPr lvl="1"/>
            <a:r>
              <a:rPr lang="en-US" sz="2400" dirty="0" smtClean="0"/>
              <a:t>Comb (scale)</a:t>
            </a:r>
          </a:p>
          <a:p>
            <a:pPr lvl="1"/>
            <a:r>
              <a:rPr lang="en-US" sz="2400" dirty="0" smtClean="0"/>
              <a:t>Clockwork mechanism (tempo)</a:t>
            </a:r>
          </a:p>
          <a:p>
            <a:endParaRPr lang="en-US" sz="2800" dirty="0"/>
          </a:p>
          <a:p>
            <a:r>
              <a:rPr lang="en-US" sz="2800" dirty="0" err="1" smtClean="0"/>
              <a:t>OpenSCAD</a:t>
            </a:r>
            <a:endParaRPr lang="en-US" sz="2800" dirty="0" smtClean="0"/>
          </a:p>
          <a:p>
            <a:pPr lvl="1"/>
            <a:r>
              <a:rPr lang="en-US" sz="2400" dirty="0" smtClean="0"/>
              <a:t>Parametric description of part → printable </a:t>
            </a:r>
            <a:r>
              <a:rPr lang="en-US" sz="2400" dirty="0" smtClean="0"/>
              <a:t>STL</a:t>
            </a:r>
          </a:p>
          <a:p>
            <a:pPr lvl="1"/>
            <a:r>
              <a:rPr lang="en-US" sz="2400" dirty="0" smtClean="0"/>
              <a:t>Applying skills learned from assignment 2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3851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Method: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Front end: JavaScript web app</a:t>
            </a:r>
          </a:p>
          <a:p>
            <a:pPr lvl="1"/>
            <a:r>
              <a:rPr lang="en-US" sz="2400" dirty="0" smtClean="0"/>
              <a:t>User access is easy</a:t>
            </a:r>
          </a:p>
          <a:p>
            <a:pPr lvl="1"/>
            <a:r>
              <a:rPr lang="en-US" sz="2400" dirty="0" smtClean="0"/>
              <a:t>No external libraries or installation </a:t>
            </a:r>
            <a:r>
              <a:rPr lang="en-US" sz="2400" dirty="0" smtClean="0"/>
              <a:t>required</a:t>
            </a:r>
            <a:endParaRPr lang="en-US" sz="2400" dirty="0"/>
          </a:p>
          <a:p>
            <a:r>
              <a:rPr lang="en-US" sz="2800" dirty="0" smtClean="0"/>
              <a:t>Back end: </a:t>
            </a:r>
            <a:r>
              <a:rPr lang="en-US" sz="2800" dirty="0" err="1" smtClean="0"/>
              <a:t>OpenJSCAD</a:t>
            </a:r>
            <a:endParaRPr lang="en-US" sz="2800" dirty="0" smtClean="0"/>
          </a:p>
          <a:p>
            <a:pPr lvl="1"/>
            <a:r>
              <a:rPr lang="en-US" sz="2400" dirty="0" smtClean="0"/>
              <a:t>JavaScript wrapper for </a:t>
            </a:r>
            <a:r>
              <a:rPr lang="en-US" sz="2400" dirty="0" err="1" smtClean="0"/>
              <a:t>OpenSCAD</a:t>
            </a:r>
            <a:endParaRPr lang="en-US" sz="2400" dirty="0"/>
          </a:p>
          <a:p>
            <a:pPr lvl="1"/>
            <a:r>
              <a:rPr lang="en-US" sz="2400" dirty="0" smtClean="0"/>
              <a:t>JS code determines low-level parameters, then passes them to SCAD </a:t>
            </a:r>
            <a:r>
              <a:rPr lang="en-US" sz="2400" dirty="0" smtClean="0"/>
              <a:t>routine</a:t>
            </a:r>
            <a:endParaRPr lang="en-US" sz="2400" dirty="0" smtClean="0"/>
          </a:p>
          <a:p>
            <a:r>
              <a:rPr lang="en-US" sz="2800" dirty="0" smtClean="0"/>
              <a:t>User parameters</a:t>
            </a:r>
          </a:p>
          <a:p>
            <a:pPr lvl="1"/>
            <a:r>
              <a:rPr lang="en-US" sz="2400" dirty="0" smtClean="0"/>
              <a:t>Which MIDI track to use</a:t>
            </a:r>
          </a:p>
          <a:p>
            <a:pPr lvl="1"/>
            <a:r>
              <a:rPr lang="en-US" sz="2400" dirty="0" smtClean="0"/>
              <a:t>Which portion of song to encode on </a:t>
            </a:r>
            <a:r>
              <a:rPr lang="en-US" sz="2400" dirty="0" smtClean="0"/>
              <a:t>cylinder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8489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Method: Fabrication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Cylinder and mechanism: 3D printed ABS/PLA</a:t>
            </a:r>
          </a:p>
          <a:p>
            <a:pPr lvl="1"/>
            <a:r>
              <a:rPr lang="en-US" sz="2400" dirty="0" smtClean="0"/>
              <a:t>Feasibility already shown</a:t>
            </a:r>
          </a:p>
          <a:p>
            <a:pPr lvl="1"/>
            <a:r>
              <a:rPr lang="en-US" sz="2400" dirty="0" smtClean="0"/>
              <a:t>Gears and mechanisms are </a:t>
            </a:r>
            <a:r>
              <a:rPr lang="en-US" sz="2400" dirty="0" smtClean="0"/>
              <a:t>common</a:t>
            </a:r>
            <a:endParaRPr lang="en-US" sz="2400" dirty="0"/>
          </a:p>
          <a:p>
            <a:endParaRPr lang="en-US" sz="2800" dirty="0" smtClean="0"/>
          </a:p>
          <a:p>
            <a:r>
              <a:rPr lang="en-US" sz="2800" dirty="0" smtClean="0"/>
              <a:t>Comb</a:t>
            </a:r>
            <a:r>
              <a:rPr lang="en-US" sz="2800" dirty="0" smtClean="0"/>
              <a:t>: Laser cut stainless steel</a:t>
            </a:r>
          </a:p>
          <a:p>
            <a:pPr lvl="1"/>
            <a:r>
              <a:rPr lang="en-US" sz="2400" dirty="0" smtClean="0"/>
              <a:t>Sounds much better than plastic</a:t>
            </a:r>
          </a:p>
          <a:p>
            <a:pPr lvl="1"/>
            <a:r>
              <a:rPr lang="en-US" sz="2400" dirty="0" smtClean="0"/>
              <a:t>Very thin metal is possible to laser cut</a:t>
            </a:r>
          </a:p>
          <a:p>
            <a:pPr lvl="1"/>
            <a:r>
              <a:rPr lang="en-US" sz="2400" dirty="0" smtClean="0"/>
              <a:t>Dimensions can be matched to known acoustic properties of alloy</a:t>
            </a:r>
          </a:p>
        </p:txBody>
      </p:sp>
    </p:spTree>
    <p:extLst>
      <p:ext uri="{BB962C8B-B14F-4D97-AF65-F5344CB8AC3E}">
        <p14:creationId xmlns:p14="http://schemas.microsoft.com/office/powerpoint/2010/main" val="586264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Web app for generating printable files</a:t>
            </a:r>
          </a:p>
          <a:p>
            <a:pPr lvl="1"/>
            <a:r>
              <a:rPr lang="en-US" sz="2400" dirty="0" smtClean="0"/>
              <a:t>Only necessary parameters exposed</a:t>
            </a:r>
          </a:p>
          <a:p>
            <a:pPr lvl="1"/>
            <a:r>
              <a:rPr lang="en-US" sz="2400" dirty="0" smtClean="0"/>
              <a:t>Produces downloadable STL/OBJ for printing and SVG/DXF for laser cutting</a:t>
            </a:r>
          </a:p>
          <a:p>
            <a:endParaRPr lang="en-US" sz="2800" dirty="0"/>
          </a:p>
          <a:p>
            <a:r>
              <a:rPr lang="en-US" sz="2800" dirty="0" smtClean="0"/>
              <a:t>Functional music boxes</a:t>
            </a:r>
          </a:p>
          <a:p>
            <a:pPr lvl="1"/>
            <a:r>
              <a:rPr lang="en-US" sz="2400" dirty="0" smtClean="0"/>
              <a:t>Demonstrated during 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339575191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etrospec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76</TotalTime>
  <Words>217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Wingdings 2</vt:lpstr>
      <vt:lpstr>HDOfficeLightV0</vt:lpstr>
      <vt:lpstr>1_HDOfficeLightV0</vt:lpstr>
      <vt:lpstr>Retrospect</vt:lpstr>
      <vt:lpstr>Music boxes from MIDI</vt:lpstr>
      <vt:lpstr>Problem and Motivation</vt:lpstr>
      <vt:lpstr>Background and Tools</vt:lpstr>
      <vt:lpstr>Technical Method: Generation</vt:lpstr>
      <vt:lpstr>Technical Method: Fabrication</vt:lpstr>
      <vt:lpstr>Expected 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printable music boxes from MIDI</dc:title>
  <dc:creator>Trevor Walker</dc:creator>
  <cp:lastModifiedBy>Trevor Walker</cp:lastModifiedBy>
  <cp:revision>13</cp:revision>
  <dcterms:created xsi:type="dcterms:W3CDTF">2015-04-01T14:47:40Z</dcterms:created>
  <dcterms:modified xsi:type="dcterms:W3CDTF">2015-05-02T16:06:31Z</dcterms:modified>
</cp:coreProperties>
</file>