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5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548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3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0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5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9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C361536-FA7A-45C4-B223-B09D15160C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AAA221-91E8-4DD0-980D-E373E73A2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9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2362" y="1875935"/>
            <a:ext cx="7909090" cy="1465276"/>
          </a:xfrm>
        </p:spPr>
        <p:txBody>
          <a:bodyPr>
            <a:normAutofit/>
          </a:bodyPr>
          <a:lstStyle/>
          <a:p>
            <a:pPr algn="ctr"/>
            <a:r>
              <a:rPr lang="uk-UA" sz="5400" i="0" dirty="0">
                <a:solidFill>
                  <a:srgbClr val="C8F1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Презентація до курсового проекту</a:t>
            </a:r>
            <a:endParaRPr lang="ru-RU" sz="5400" i="0" dirty="0">
              <a:solidFill>
                <a:srgbClr val="C8F1F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401" y="2608573"/>
            <a:ext cx="9887201" cy="1077218"/>
          </a:xfrm>
        </p:spPr>
        <p:txBody>
          <a:bodyPr>
            <a:normAutofit fontScale="62500" lnSpcReduction="20000"/>
          </a:bodyPr>
          <a:lstStyle/>
          <a:p>
            <a:pPr indent="450000" algn="just">
              <a:lnSpc>
                <a:spcPct val="170000"/>
              </a:lnSpc>
            </a:pP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дисципліни: «</a:t>
            </a:r>
            <a:r>
              <a:rPr lang="uk-U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Проєктування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автоматизованих інформаційних систем» на тему Розробка автоматизованої інформаційної системи для магазину одягу (телеграм бот)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28602" y="5780782"/>
            <a:ext cx="22450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Виконав </a:t>
            </a:r>
          </a:p>
          <a:p>
            <a:r>
              <a:rPr lang="uk-UA" sz="1600" dirty="0"/>
              <a:t>студент 44 </a:t>
            </a:r>
            <a:r>
              <a:rPr lang="uk-UA" sz="1600" dirty="0" err="1"/>
              <a:t>группи</a:t>
            </a:r>
            <a:endParaRPr lang="uk-UA" sz="1600" dirty="0"/>
          </a:p>
          <a:p>
            <a:r>
              <a:rPr lang="uk-UA" sz="1600" dirty="0"/>
              <a:t>ВПС «ППФК НТУ «ХПІ» </a:t>
            </a:r>
          </a:p>
          <a:p>
            <a:r>
              <a:rPr lang="uk-UA" sz="1600" dirty="0"/>
              <a:t>Приходько Артем</a:t>
            </a:r>
          </a:p>
        </p:txBody>
      </p:sp>
    </p:spTree>
    <p:extLst>
      <p:ext uri="{BB962C8B-B14F-4D97-AF65-F5344CB8AC3E}">
        <p14:creationId xmlns:p14="http://schemas.microsoft.com/office/powerpoint/2010/main" val="345407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000" algn="just">
              <a:lnSpc>
                <a:spcPct val="150000"/>
              </a:lnSpc>
            </a:pPr>
            <a:r>
              <a:rPr lang="uk-UA" dirty="0"/>
              <a:t>Потрібно розробити автоматизовану інформаційну систему у вигляді </a:t>
            </a:r>
            <a:r>
              <a:rPr lang="en-US" dirty="0"/>
              <a:t>Telegram-</a:t>
            </a:r>
            <a:r>
              <a:rPr lang="uk-UA" dirty="0"/>
              <a:t>бота для магазину одягу. Метою системи є автоматизація обслуговування клієнтів, надання інформації про асортимент товарів, прийом замовлень, а також спрощення процесів комунікації з клієнтами.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1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Інструкція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450000" algn="just">
              <a:lnSpc>
                <a:spcPct val="170000"/>
              </a:lnSpc>
            </a:pPr>
            <a:r>
              <a:rPr lang="ru-RU" sz="2000" dirty="0" err="1"/>
              <a:t>Знайдіть</a:t>
            </a:r>
            <a:r>
              <a:rPr lang="ru-RU" sz="2000" dirty="0"/>
              <a:t> бота за тегом @</a:t>
            </a:r>
            <a:r>
              <a:rPr lang="en-US" sz="2000" dirty="0" err="1"/>
              <a:t>marketplaceclothesbot</a:t>
            </a:r>
            <a:r>
              <a:rPr lang="en-US" sz="2000" dirty="0"/>
              <a:t> </a:t>
            </a:r>
            <a:r>
              <a:rPr lang="ru-RU" sz="2000" dirty="0"/>
              <a:t>та </a:t>
            </a:r>
            <a:r>
              <a:rPr lang="ru-RU" sz="2000" dirty="0" err="1"/>
              <a:t>натисніть</a:t>
            </a:r>
            <a:r>
              <a:rPr lang="ru-RU" sz="2000" dirty="0"/>
              <a:t> </a:t>
            </a:r>
            <a:r>
              <a:rPr lang="en-US" sz="2000" dirty="0"/>
              <a:t>Start </a:t>
            </a:r>
            <a:r>
              <a:rPr lang="ru-RU" sz="2000" dirty="0"/>
              <a:t>для початку </a:t>
            </a:r>
            <a:r>
              <a:rPr lang="ru-RU" sz="2000" dirty="0" err="1"/>
              <a:t>реєстрації</a:t>
            </a:r>
            <a:r>
              <a:rPr lang="en-US" sz="2000" dirty="0"/>
              <a:t>;</a:t>
            </a:r>
            <a:endParaRPr lang="ru-RU" sz="2000" dirty="0"/>
          </a:p>
          <a:p>
            <a:pPr indent="450000" algn="just">
              <a:lnSpc>
                <a:spcPct val="170000"/>
              </a:lnSpc>
            </a:pPr>
            <a:r>
              <a:rPr lang="ru-RU" sz="2000" dirty="0" err="1"/>
              <a:t>Введіть</a:t>
            </a:r>
            <a:r>
              <a:rPr lang="ru-RU" sz="2000" dirty="0"/>
              <a:t> </a:t>
            </a:r>
            <a:r>
              <a:rPr lang="ru-RU" sz="2000" dirty="0" err="1"/>
              <a:t>свій</a:t>
            </a:r>
            <a:r>
              <a:rPr lang="ru-RU" sz="2000" dirty="0"/>
              <a:t> номер телефону (+380) та ПІБ</a:t>
            </a:r>
            <a:r>
              <a:rPr lang="en-US" sz="2000" dirty="0"/>
              <a:t>;</a:t>
            </a:r>
            <a:endParaRPr lang="ru-RU" sz="2000" dirty="0"/>
          </a:p>
          <a:p>
            <a:pPr indent="450000" algn="just">
              <a:lnSpc>
                <a:spcPct val="170000"/>
              </a:lnSpc>
            </a:pPr>
            <a:r>
              <a:rPr lang="ru-RU" sz="2000" dirty="0" err="1"/>
              <a:t>Після</a:t>
            </a:r>
            <a:r>
              <a:rPr lang="ru-RU" sz="2000" dirty="0"/>
              <a:t> </a:t>
            </a:r>
            <a:r>
              <a:rPr lang="ru-RU" sz="2000" dirty="0" err="1"/>
              <a:t>реєстрації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переглянути</a:t>
            </a:r>
            <a:r>
              <a:rPr lang="ru-RU" sz="2000" dirty="0"/>
              <a:t> </a:t>
            </a:r>
            <a:r>
              <a:rPr lang="ru-RU" sz="2000" dirty="0" err="1"/>
              <a:t>розмірну</a:t>
            </a:r>
            <a:r>
              <a:rPr lang="ru-RU" sz="2000" dirty="0"/>
              <a:t> </a:t>
            </a:r>
            <a:r>
              <a:rPr lang="ru-RU" sz="2000" dirty="0" err="1"/>
              <a:t>сітку</a:t>
            </a:r>
            <a:r>
              <a:rPr lang="ru-RU" sz="2000" dirty="0"/>
              <a:t>, </a:t>
            </a:r>
            <a:r>
              <a:rPr lang="ru-RU" sz="2000" dirty="0" err="1"/>
              <a:t>умови</a:t>
            </a:r>
            <a:r>
              <a:rPr lang="ru-RU" sz="2000" dirty="0"/>
              <a:t> доставки й </a:t>
            </a:r>
            <a:r>
              <a:rPr lang="ru-RU" sz="2000" dirty="0" err="1"/>
              <a:t>асортимент</a:t>
            </a:r>
            <a:r>
              <a:rPr lang="en-US" sz="2000" dirty="0"/>
              <a:t>;</a:t>
            </a:r>
            <a:endParaRPr lang="ru-RU" sz="2000" dirty="0"/>
          </a:p>
          <a:p>
            <a:pPr indent="450000" algn="just">
              <a:lnSpc>
                <a:spcPct val="170000"/>
              </a:lnSpc>
            </a:pPr>
            <a:r>
              <a:rPr lang="ru-RU" sz="2000" dirty="0" err="1"/>
              <a:t>Натиснувши</a:t>
            </a:r>
            <a:r>
              <a:rPr lang="ru-RU" sz="2000" dirty="0"/>
              <a:t> </a:t>
            </a:r>
            <a:r>
              <a:rPr lang="ru-RU" sz="2000" dirty="0" err="1"/>
              <a:t>Асортимент</a:t>
            </a:r>
            <a:r>
              <a:rPr lang="ru-RU" sz="2000" dirty="0"/>
              <a:t>, </a:t>
            </a:r>
            <a:r>
              <a:rPr lang="ru-RU" sz="2000" dirty="0" err="1"/>
              <a:t>виберіть</a:t>
            </a:r>
            <a:r>
              <a:rPr lang="ru-RU" sz="2000" dirty="0"/>
              <a:t> </a:t>
            </a:r>
            <a:r>
              <a:rPr lang="ru-RU" sz="2000" dirty="0" err="1"/>
              <a:t>категорію</a:t>
            </a:r>
            <a:r>
              <a:rPr lang="ru-RU" sz="2000" dirty="0"/>
              <a:t> </a:t>
            </a:r>
            <a:r>
              <a:rPr lang="ru-RU" sz="2000" dirty="0" err="1"/>
              <a:t>товарів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поверніться</a:t>
            </a:r>
            <a:r>
              <a:rPr lang="ru-RU" sz="2000" dirty="0"/>
              <a:t> до головного меню</a:t>
            </a:r>
            <a:r>
              <a:rPr lang="en-US" sz="2000" dirty="0"/>
              <a:t>;</a:t>
            </a:r>
            <a:endParaRPr lang="ru-RU" sz="2000" dirty="0"/>
          </a:p>
          <a:p>
            <a:pPr indent="450000" algn="just">
              <a:lnSpc>
                <a:spcPct val="170000"/>
              </a:lnSpc>
            </a:pPr>
            <a:r>
              <a:rPr lang="ru-RU" sz="2000" dirty="0"/>
              <a:t>У </a:t>
            </a:r>
            <a:r>
              <a:rPr lang="ru-RU" sz="2000" dirty="0" err="1"/>
              <a:t>вибраній</a:t>
            </a:r>
            <a:r>
              <a:rPr lang="ru-RU" sz="2000" dirty="0"/>
              <a:t> </a:t>
            </a:r>
            <a:r>
              <a:rPr lang="ru-RU" sz="2000" dirty="0" err="1"/>
              <a:t>категорії</a:t>
            </a:r>
            <a:r>
              <a:rPr lang="ru-RU" sz="2000" dirty="0"/>
              <a:t> </a:t>
            </a:r>
            <a:r>
              <a:rPr lang="ru-RU" sz="2000" dirty="0" err="1"/>
              <a:t>перегляньте</a:t>
            </a:r>
            <a:r>
              <a:rPr lang="ru-RU" sz="2000" dirty="0"/>
              <a:t> </a:t>
            </a:r>
            <a:r>
              <a:rPr lang="ru-RU" sz="2000" dirty="0" err="1"/>
              <a:t>товари</a:t>
            </a:r>
            <a:r>
              <a:rPr lang="ru-RU" sz="2000" dirty="0"/>
              <a:t> з </a:t>
            </a:r>
            <a:r>
              <a:rPr lang="ru-RU" sz="2000" dirty="0" err="1"/>
              <a:t>назвою</a:t>
            </a:r>
            <a:r>
              <a:rPr lang="ru-RU" sz="2000" dirty="0"/>
              <a:t>, </a:t>
            </a:r>
            <a:r>
              <a:rPr lang="ru-RU" sz="2000" dirty="0" err="1"/>
              <a:t>описом</a:t>
            </a:r>
            <a:r>
              <a:rPr lang="ru-RU" sz="2000" dirty="0"/>
              <a:t> і </a:t>
            </a:r>
            <a:r>
              <a:rPr lang="ru-RU" sz="2000" dirty="0" err="1"/>
              <a:t>ціною</a:t>
            </a:r>
            <a:r>
              <a:rPr lang="en-US" sz="2000" dirty="0"/>
              <a:t>;</a:t>
            </a:r>
            <a:endParaRPr lang="ru-RU" sz="2000" dirty="0"/>
          </a:p>
          <a:p>
            <a:pPr indent="450000" algn="just">
              <a:lnSpc>
                <a:spcPct val="170000"/>
              </a:lnSpc>
            </a:pPr>
            <a:r>
              <a:rPr lang="ru-RU" sz="2000" dirty="0" err="1"/>
              <a:t>Замовлення</a:t>
            </a:r>
            <a:r>
              <a:rPr lang="ru-RU" sz="2000" dirty="0"/>
              <a:t> </a:t>
            </a:r>
            <a:r>
              <a:rPr lang="ru-RU" sz="2000" dirty="0" err="1"/>
              <a:t>можливе</a:t>
            </a:r>
            <a:r>
              <a:rPr lang="ru-RU" sz="2000" dirty="0"/>
              <a:t> через </a:t>
            </a:r>
            <a:r>
              <a:rPr lang="en-US" sz="2000" dirty="0"/>
              <a:t>Google Forms.</a:t>
            </a:r>
            <a:r>
              <a:rPr lang="uk-UA" sz="2000" dirty="0"/>
              <a:t> Посилання з’явиться після всіх товарів</a:t>
            </a:r>
            <a:r>
              <a:rPr lang="en-US" sz="2000" dirty="0"/>
              <a:t>;</a:t>
            </a:r>
            <a:endParaRPr lang="uk-UA" sz="2000" dirty="0"/>
          </a:p>
          <a:p>
            <a:pPr indent="450000" algn="just">
              <a:lnSpc>
                <a:spcPct val="170000"/>
              </a:lnSpc>
            </a:pPr>
            <a:r>
              <a:rPr lang="ru-RU" sz="2000" dirty="0" err="1"/>
              <a:t>Після</a:t>
            </a:r>
            <a:r>
              <a:rPr lang="ru-RU" sz="2000" dirty="0"/>
              <a:t> </a:t>
            </a:r>
            <a:r>
              <a:rPr lang="ru-RU" sz="2000" dirty="0" err="1"/>
              <a:t>заповнення</a:t>
            </a:r>
            <a:r>
              <a:rPr lang="ru-RU" sz="2000" dirty="0"/>
              <a:t> гугл-</a:t>
            </a:r>
            <a:r>
              <a:rPr lang="ru-RU" sz="2000" dirty="0" err="1"/>
              <a:t>форми</a:t>
            </a:r>
            <a:r>
              <a:rPr lang="ru-RU" sz="2000" dirty="0"/>
              <a:t> з вами </a:t>
            </a:r>
            <a:r>
              <a:rPr lang="ru-RU" sz="2000" dirty="0" err="1"/>
              <a:t>зв’яжеться</a:t>
            </a:r>
            <a:r>
              <a:rPr lang="ru-RU" sz="2000" dirty="0"/>
              <a:t> менеджер для </a:t>
            </a:r>
            <a:r>
              <a:rPr lang="ru-RU" sz="2000" dirty="0" err="1"/>
              <a:t>уточнення</a:t>
            </a:r>
            <a:r>
              <a:rPr lang="ru-RU" sz="2000" dirty="0"/>
              <a:t> </a:t>
            </a:r>
            <a:r>
              <a:rPr lang="ru-RU" sz="2000" dirty="0" err="1"/>
              <a:t>інформації</a:t>
            </a:r>
            <a:r>
              <a:rPr lang="ru-RU" sz="2000" dirty="0"/>
              <a:t>. </a:t>
            </a:r>
            <a:r>
              <a:rPr lang="en-US" sz="2000" dirty="0"/>
              <a:t>(</a:t>
            </a:r>
            <a:r>
              <a:rPr lang="ru-RU" sz="2000" dirty="0" err="1"/>
              <a:t>Дані</a:t>
            </a:r>
            <a:r>
              <a:rPr lang="ru-RU" sz="2000" dirty="0"/>
              <a:t> </a:t>
            </a:r>
            <a:r>
              <a:rPr lang="ru-RU" sz="2000" dirty="0" err="1"/>
              <a:t>користувачів</a:t>
            </a:r>
            <a:r>
              <a:rPr lang="ru-RU" sz="2000" dirty="0"/>
              <a:t> </a:t>
            </a:r>
            <a:r>
              <a:rPr lang="ru-RU" sz="2000" dirty="0" err="1"/>
              <a:t>зберігаються</a:t>
            </a:r>
            <a:r>
              <a:rPr lang="ru-RU" sz="2000" dirty="0"/>
              <a:t> у "</a:t>
            </a:r>
            <a:r>
              <a:rPr lang="en-US" sz="2000" dirty="0" err="1"/>
              <a:t>database.db</a:t>
            </a:r>
            <a:r>
              <a:rPr lang="en-US" sz="2000" dirty="0"/>
              <a:t>“).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395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Висновки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uk-UA" dirty="0"/>
              <a:t>В процесі виконання курсового проекту: </a:t>
            </a:r>
            <a:endParaRPr lang="en-US" dirty="0"/>
          </a:p>
          <a:p>
            <a:pPr lvl="0" indent="450000" algn="just">
              <a:lnSpc>
                <a:spcPct val="150000"/>
              </a:lnSpc>
            </a:pPr>
            <a:r>
              <a:rPr lang="ru-RU" dirty="0"/>
              <a:t>були </a:t>
            </a:r>
            <a:r>
              <a:rPr lang="ru-RU" dirty="0" err="1"/>
              <a:t>отримані</a:t>
            </a:r>
            <a:r>
              <a:rPr lang="ru-RU" dirty="0"/>
              <a:t>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навички</a:t>
            </a:r>
            <a:r>
              <a:rPr lang="ru-RU" dirty="0"/>
              <a:t> з </a:t>
            </a:r>
            <a:r>
              <a:rPr lang="ru-RU" dirty="0" err="1"/>
              <a:t>програмування</a:t>
            </a:r>
            <a:r>
              <a:rPr lang="ru-RU" dirty="0"/>
              <a:t> на </a:t>
            </a:r>
            <a:r>
              <a:rPr lang="ru-RU" dirty="0" err="1"/>
              <a:t>мові</a:t>
            </a:r>
            <a:r>
              <a:rPr lang="ru-RU" dirty="0"/>
              <a:t> Python;</a:t>
            </a:r>
          </a:p>
          <a:p>
            <a:pPr lvl="0" indent="450000" algn="just">
              <a:lnSpc>
                <a:spcPct val="150000"/>
              </a:lnSpc>
            </a:pPr>
            <a:r>
              <a:rPr lang="ru-RU" dirty="0" err="1"/>
              <a:t>вдосконалено</a:t>
            </a:r>
            <a:r>
              <a:rPr lang="ru-RU" dirty="0"/>
              <a:t> </a:t>
            </a:r>
            <a:r>
              <a:rPr lang="ru-RU" dirty="0" err="1"/>
              <a:t>вміння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en-US" dirty="0"/>
              <a:t>Telegram API </a:t>
            </a:r>
            <a:r>
              <a:rPr lang="ru-RU" dirty="0"/>
              <a:t>та </a:t>
            </a:r>
            <a:r>
              <a:rPr lang="ru-RU" dirty="0" err="1"/>
              <a:t>бібліотекою</a:t>
            </a:r>
            <a:r>
              <a:rPr lang="ru-RU" dirty="0"/>
              <a:t> </a:t>
            </a:r>
            <a:r>
              <a:rPr lang="en-US" dirty="0" err="1"/>
              <a:t>pyTelegramBotAPI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створення</a:t>
            </a:r>
            <a:r>
              <a:rPr lang="ru-RU" dirty="0"/>
              <a:t> чат-</a:t>
            </a:r>
            <a:r>
              <a:rPr lang="ru-RU" dirty="0" err="1"/>
              <a:t>ботів</a:t>
            </a:r>
            <a:r>
              <a:rPr lang="ru-RU" dirty="0"/>
              <a:t>;</a:t>
            </a:r>
          </a:p>
          <a:p>
            <a:pPr lvl="0" indent="450000" algn="just">
              <a:lnSpc>
                <a:spcPct val="150000"/>
              </a:lnSpc>
            </a:pPr>
            <a:r>
              <a:rPr lang="ru-RU" dirty="0" err="1"/>
              <a:t>освоєно</a:t>
            </a:r>
            <a:r>
              <a:rPr lang="ru-RU" dirty="0"/>
              <a:t> </a:t>
            </a:r>
            <a:r>
              <a:rPr lang="ru-RU" dirty="0" err="1"/>
              <a:t>навички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SQLite</a:t>
            </a:r>
            <a:r>
              <a:rPr lang="ru-RU" dirty="0"/>
              <a:t> для </a:t>
            </a:r>
            <a:r>
              <a:rPr lang="ru-RU" dirty="0" err="1"/>
              <a:t>зберігання</a:t>
            </a:r>
            <a:r>
              <a:rPr lang="ru-RU" dirty="0"/>
              <a:t> та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;</a:t>
            </a:r>
          </a:p>
          <a:p>
            <a:pPr lvl="0" indent="450000" algn="just">
              <a:lnSpc>
                <a:spcPct val="150000"/>
              </a:lnSpc>
            </a:pP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проаналізовано</a:t>
            </a:r>
            <a:r>
              <a:rPr lang="ru-RU" dirty="0"/>
              <a:t> та </a:t>
            </a:r>
            <a:r>
              <a:rPr lang="ru-RU" dirty="0" err="1"/>
              <a:t>реалізовано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бота,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реєстрацію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, перегляд каталогу </a:t>
            </a:r>
            <a:r>
              <a:rPr lang="ru-RU" dirty="0" err="1"/>
              <a:t>товарів</a:t>
            </a:r>
            <a:r>
              <a:rPr lang="ru-RU" dirty="0"/>
              <a:t>, </a:t>
            </a:r>
            <a:r>
              <a:rPr lang="ru-RU" dirty="0" err="1"/>
              <a:t>навігацію</a:t>
            </a:r>
            <a:r>
              <a:rPr lang="ru-RU" dirty="0"/>
              <a:t> по </a:t>
            </a:r>
            <a:r>
              <a:rPr lang="ru-RU" dirty="0" err="1"/>
              <a:t>категоріях</a:t>
            </a:r>
            <a:r>
              <a:rPr lang="ru-RU" dirty="0"/>
              <a:t>,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розмірних</a:t>
            </a:r>
            <a:r>
              <a:rPr lang="ru-RU" dirty="0"/>
              <a:t> </a:t>
            </a:r>
            <a:r>
              <a:rPr lang="ru-RU" dirty="0" err="1"/>
              <a:t>сіток</a:t>
            </a:r>
            <a:r>
              <a:rPr lang="ru-RU" dirty="0"/>
              <a:t> та умов доставки, </a:t>
            </a:r>
            <a:r>
              <a:rPr lang="ru-RU" dirty="0" err="1"/>
              <a:t>замовлення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48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/>
              <a:t>Репозиторій програмного продукту</a:t>
            </a:r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623E4F1-DC13-81FD-DE0E-38046A8E8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18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2722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9092" y="2774692"/>
            <a:ext cx="10515600" cy="1325563"/>
          </a:xfrm>
        </p:spPr>
        <p:txBody>
          <a:bodyPr/>
          <a:lstStyle/>
          <a:p>
            <a:pPr algn="ctr"/>
            <a:r>
              <a:rPr lang="uk-UA"/>
              <a:t>Дякую за увагу!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230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279</TotalTime>
  <Words>248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Google Sans</vt:lpstr>
      <vt:lpstr>Глубина</vt:lpstr>
      <vt:lpstr>Презентація до курсового проекту</vt:lpstr>
      <vt:lpstr>Постановка задачі</vt:lpstr>
      <vt:lpstr>Інструкція</vt:lpstr>
      <vt:lpstr>Висновки</vt:lpstr>
      <vt:lpstr>Репозиторій програмного продукту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</dc:title>
  <dc:creator>artem</dc:creator>
  <cp:lastModifiedBy>фіва фіав</cp:lastModifiedBy>
  <cp:revision>28</cp:revision>
  <dcterms:created xsi:type="dcterms:W3CDTF">2023-06-19T16:40:22Z</dcterms:created>
  <dcterms:modified xsi:type="dcterms:W3CDTF">2024-11-13T10:04:26Z</dcterms:modified>
</cp:coreProperties>
</file>