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93" d="100"/>
          <a:sy n="193" d="100"/>
        </p:scale>
        <p:origin x="-9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9CD937-8EED-F44D-B4CE-0064C4514D1F}" type="doc">
      <dgm:prSet loTypeId="urn:microsoft.com/office/officeart/2005/8/layout/hierarchy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7AB8AF-BD2F-6648-A5E6-A4C19EB50063}">
      <dgm:prSet phldrT="[Text]"/>
      <dgm:spPr/>
      <dgm:t>
        <a:bodyPr/>
        <a:lstStyle/>
        <a:p>
          <a:r>
            <a:rPr lang="en-US" dirty="0" smtClean="0"/>
            <a:t>Central Data Store</a:t>
          </a:r>
          <a:endParaRPr lang="en-US" dirty="0"/>
        </a:p>
      </dgm:t>
    </dgm:pt>
    <dgm:pt modelId="{D2529EDA-335F-BF48-B85D-85ADF9855A06}" type="parTrans" cxnId="{7E966C20-5AD9-2642-A3CD-8FD9A924FC02}">
      <dgm:prSet/>
      <dgm:spPr/>
      <dgm:t>
        <a:bodyPr/>
        <a:lstStyle/>
        <a:p>
          <a:endParaRPr lang="en-US"/>
        </a:p>
      </dgm:t>
    </dgm:pt>
    <dgm:pt modelId="{AE66BF6F-FC81-0F44-9D07-70D436F4320B}" type="sibTrans" cxnId="{7E966C20-5AD9-2642-A3CD-8FD9A924FC02}">
      <dgm:prSet/>
      <dgm:spPr/>
      <dgm:t>
        <a:bodyPr/>
        <a:lstStyle/>
        <a:p>
          <a:endParaRPr lang="en-US"/>
        </a:p>
      </dgm:t>
    </dgm:pt>
    <dgm:pt modelId="{DA3F75AF-8B7F-C142-B382-044B21C41534}">
      <dgm:prSet phldrT="[Text]"/>
      <dgm:spPr/>
      <dgm:t>
        <a:bodyPr/>
        <a:lstStyle/>
        <a:p>
          <a:r>
            <a:rPr lang="en-US" dirty="0" smtClean="0"/>
            <a:t>Regional Data Store 1</a:t>
          </a:r>
          <a:endParaRPr lang="en-US" dirty="0"/>
        </a:p>
      </dgm:t>
    </dgm:pt>
    <dgm:pt modelId="{A77686F3-48BA-4247-A6E2-E5C6AC53A6C7}" type="parTrans" cxnId="{43FAAE6E-7323-344D-A10E-8A18056AB95A}">
      <dgm:prSet/>
      <dgm:spPr/>
      <dgm:t>
        <a:bodyPr/>
        <a:lstStyle/>
        <a:p>
          <a:endParaRPr lang="en-US"/>
        </a:p>
      </dgm:t>
    </dgm:pt>
    <dgm:pt modelId="{D181E972-FA24-AB48-BFEE-28E8ADD2A974}" type="sibTrans" cxnId="{43FAAE6E-7323-344D-A10E-8A18056AB95A}">
      <dgm:prSet/>
      <dgm:spPr/>
      <dgm:t>
        <a:bodyPr/>
        <a:lstStyle/>
        <a:p>
          <a:endParaRPr lang="en-US"/>
        </a:p>
      </dgm:t>
    </dgm:pt>
    <dgm:pt modelId="{FBBBDD8C-2EE4-E743-9CBC-CEE3CABAB6C5}">
      <dgm:prSet phldrT="[Text]"/>
      <dgm:spPr/>
      <dgm:t>
        <a:bodyPr/>
        <a:lstStyle/>
        <a:p>
          <a:r>
            <a:rPr lang="en-US" dirty="0" smtClean="0"/>
            <a:t>Stream 1</a:t>
          </a:r>
          <a:endParaRPr lang="en-US" dirty="0"/>
        </a:p>
      </dgm:t>
    </dgm:pt>
    <dgm:pt modelId="{5F5B2AC1-4C8F-8749-A53A-138D18EE06F1}" type="parTrans" cxnId="{3B0D7891-842F-9841-9686-AB23A284FB20}">
      <dgm:prSet/>
      <dgm:spPr/>
      <dgm:t>
        <a:bodyPr/>
        <a:lstStyle/>
        <a:p>
          <a:endParaRPr lang="en-US"/>
        </a:p>
      </dgm:t>
    </dgm:pt>
    <dgm:pt modelId="{1AAF9E04-1A90-564C-9286-952FB14E1E80}" type="sibTrans" cxnId="{3B0D7891-842F-9841-9686-AB23A284FB20}">
      <dgm:prSet/>
      <dgm:spPr/>
      <dgm:t>
        <a:bodyPr/>
        <a:lstStyle/>
        <a:p>
          <a:endParaRPr lang="en-US"/>
        </a:p>
      </dgm:t>
    </dgm:pt>
    <dgm:pt modelId="{FE147732-2349-134B-8DF4-ACE6294F53B1}">
      <dgm:prSet phldrT="[Text]"/>
      <dgm:spPr/>
      <dgm:t>
        <a:bodyPr/>
        <a:lstStyle/>
        <a:p>
          <a:r>
            <a:rPr lang="en-US" dirty="0" smtClean="0"/>
            <a:t>Stream 2</a:t>
          </a:r>
          <a:endParaRPr lang="en-US" dirty="0"/>
        </a:p>
      </dgm:t>
    </dgm:pt>
    <dgm:pt modelId="{01ABDEB6-841C-B74A-96A1-FD706BF68F5F}" type="parTrans" cxnId="{54097D94-7177-B447-8AAE-AD253809CB3F}">
      <dgm:prSet/>
      <dgm:spPr/>
      <dgm:t>
        <a:bodyPr/>
        <a:lstStyle/>
        <a:p>
          <a:endParaRPr lang="en-US"/>
        </a:p>
      </dgm:t>
    </dgm:pt>
    <dgm:pt modelId="{C7A6F509-83A7-1E4B-AA20-21D7B4F03F4B}" type="sibTrans" cxnId="{54097D94-7177-B447-8AAE-AD253809CB3F}">
      <dgm:prSet/>
      <dgm:spPr/>
      <dgm:t>
        <a:bodyPr/>
        <a:lstStyle/>
        <a:p>
          <a:endParaRPr lang="en-US"/>
        </a:p>
      </dgm:t>
    </dgm:pt>
    <dgm:pt modelId="{B024CDC8-5B91-9244-9647-9F124B911FDE}">
      <dgm:prSet phldrT="[Text]"/>
      <dgm:spPr/>
      <dgm:t>
        <a:bodyPr/>
        <a:lstStyle/>
        <a:p>
          <a:r>
            <a:rPr lang="en-US" dirty="0" smtClean="0"/>
            <a:t>Regional Data Store 2</a:t>
          </a:r>
          <a:endParaRPr lang="en-US" dirty="0"/>
        </a:p>
      </dgm:t>
    </dgm:pt>
    <dgm:pt modelId="{57EDEBBF-4A8F-8A45-AE2A-C30D11B725E6}" type="parTrans" cxnId="{07429F27-EFC9-1F49-87C4-05A8051121CC}">
      <dgm:prSet/>
      <dgm:spPr/>
      <dgm:t>
        <a:bodyPr/>
        <a:lstStyle/>
        <a:p>
          <a:endParaRPr lang="en-US"/>
        </a:p>
      </dgm:t>
    </dgm:pt>
    <dgm:pt modelId="{2C59221A-59AA-BC42-AAA8-AC8D68C669F3}" type="sibTrans" cxnId="{07429F27-EFC9-1F49-87C4-05A8051121CC}">
      <dgm:prSet/>
      <dgm:spPr/>
      <dgm:t>
        <a:bodyPr/>
        <a:lstStyle/>
        <a:p>
          <a:endParaRPr lang="en-US"/>
        </a:p>
      </dgm:t>
    </dgm:pt>
    <dgm:pt modelId="{62925862-30F0-8F4F-8AE1-0C7C92E7F8C6}">
      <dgm:prSet phldrT="[Text]"/>
      <dgm:spPr/>
      <dgm:t>
        <a:bodyPr/>
        <a:lstStyle/>
        <a:p>
          <a:r>
            <a:rPr lang="en-US" dirty="0" smtClean="0"/>
            <a:t>Stream 3</a:t>
          </a:r>
          <a:endParaRPr lang="en-US" dirty="0"/>
        </a:p>
      </dgm:t>
    </dgm:pt>
    <dgm:pt modelId="{168F8325-DC48-3941-8CCB-622F6FEBC59D}" type="parTrans" cxnId="{B79092C6-5F18-9B47-B84F-1B0920460408}">
      <dgm:prSet/>
      <dgm:spPr/>
      <dgm:t>
        <a:bodyPr/>
        <a:lstStyle/>
        <a:p>
          <a:endParaRPr lang="en-US"/>
        </a:p>
      </dgm:t>
    </dgm:pt>
    <dgm:pt modelId="{43CC5005-A2D2-5940-A5C7-FCB747F08AE1}" type="sibTrans" cxnId="{B79092C6-5F18-9B47-B84F-1B0920460408}">
      <dgm:prSet/>
      <dgm:spPr/>
      <dgm:t>
        <a:bodyPr/>
        <a:lstStyle/>
        <a:p>
          <a:endParaRPr lang="en-US"/>
        </a:p>
      </dgm:t>
    </dgm:pt>
    <dgm:pt modelId="{53141E7D-A632-424A-8853-6BA211578A5A}">
      <dgm:prSet/>
      <dgm:spPr/>
      <dgm:t>
        <a:bodyPr/>
        <a:lstStyle/>
        <a:p>
          <a:r>
            <a:rPr lang="en-US" dirty="0" smtClean="0"/>
            <a:t>Media Type 1</a:t>
          </a:r>
          <a:endParaRPr lang="en-US" dirty="0"/>
        </a:p>
      </dgm:t>
    </dgm:pt>
    <dgm:pt modelId="{D14CE5F4-40C6-D94D-8E8E-BB7815979C5A}" type="parTrans" cxnId="{608B71AB-AAD1-7E4B-BDEA-79E500E45F14}">
      <dgm:prSet/>
      <dgm:spPr/>
      <dgm:t>
        <a:bodyPr/>
        <a:lstStyle/>
        <a:p>
          <a:endParaRPr lang="en-US"/>
        </a:p>
      </dgm:t>
    </dgm:pt>
    <dgm:pt modelId="{9CE13EAE-931E-804D-BADF-0A4B2798A077}" type="sibTrans" cxnId="{608B71AB-AAD1-7E4B-BDEA-79E500E45F14}">
      <dgm:prSet/>
      <dgm:spPr/>
      <dgm:t>
        <a:bodyPr/>
        <a:lstStyle/>
        <a:p>
          <a:endParaRPr lang="en-US"/>
        </a:p>
      </dgm:t>
    </dgm:pt>
    <dgm:pt modelId="{9A817F37-84AC-6F40-A4AE-651923AD5DED}">
      <dgm:prSet/>
      <dgm:spPr/>
      <dgm:t>
        <a:bodyPr/>
        <a:lstStyle/>
        <a:p>
          <a:r>
            <a:rPr lang="en-US" dirty="0" smtClean="0"/>
            <a:t>Media Type 2</a:t>
          </a:r>
          <a:endParaRPr lang="en-US" dirty="0"/>
        </a:p>
      </dgm:t>
    </dgm:pt>
    <dgm:pt modelId="{2CA6DA92-FDAD-354A-926B-EE5852736A3D}" type="parTrans" cxnId="{D7D30F66-856F-9D46-A453-7C69C7B33D16}">
      <dgm:prSet/>
      <dgm:spPr/>
      <dgm:t>
        <a:bodyPr/>
        <a:lstStyle/>
        <a:p>
          <a:endParaRPr lang="en-US"/>
        </a:p>
      </dgm:t>
    </dgm:pt>
    <dgm:pt modelId="{0FB822CA-B16E-5E43-AD77-553513332246}" type="sibTrans" cxnId="{D7D30F66-856F-9D46-A453-7C69C7B33D16}">
      <dgm:prSet/>
      <dgm:spPr/>
      <dgm:t>
        <a:bodyPr/>
        <a:lstStyle/>
        <a:p>
          <a:endParaRPr lang="en-US"/>
        </a:p>
      </dgm:t>
    </dgm:pt>
    <dgm:pt modelId="{BFE8CD12-E4E0-AB44-B3F4-D79D75C80719}">
      <dgm:prSet/>
      <dgm:spPr/>
      <dgm:t>
        <a:bodyPr/>
        <a:lstStyle/>
        <a:p>
          <a:r>
            <a:rPr lang="en-US" dirty="0" smtClean="0"/>
            <a:t>Media Type 1</a:t>
          </a:r>
          <a:endParaRPr lang="en-US" dirty="0"/>
        </a:p>
      </dgm:t>
    </dgm:pt>
    <dgm:pt modelId="{32AC9608-1537-D34B-989B-E4A91B1CA9E6}" type="parTrans" cxnId="{538E26BE-EE7E-A34D-9FAC-22306B6CE005}">
      <dgm:prSet/>
      <dgm:spPr/>
      <dgm:t>
        <a:bodyPr/>
        <a:lstStyle/>
        <a:p>
          <a:endParaRPr lang="en-US"/>
        </a:p>
      </dgm:t>
    </dgm:pt>
    <dgm:pt modelId="{F64882BA-9AC5-C649-855C-ED00DC7B8593}" type="sibTrans" cxnId="{538E26BE-EE7E-A34D-9FAC-22306B6CE005}">
      <dgm:prSet/>
      <dgm:spPr/>
      <dgm:t>
        <a:bodyPr/>
        <a:lstStyle/>
        <a:p>
          <a:endParaRPr lang="en-US"/>
        </a:p>
      </dgm:t>
    </dgm:pt>
    <dgm:pt modelId="{83C0185E-BD48-EB48-957A-6E85C32D6754}">
      <dgm:prSet/>
      <dgm:spPr/>
      <dgm:t>
        <a:bodyPr/>
        <a:lstStyle/>
        <a:p>
          <a:r>
            <a:rPr lang="en-US" dirty="0" smtClean="0"/>
            <a:t>Media Type 2</a:t>
          </a:r>
          <a:endParaRPr lang="en-US" dirty="0"/>
        </a:p>
      </dgm:t>
    </dgm:pt>
    <dgm:pt modelId="{21CF0262-47C1-E245-987F-40D1AE35215A}" type="parTrans" cxnId="{2EEEB35B-B924-E946-8A57-0AEEC0DE2802}">
      <dgm:prSet/>
      <dgm:spPr/>
      <dgm:t>
        <a:bodyPr/>
        <a:lstStyle/>
        <a:p>
          <a:endParaRPr lang="en-US"/>
        </a:p>
      </dgm:t>
    </dgm:pt>
    <dgm:pt modelId="{786974A7-4649-2D44-B5C1-50839232F3BD}" type="sibTrans" cxnId="{2EEEB35B-B924-E946-8A57-0AEEC0DE2802}">
      <dgm:prSet/>
      <dgm:spPr/>
      <dgm:t>
        <a:bodyPr/>
        <a:lstStyle/>
        <a:p>
          <a:endParaRPr lang="en-US"/>
        </a:p>
      </dgm:t>
    </dgm:pt>
    <dgm:pt modelId="{67B39CCE-6ABC-DD41-8D9A-4D70CD2C4018}" type="pres">
      <dgm:prSet presAssocID="{4C9CD937-8EED-F44D-B4CE-0064C4514D1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1D21ED3-7721-E143-BD5A-8F85F09773F8}" type="pres">
      <dgm:prSet presAssocID="{717AB8AF-BD2F-6648-A5E6-A4C19EB50063}" presName="root1" presStyleCnt="0"/>
      <dgm:spPr/>
    </dgm:pt>
    <dgm:pt modelId="{0B21C835-FAF6-B446-93F6-0EE345F1FCFE}" type="pres">
      <dgm:prSet presAssocID="{717AB8AF-BD2F-6648-A5E6-A4C19EB50063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128FFC-E18D-AC47-A844-17B1FC5793CB}" type="pres">
      <dgm:prSet presAssocID="{717AB8AF-BD2F-6648-A5E6-A4C19EB50063}" presName="level2hierChild" presStyleCnt="0"/>
      <dgm:spPr/>
    </dgm:pt>
    <dgm:pt modelId="{95F04C0F-1D2D-B04A-92C2-BE9B9C9AD483}" type="pres">
      <dgm:prSet presAssocID="{A77686F3-48BA-4247-A6E2-E5C6AC53A6C7}" presName="conn2-1" presStyleLbl="parChTrans1D2" presStyleIdx="0" presStyleCnt="2"/>
      <dgm:spPr/>
    </dgm:pt>
    <dgm:pt modelId="{2717BB60-13D9-F241-AF5E-45263FC97B84}" type="pres">
      <dgm:prSet presAssocID="{A77686F3-48BA-4247-A6E2-E5C6AC53A6C7}" presName="connTx" presStyleLbl="parChTrans1D2" presStyleIdx="0" presStyleCnt="2"/>
      <dgm:spPr/>
    </dgm:pt>
    <dgm:pt modelId="{15C706F6-D5F6-9648-BE3C-739CB4B8C879}" type="pres">
      <dgm:prSet presAssocID="{DA3F75AF-8B7F-C142-B382-044B21C41534}" presName="root2" presStyleCnt="0"/>
      <dgm:spPr/>
    </dgm:pt>
    <dgm:pt modelId="{284FF528-307D-454E-A51E-4229CABCF2D3}" type="pres">
      <dgm:prSet presAssocID="{DA3F75AF-8B7F-C142-B382-044B21C41534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959A279-2380-6F49-8EE6-484C5EDE7E1F}" type="pres">
      <dgm:prSet presAssocID="{DA3F75AF-8B7F-C142-B382-044B21C41534}" presName="level3hierChild" presStyleCnt="0"/>
      <dgm:spPr/>
    </dgm:pt>
    <dgm:pt modelId="{7BBD08EE-45C9-4940-B4C9-477AE0B22C32}" type="pres">
      <dgm:prSet presAssocID="{5F5B2AC1-4C8F-8749-A53A-138D18EE06F1}" presName="conn2-1" presStyleLbl="parChTrans1D3" presStyleIdx="0" presStyleCnt="3"/>
      <dgm:spPr/>
    </dgm:pt>
    <dgm:pt modelId="{DE8C3BD0-ECDA-1F43-90A3-C2798B83CE6B}" type="pres">
      <dgm:prSet presAssocID="{5F5B2AC1-4C8F-8749-A53A-138D18EE06F1}" presName="connTx" presStyleLbl="parChTrans1D3" presStyleIdx="0" presStyleCnt="3"/>
      <dgm:spPr/>
    </dgm:pt>
    <dgm:pt modelId="{1963C7AA-B35B-964A-9B43-5E3D4E3D9236}" type="pres">
      <dgm:prSet presAssocID="{FBBBDD8C-2EE4-E743-9CBC-CEE3CABAB6C5}" presName="root2" presStyleCnt="0"/>
      <dgm:spPr/>
    </dgm:pt>
    <dgm:pt modelId="{F02FCBF2-CBF4-9047-A0F8-DF1360339092}" type="pres">
      <dgm:prSet presAssocID="{FBBBDD8C-2EE4-E743-9CBC-CEE3CABAB6C5}" presName="LevelTwoTextNode" presStyleLbl="node3" presStyleIdx="0" presStyleCnt="3">
        <dgm:presLayoutVars>
          <dgm:chPref val="3"/>
        </dgm:presLayoutVars>
      </dgm:prSet>
      <dgm:spPr/>
    </dgm:pt>
    <dgm:pt modelId="{A512B8F9-225A-D048-BAC9-27A7095613FD}" type="pres">
      <dgm:prSet presAssocID="{FBBBDD8C-2EE4-E743-9CBC-CEE3CABAB6C5}" presName="level3hierChild" presStyleCnt="0"/>
      <dgm:spPr/>
    </dgm:pt>
    <dgm:pt modelId="{24FF55D1-EFA9-654A-9CA1-3479504B8C55}" type="pres">
      <dgm:prSet presAssocID="{32AC9608-1537-D34B-989B-E4A91B1CA9E6}" presName="conn2-1" presStyleLbl="parChTrans1D4" presStyleIdx="0" presStyleCnt="4"/>
      <dgm:spPr/>
    </dgm:pt>
    <dgm:pt modelId="{26EFE538-A811-054F-958F-F6DAEC78F99E}" type="pres">
      <dgm:prSet presAssocID="{32AC9608-1537-D34B-989B-E4A91B1CA9E6}" presName="connTx" presStyleLbl="parChTrans1D4" presStyleIdx="0" presStyleCnt="4"/>
      <dgm:spPr/>
    </dgm:pt>
    <dgm:pt modelId="{142D7BA6-D044-F549-9334-490A7D55A5A8}" type="pres">
      <dgm:prSet presAssocID="{BFE8CD12-E4E0-AB44-B3F4-D79D75C80719}" presName="root2" presStyleCnt="0"/>
      <dgm:spPr/>
    </dgm:pt>
    <dgm:pt modelId="{09FF5C37-AC29-7E4D-923F-1E61DB44FD05}" type="pres">
      <dgm:prSet presAssocID="{BFE8CD12-E4E0-AB44-B3F4-D79D75C80719}" presName="LevelTwoTextNode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9150146-5E13-B14A-8BBB-1294F2D22518}" type="pres">
      <dgm:prSet presAssocID="{BFE8CD12-E4E0-AB44-B3F4-D79D75C80719}" presName="level3hierChild" presStyleCnt="0"/>
      <dgm:spPr/>
    </dgm:pt>
    <dgm:pt modelId="{C78B2F50-D716-7541-9A2C-A985D3D269E6}" type="pres">
      <dgm:prSet presAssocID="{21CF0262-47C1-E245-987F-40D1AE35215A}" presName="conn2-1" presStyleLbl="parChTrans1D4" presStyleIdx="1" presStyleCnt="4"/>
      <dgm:spPr/>
    </dgm:pt>
    <dgm:pt modelId="{B3BE93F8-B86A-354B-B7B0-F99A1CF18976}" type="pres">
      <dgm:prSet presAssocID="{21CF0262-47C1-E245-987F-40D1AE35215A}" presName="connTx" presStyleLbl="parChTrans1D4" presStyleIdx="1" presStyleCnt="4"/>
      <dgm:spPr/>
    </dgm:pt>
    <dgm:pt modelId="{ACDF3CDD-3638-E346-8B16-6BA7D1F20601}" type="pres">
      <dgm:prSet presAssocID="{83C0185E-BD48-EB48-957A-6E85C32D6754}" presName="root2" presStyleCnt="0"/>
      <dgm:spPr/>
    </dgm:pt>
    <dgm:pt modelId="{F6499A60-8BCE-714D-9064-4205D4331CE3}" type="pres">
      <dgm:prSet presAssocID="{83C0185E-BD48-EB48-957A-6E85C32D6754}" presName="LevelTwoTextNode" presStyleLbl="node4" presStyleIdx="1" presStyleCnt="4">
        <dgm:presLayoutVars>
          <dgm:chPref val="3"/>
        </dgm:presLayoutVars>
      </dgm:prSet>
      <dgm:spPr/>
    </dgm:pt>
    <dgm:pt modelId="{02E5462E-3B24-D344-9097-B19761A36E1A}" type="pres">
      <dgm:prSet presAssocID="{83C0185E-BD48-EB48-957A-6E85C32D6754}" presName="level3hierChild" presStyleCnt="0"/>
      <dgm:spPr/>
    </dgm:pt>
    <dgm:pt modelId="{A5DE625C-C01D-E141-811D-EF1F98A4621B}" type="pres">
      <dgm:prSet presAssocID="{01ABDEB6-841C-B74A-96A1-FD706BF68F5F}" presName="conn2-1" presStyleLbl="parChTrans1D3" presStyleIdx="1" presStyleCnt="3"/>
      <dgm:spPr/>
    </dgm:pt>
    <dgm:pt modelId="{CBE81D91-DB10-984E-8D13-262F1CF4FDF5}" type="pres">
      <dgm:prSet presAssocID="{01ABDEB6-841C-B74A-96A1-FD706BF68F5F}" presName="connTx" presStyleLbl="parChTrans1D3" presStyleIdx="1" presStyleCnt="3"/>
      <dgm:spPr/>
    </dgm:pt>
    <dgm:pt modelId="{2D15B6AC-8F37-5B4A-909F-E456D64D1E98}" type="pres">
      <dgm:prSet presAssocID="{FE147732-2349-134B-8DF4-ACE6294F53B1}" presName="root2" presStyleCnt="0"/>
      <dgm:spPr/>
    </dgm:pt>
    <dgm:pt modelId="{6E606E30-CBE4-9D43-B4E2-FAFA57B9AF52}" type="pres">
      <dgm:prSet presAssocID="{FE147732-2349-134B-8DF4-ACE6294F53B1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922210-8ACF-414C-AA24-C336A22A2A57}" type="pres">
      <dgm:prSet presAssocID="{FE147732-2349-134B-8DF4-ACE6294F53B1}" presName="level3hierChild" presStyleCnt="0"/>
      <dgm:spPr/>
    </dgm:pt>
    <dgm:pt modelId="{71757446-22E8-A043-B57F-E44AFD33A963}" type="pres">
      <dgm:prSet presAssocID="{57EDEBBF-4A8F-8A45-AE2A-C30D11B725E6}" presName="conn2-1" presStyleLbl="parChTrans1D2" presStyleIdx="1" presStyleCnt="2"/>
      <dgm:spPr/>
    </dgm:pt>
    <dgm:pt modelId="{BA4D2C67-5C67-314D-9405-60B98E122D98}" type="pres">
      <dgm:prSet presAssocID="{57EDEBBF-4A8F-8A45-AE2A-C30D11B725E6}" presName="connTx" presStyleLbl="parChTrans1D2" presStyleIdx="1" presStyleCnt="2"/>
      <dgm:spPr/>
    </dgm:pt>
    <dgm:pt modelId="{843BB6F0-F145-7040-98CE-911DB8528370}" type="pres">
      <dgm:prSet presAssocID="{B024CDC8-5B91-9244-9647-9F124B911FDE}" presName="root2" presStyleCnt="0"/>
      <dgm:spPr/>
    </dgm:pt>
    <dgm:pt modelId="{2FDD2DEE-62FD-5045-9FB4-4A876A43A9C6}" type="pres">
      <dgm:prSet presAssocID="{B024CDC8-5B91-9244-9647-9F124B911FDE}" presName="LevelTwoTextNode" presStyleLbl="node2" presStyleIdx="1" presStyleCnt="2">
        <dgm:presLayoutVars>
          <dgm:chPref val="3"/>
        </dgm:presLayoutVars>
      </dgm:prSet>
      <dgm:spPr/>
    </dgm:pt>
    <dgm:pt modelId="{44918A62-4E37-094C-8F23-1F0800C358B6}" type="pres">
      <dgm:prSet presAssocID="{B024CDC8-5B91-9244-9647-9F124B911FDE}" presName="level3hierChild" presStyleCnt="0"/>
      <dgm:spPr/>
    </dgm:pt>
    <dgm:pt modelId="{E8C80D81-2752-8044-89F6-D871B072A05A}" type="pres">
      <dgm:prSet presAssocID="{168F8325-DC48-3941-8CCB-622F6FEBC59D}" presName="conn2-1" presStyleLbl="parChTrans1D3" presStyleIdx="2" presStyleCnt="3"/>
      <dgm:spPr/>
    </dgm:pt>
    <dgm:pt modelId="{236266B6-2C3D-FD4C-BDEA-3BC58F1B327B}" type="pres">
      <dgm:prSet presAssocID="{168F8325-DC48-3941-8CCB-622F6FEBC59D}" presName="connTx" presStyleLbl="parChTrans1D3" presStyleIdx="2" presStyleCnt="3"/>
      <dgm:spPr/>
    </dgm:pt>
    <dgm:pt modelId="{3B60BBB2-133B-D745-9536-9948828343A2}" type="pres">
      <dgm:prSet presAssocID="{62925862-30F0-8F4F-8AE1-0C7C92E7F8C6}" presName="root2" presStyleCnt="0"/>
      <dgm:spPr/>
    </dgm:pt>
    <dgm:pt modelId="{408FD997-F965-064D-A3BE-F6FA81F378FF}" type="pres">
      <dgm:prSet presAssocID="{62925862-30F0-8F4F-8AE1-0C7C92E7F8C6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8AA338-5DBC-D741-B1D8-ACF2234D2BE2}" type="pres">
      <dgm:prSet presAssocID="{62925862-30F0-8F4F-8AE1-0C7C92E7F8C6}" presName="level3hierChild" presStyleCnt="0"/>
      <dgm:spPr/>
    </dgm:pt>
    <dgm:pt modelId="{4FC71570-BBED-144F-B2F4-3B67668371BB}" type="pres">
      <dgm:prSet presAssocID="{D14CE5F4-40C6-D94D-8E8E-BB7815979C5A}" presName="conn2-1" presStyleLbl="parChTrans1D4" presStyleIdx="2" presStyleCnt="4"/>
      <dgm:spPr/>
    </dgm:pt>
    <dgm:pt modelId="{555E9302-6A4E-8E4E-9958-D108C577B3CC}" type="pres">
      <dgm:prSet presAssocID="{D14CE5F4-40C6-D94D-8E8E-BB7815979C5A}" presName="connTx" presStyleLbl="parChTrans1D4" presStyleIdx="2" presStyleCnt="4"/>
      <dgm:spPr/>
    </dgm:pt>
    <dgm:pt modelId="{AB4F9434-63AD-AB46-AE40-535F9F3526D2}" type="pres">
      <dgm:prSet presAssocID="{53141E7D-A632-424A-8853-6BA211578A5A}" presName="root2" presStyleCnt="0"/>
      <dgm:spPr/>
    </dgm:pt>
    <dgm:pt modelId="{28C63692-A964-6646-A142-8CA46DB02828}" type="pres">
      <dgm:prSet presAssocID="{53141E7D-A632-424A-8853-6BA211578A5A}" presName="LevelTwoTextNode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04B434-0E54-7240-AA8F-A2A4C4D9C7E9}" type="pres">
      <dgm:prSet presAssocID="{53141E7D-A632-424A-8853-6BA211578A5A}" presName="level3hierChild" presStyleCnt="0"/>
      <dgm:spPr/>
    </dgm:pt>
    <dgm:pt modelId="{F5454A7A-6794-5E4A-BCB3-59BB8DDEA7CB}" type="pres">
      <dgm:prSet presAssocID="{2CA6DA92-FDAD-354A-926B-EE5852736A3D}" presName="conn2-1" presStyleLbl="parChTrans1D4" presStyleIdx="3" presStyleCnt="4"/>
      <dgm:spPr/>
    </dgm:pt>
    <dgm:pt modelId="{3F49693B-191C-8D49-9D1D-334087173C03}" type="pres">
      <dgm:prSet presAssocID="{2CA6DA92-FDAD-354A-926B-EE5852736A3D}" presName="connTx" presStyleLbl="parChTrans1D4" presStyleIdx="3" presStyleCnt="4"/>
      <dgm:spPr/>
    </dgm:pt>
    <dgm:pt modelId="{B0D202F8-5989-5046-91E5-5D5BD6392B53}" type="pres">
      <dgm:prSet presAssocID="{9A817F37-84AC-6F40-A4AE-651923AD5DED}" presName="root2" presStyleCnt="0"/>
      <dgm:spPr/>
    </dgm:pt>
    <dgm:pt modelId="{C1F27B1C-E8D5-824E-BA72-3511E1429149}" type="pres">
      <dgm:prSet presAssocID="{9A817F37-84AC-6F40-A4AE-651923AD5DED}" presName="LevelTwoTextNode" presStyleLbl="node4" presStyleIdx="3" presStyleCnt="4">
        <dgm:presLayoutVars>
          <dgm:chPref val="3"/>
        </dgm:presLayoutVars>
      </dgm:prSet>
      <dgm:spPr/>
    </dgm:pt>
    <dgm:pt modelId="{3639CE3C-FBAE-2641-B6F9-BFCB665728E3}" type="pres">
      <dgm:prSet presAssocID="{9A817F37-84AC-6F40-A4AE-651923AD5DED}" presName="level3hierChild" presStyleCnt="0"/>
      <dgm:spPr/>
    </dgm:pt>
  </dgm:ptLst>
  <dgm:cxnLst>
    <dgm:cxn modelId="{3B0D7891-842F-9841-9686-AB23A284FB20}" srcId="{DA3F75AF-8B7F-C142-B382-044B21C41534}" destId="{FBBBDD8C-2EE4-E743-9CBC-CEE3CABAB6C5}" srcOrd="0" destOrd="0" parTransId="{5F5B2AC1-4C8F-8749-A53A-138D18EE06F1}" sibTransId="{1AAF9E04-1A90-564C-9286-952FB14E1E80}"/>
    <dgm:cxn modelId="{E31FEC6A-289A-5E46-A163-FD9CB1D64D3B}" type="presOf" srcId="{32AC9608-1537-D34B-989B-E4A91B1CA9E6}" destId="{24FF55D1-EFA9-654A-9CA1-3479504B8C55}" srcOrd="0" destOrd="0" presId="urn:microsoft.com/office/officeart/2005/8/layout/hierarchy2"/>
    <dgm:cxn modelId="{66FCB89C-FB15-754F-A298-CE6ADAE3EAF3}" type="presOf" srcId="{BFE8CD12-E4E0-AB44-B3F4-D79D75C80719}" destId="{09FF5C37-AC29-7E4D-923F-1E61DB44FD05}" srcOrd="0" destOrd="0" presId="urn:microsoft.com/office/officeart/2005/8/layout/hierarchy2"/>
    <dgm:cxn modelId="{07A79B85-72B0-504B-9C4F-175534A07930}" type="presOf" srcId="{83C0185E-BD48-EB48-957A-6E85C32D6754}" destId="{F6499A60-8BCE-714D-9064-4205D4331CE3}" srcOrd="0" destOrd="0" presId="urn:microsoft.com/office/officeart/2005/8/layout/hierarchy2"/>
    <dgm:cxn modelId="{4054CC61-83D3-E349-86A0-7140822F3DFE}" type="presOf" srcId="{D14CE5F4-40C6-D94D-8E8E-BB7815979C5A}" destId="{555E9302-6A4E-8E4E-9958-D108C577B3CC}" srcOrd="1" destOrd="0" presId="urn:microsoft.com/office/officeart/2005/8/layout/hierarchy2"/>
    <dgm:cxn modelId="{CC80CA50-74F9-464E-BFAE-E418EE17DE2B}" type="presOf" srcId="{57EDEBBF-4A8F-8A45-AE2A-C30D11B725E6}" destId="{BA4D2C67-5C67-314D-9405-60B98E122D98}" srcOrd="1" destOrd="0" presId="urn:microsoft.com/office/officeart/2005/8/layout/hierarchy2"/>
    <dgm:cxn modelId="{80BC406C-430B-DF4F-8368-E1E1E8AB8B71}" type="presOf" srcId="{32AC9608-1537-D34B-989B-E4A91B1CA9E6}" destId="{26EFE538-A811-054F-958F-F6DAEC78F99E}" srcOrd="1" destOrd="0" presId="urn:microsoft.com/office/officeart/2005/8/layout/hierarchy2"/>
    <dgm:cxn modelId="{1F00A4D7-4DC5-C147-B8DF-7896C923646F}" type="presOf" srcId="{168F8325-DC48-3941-8CCB-622F6FEBC59D}" destId="{E8C80D81-2752-8044-89F6-D871B072A05A}" srcOrd="0" destOrd="0" presId="urn:microsoft.com/office/officeart/2005/8/layout/hierarchy2"/>
    <dgm:cxn modelId="{D00E7775-355E-154B-98FA-61472651FDC8}" type="presOf" srcId="{01ABDEB6-841C-B74A-96A1-FD706BF68F5F}" destId="{CBE81D91-DB10-984E-8D13-262F1CF4FDF5}" srcOrd="1" destOrd="0" presId="urn:microsoft.com/office/officeart/2005/8/layout/hierarchy2"/>
    <dgm:cxn modelId="{E262B89C-2921-1241-AB63-28DF3145051E}" type="presOf" srcId="{21CF0262-47C1-E245-987F-40D1AE35215A}" destId="{B3BE93F8-B86A-354B-B7B0-F99A1CF18976}" srcOrd="1" destOrd="0" presId="urn:microsoft.com/office/officeart/2005/8/layout/hierarchy2"/>
    <dgm:cxn modelId="{C7B46C3E-0C4D-104E-AC0C-8E322093F2EE}" type="presOf" srcId="{717AB8AF-BD2F-6648-A5E6-A4C19EB50063}" destId="{0B21C835-FAF6-B446-93F6-0EE345F1FCFE}" srcOrd="0" destOrd="0" presId="urn:microsoft.com/office/officeart/2005/8/layout/hierarchy2"/>
    <dgm:cxn modelId="{944E887C-DCC7-D046-868A-97D3995DBB84}" type="presOf" srcId="{62925862-30F0-8F4F-8AE1-0C7C92E7F8C6}" destId="{408FD997-F965-064D-A3BE-F6FA81F378FF}" srcOrd="0" destOrd="0" presId="urn:microsoft.com/office/officeart/2005/8/layout/hierarchy2"/>
    <dgm:cxn modelId="{79EA117F-F040-AC48-B49C-10FF299A34A4}" type="presOf" srcId="{A77686F3-48BA-4247-A6E2-E5C6AC53A6C7}" destId="{2717BB60-13D9-F241-AF5E-45263FC97B84}" srcOrd="1" destOrd="0" presId="urn:microsoft.com/office/officeart/2005/8/layout/hierarchy2"/>
    <dgm:cxn modelId="{54097D94-7177-B447-8AAE-AD253809CB3F}" srcId="{DA3F75AF-8B7F-C142-B382-044B21C41534}" destId="{FE147732-2349-134B-8DF4-ACE6294F53B1}" srcOrd="1" destOrd="0" parTransId="{01ABDEB6-841C-B74A-96A1-FD706BF68F5F}" sibTransId="{C7A6F509-83A7-1E4B-AA20-21D7B4F03F4B}"/>
    <dgm:cxn modelId="{43FAAE6E-7323-344D-A10E-8A18056AB95A}" srcId="{717AB8AF-BD2F-6648-A5E6-A4C19EB50063}" destId="{DA3F75AF-8B7F-C142-B382-044B21C41534}" srcOrd="0" destOrd="0" parTransId="{A77686F3-48BA-4247-A6E2-E5C6AC53A6C7}" sibTransId="{D181E972-FA24-AB48-BFEE-28E8ADD2A974}"/>
    <dgm:cxn modelId="{060EF928-F57B-3149-891E-D4DDDA873CB0}" type="presOf" srcId="{2CA6DA92-FDAD-354A-926B-EE5852736A3D}" destId="{3F49693B-191C-8D49-9D1D-334087173C03}" srcOrd="1" destOrd="0" presId="urn:microsoft.com/office/officeart/2005/8/layout/hierarchy2"/>
    <dgm:cxn modelId="{B79092C6-5F18-9B47-B84F-1B0920460408}" srcId="{B024CDC8-5B91-9244-9647-9F124B911FDE}" destId="{62925862-30F0-8F4F-8AE1-0C7C92E7F8C6}" srcOrd="0" destOrd="0" parTransId="{168F8325-DC48-3941-8CCB-622F6FEBC59D}" sibTransId="{43CC5005-A2D2-5940-A5C7-FCB747F08AE1}"/>
    <dgm:cxn modelId="{7E966C20-5AD9-2642-A3CD-8FD9A924FC02}" srcId="{4C9CD937-8EED-F44D-B4CE-0064C4514D1F}" destId="{717AB8AF-BD2F-6648-A5E6-A4C19EB50063}" srcOrd="0" destOrd="0" parTransId="{D2529EDA-335F-BF48-B85D-85ADF9855A06}" sibTransId="{AE66BF6F-FC81-0F44-9D07-70D436F4320B}"/>
    <dgm:cxn modelId="{4B38FF86-DC63-9C4D-B09A-C42A49799724}" type="presOf" srcId="{53141E7D-A632-424A-8853-6BA211578A5A}" destId="{28C63692-A964-6646-A142-8CA46DB02828}" srcOrd="0" destOrd="0" presId="urn:microsoft.com/office/officeart/2005/8/layout/hierarchy2"/>
    <dgm:cxn modelId="{66204709-FC71-AC41-BB6B-DFFC6F707D2F}" type="presOf" srcId="{21CF0262-47C1-E245-987F-40D1AE35215A}" destId="{C78B2F50-D716-7541-9A2C-A985D3D269E6}" srcOrd="0" destOrd="0" presId="urn:microsoft.com/office/officeart/2005/8/layout/hierarchy2"/>
    <dgm:cxn modelId="{43384256-99F3-114A-8DCD-412C905A9160}" type="presOf" srcId="{4C9CD937-8EED-F44D-B4CE-0064C4514D1F}" destId="{67B39CCE-6ABC-DD41-8D9A-4D70CD2C4018}" srcOrd="0" destOrd="0" presId="urn:microsoft.com/office/officeart/2005/8/layout/hierarchy2"/>
    <dgm:cxn modelId="{47864E3A-8ABA-D847-A332-E5B48FFC4C16}" type="presOf" srcId="{9A817F37-84AC-6F40-A4AE-651923AD5DED}" destId="{C1F27B1C-E8D5-824E-BA72-3511E1429149}" srcOrd="0" destOrd="0" presId="urn:microsoft.com/office/officeart/2005/8/layout/hierarchy2"/>
    <dgm:cxn modelId="{2922D9D2-A6E0-5846-B11A-51CFEAF9BDD3}" type="presOf" srcId="{FBBBDD8C-2EE4-E743-9CBC-CEE3CABAB6C5}" destId="{F02FCBF2-CBF4-9047-A0F8-DF1360339092}" srcOrd="0" destOrd="0" presId="urn:microsoft.com/office/officeart/2005/8/layout/hierarchy2"/>
    <dgm:cxn modelId="{ACC36881-FE04-B340-8FCA-CDA3CD611313}" type="presOf" srcId="{D14CE5F4-40C6-D94D-8E8E-BB7815979C5A}" destId="{4FC71570-BBED-144F-B2F4-3B67668371BB}" srcOrd="0" destOrd="0" presId="urn:microsoft.com/office/officeart/2005/8/layout/hierarchy2"/>
    <dgm:cxn modelId="{04CA3136-3E45-494E-8B5F-E6C28071400A}" type="presOf" srcId="{168F8325-DC48-3941-8CCB-622F6FEBC59D}" destId="{236266B6-2C3D-FD4C-BDEA-3BC58F1B327B}" srcOrd="1" destOrd="0" presId="urn:microsoft.com/office/officeart/2005/8/layout/hierarchy2"/>
    <dgm:cxn modelId="{66C53726-21E7-0546-B7D6-B77461F02B70}" type="presOf" srcId="{5F5B2AC1-4C8F-8749-A53A-138D18EE06F1}" destId="{7BBD08EE-45C9-4940-B4C9-477AE0B22C32}" srcOrd="0" destOrd="0" presId="urn:microsoft.com/office/officeart/2005/8/layout/hierarchy2"/>
    <dgm:cxn modelId="{2EEEB35B-B924-E946-8A57-0AEEC0DE2802}" srcId="{FBBBDD8C-2EE4-E743-9CBC-CEE3CABAB6C5}" destId="{83C0185E-BD48-EB48-957A-6E85C32D6754}" srcOrd="1" destOrd="0" parTransId="{21CF0262-47C1-E245-987F-40D1AE35215A}" sibTransId="{786974A7-4649-2D44-B5C1-50839232F3BD}"/>
    <dgm:cxn modelId="{CBB65F35-7EE9-DC4C-8958-93AFDE33C249}" type="presOf" srcId="{01ABDEB6-841C-B74A-96A1-FD706BF68F5F}" destId="{A5DE625C-C01D-E141-811D-EF1F98A4621B}" srcOrd="0" destOrd="0" presId="urn:microsoft.com/office/officeart/2005/8/layout/hierarchy2"/>
    <dgm:cxn modelId="{07429F27-EFC9-1F49-87C4-05A8051121CC}" srcId="{717AB8AF-BD2F-6648-A5E6-A4C19EB50063}" destId="{B024CDC8-5B91-9244-9647-9F124B911FDE}" srcOrd="1" destOrd="0" parTransId="{57EDEBBF-4A8F-8A45-AE2A-C30D11B725E6}" sibTransId="{2C59221A-59AA-BC42-AAA8-AC8D68C669F3}"/>
    <dgm:cxn modelId="{9EB0DD34-334C-FE41-A039-7C08199A4F64}" type="presOf" srcId="{DA3F75AF-8B7F-C142-B382-044B21C41534}" destId="{284FF528-307D-454E-A51E-4229CABCF2D3}" srcOrd="0" destOrd="0" presId="urn:microsoft.com/office/officeart/2005/8/layout/hierarchy2"/>
    <dgm:cxn modelId="{1C14A1F8-B5C7-394E-8746-FBA475EBD200}" type="presOf" srcId="{57EDEBBF-4A8F-8A45-AE2A-C30D11B725E6}" destId="{71757446-22E8-A043-B57F-E44AFD33A963}" srcOrd="0" destOrd="0" presId="urn:microsoft.com/office/officeart/2005/8/layout/hierarchy2"/>
    <dgm:cxn modelId="{9E507780-7880-904C-858D-A6189F935B9E}" type="presOf" srcId="{A77686F3-48BA-4247-A6E2-E5C6AC53A6C7}" destId="{95F04C0F-1D2D-B04A-92C2-BE9B9C9AD483}" srcOrd="0" destOrd="0" presId="urn:microsoft.com/office/officeart/2005/8/layout/hierarchy2"/>
    <dgm:cxn modelId="{D7D30F66-856F-9D46-A453-7C69C7B33D16}" srcId="{62925862-30F0-8F4F-8AE1-0C7C92E7F8C6}" destId="{9A817F37-84AC-6F40-A4AE-651923AD5DED}" srcOrd="1" destOrd="0" parTransId="{2CA6DA92-FDAD-354A-926B-EE5852736A3D}" sibTransId="{0FB822CA-B16E-5E43-AD77-553513332246}"/>
    <dgm:cxn modelId="{538E26BE-EE7E-A34D-9FAC-22306B6CE005}" srcId="{FBBBDD8C-2EE4-E743-9CBC-CEE3CABAB6C5}" destId="{BFE8CD12-E4E0-AB44-B3F4-D79D75C80719}" srcOrd="0" destOrd="0" parTransId="{32AC9608-1537-D34B-989B-E4A91B1CA9E6}" sibTransId="{F64882BA-9AC5-C649-855C-ED00DC7B8593}"/>
    <dgm:cxn modelId="{939D8F6B-F13A-B245-80D6-F49BDB3CD275}" type="presOf" srcId="{5F5B2AC1-4C8F-8749-A53A-138D18EE06F1}" destId="{DE8C3BD0-ECDA-1F43-90A3-C2798B83CE6B}" srcOrd="1" destOrd="0" presId="urn:microsoft.com/office/officeart/2005/8/layout/hierarchy2"/>
    <dgm:cxn modelId="{CB066920-51FE-C347-B447-441009CF6DFD}" type="presOf" srcId="{FE147732-2349-134B-8DF4-ACE6294F53B1}" destId="{6E606E30-CBE4-9D43-B4E2-FAFA57B9AF52}" srcOrd="0" destOrd="0" presId="urn:microsoft.com/office/officeart/2005/8/layout/hierarchy2"/>
    <dgm:cxn modelId="{9503B794-1FF1-634F-BF54-0863026EEA11}" type="presOf" srcId="{B024CDC8-5B91-9244-9647-9F124B911FDE}" destId="{2FDD2DEE-62FD-5045-9FB4-4A876A43A9C6}" srcOrd="0" destOrd="0" presId="urn:microsoft.com/office/officeart/2005/8/layout/hierarchy2"/>
    <dgm:cxn modelId="{0DD5AEC0-DE10-7B4A-A07E-001DB3261DAC}" type="presOf" srcId="{2CA6DA92-FDAD-354A-926B-EE5852736A3D}" destId="{F5454A7A-6794-5E4A-BCB3-59BB8DDEA7CB}" srcOrd="0" destOrd="0" presId="urn:microsoft.com/office/officeart/2005/8/layout/hierarchy2"/>
    <dgm:cxn modelId="{608B71AB-AAD1-7E4B-BDEA-79E500E45F14}" srcId="{62925862-30F0-8F4F-8AE1-0C7C92E7F8C6}" destId="{53141E7D-A632-424A-8853-6BA211578A5A}" srcOrd="0" destOrd="0" parTransId="{D14CE5F4-40C6-D94D-8E8E-BB7815979C5A}" sibTransId="{9CE13EAE-931E-804D-BADF-0A4B2798A077}"/>
    <dgm:cxn modelId="{92F5E172-AB64-604B-9901-6102751B6749}" type="presParOf" srcId="{67B39CCE-6ABC-DD41-8D9A-4D70CD2C4018}" destId="{31D21ED3-7721-E143-BD5A-8F85F09773F8}" srcOrd="0" destOrd="0" presId="urn:microsoft.com/office/officeart/2005/8/layout/hierarchy2"/>
    <dgm:cxn modelId="{7A304812-1BEB-AD48-9981-7F19297104A9}" type="presParOf" srcId="{31D21ED3-7721-E143-BD5A-8F85F09773F8}" destId="{0B21C835-FAF6-B446-93F6-0EE345F1FCFE}" srcOrd="0" destOrd="0" presId="urn:microsoft.com/office/officeart/2005/8/layout/hierarchy2"/>
    <dgm:cxn modelId="{1F5CB0DD-1365-C243-94BA-8F2321BB819E}" type="presParOf" srcId="{31D21ED3-7721-E143-BD5A-8F85F09773F8}" destId="{61128FFC-E18D-AC47-A844-17B1FC5793CB}" srcOrd="1" destOrd="0" presId="urn:microsoft.com/office/officeart/2005/8/layout/hierarchy2"/>
    <dgm:cxn modelId="{C0D64991-5A33-A943-9431-7A742B0CD126}" type="presParOf" srcId="{61128FFC-E18D-AC47-A844-17B1FC5793CB}" destId="{95F04C0F-1D2D-B04A-92C2-BE9B9C9AD483}" srcOrd="0" destOrd="0" presId="urn:microsoft.com/office/officeart/2005/8/layout/hierarchy2"/>
    <dgm:cxn modelId="{E5A8AE3A-93F6-684D-8156-1B35B263865C}" type="presParOf" srcId="{95F04C0F-1D2D-B04A-92C2-BE9B9C9AD483}" destId="{2717BB60-13D9-F241-AF5E-45263FC97B84}" srcOrd="0" destOrd="0" presId="urn:microsoft.com/office/officeart/2005/8/layout/hierarchy2"/>
    <dgm:cxn modelId="{7506D89E-52AB-7740-A471-BD827FC279C0}" type="presParOf" srcId="{61128FFC-E18D-AC47-A844-17B1FC5793CB}" destId="{15C706F6-D5F6-9648-BE3C-739CB4B8C879}" srcOrd="1" destOrd="0" presId="urn:microsoft.com/office/officeart/2005/8/layout/hierarchy2"/>
    <dgm:cxn modelId="{1C631B33-E100-FB4A-B2AF-E40E4BB361D5}" type="presParOf" srcId="{15C706F6-D5F6-9648-BE3C-739CB4B8C879}" destId="{284FF528-307D-454E-A51E-4229CABCF2D3}" srcOrd="0" destOrd="0" presId="urn:microsoft.com/office/officeart/2005/8/layout/hierarchy2"/>
    <dgm:cxn modelId="{7F0964DE-290F-8940-850A-BE3DE0E0DF10}" type="presParOf" srcId="{15C706F6-D5F6-9648-BE3C-739CB4B8C879}" destId="{C959A279-2380-6F49-8EE6-484C5EDE7E1F}" srcOrd="1" destOrd="0" presId="urn:microsoft.com/office/officeart/2005/8/layout/hierarchy2"/>
    <dgm:cxn modelId="{F52552D4-6196-8042-8A94-C53E11D1B7CE}" type="presParOf" srcId="{C959A279-2380-6F49-8EE6-484C5EDE7E1F}" destId="{7BBD08EE-45C9-4940-B4C9-477AE0B22C32}" srcOrd="0" destOrd="0" presId="urn:microsoft.com/office/officeart/2005/8/layout/hierarchy2"/>
    <dgm:cxn modelId="{6156DFA5-0CD0-5845-84B1-BABD3A4ABE22}" type="presParOf" srcId="{7BBD08EE-45C9-4940-B4C9-477AE0B22C32}" destId="{DE8C3BD0-ECDA-1F43-90A3-C2798B83CE6B}" srcOrd="0" destOrd="0" presId="urn:microsoft.com/office/officeart/2005/8/layout/hierarchy2"/>
    <dgm:cxn modelId="{BF9CD46F-5F99-FA47-88E7-53BAA2BAB1BB}" type="presParOf" srcId="{C959A279-2380-6F49-8EE6-484C5EDE7E1F}" destId="{1963C7AA-B35B-964A-9B43-5E3D4E3D9236}" srcOrd="1" destOrd="0" presId="urn:microsoft.com/office/officeart/2005/8/layout/hierarchy2"/>
    <dgm:cxn modelId="{EB7FA2A8-E118-674D-9B49-28D6ED4F2011}" type="presParOf" srcId="{1963C7AA-B35B-964A-9B43-5E3D4E3D9236}" destId="{F02FCBF2-CBF4-9047-A0F8-DF1360339092}" srcOrd="0" destOrd="0" presId="urn:microsoft.com/office/officeart/2005/8/layout/hierarchy2"/>
    <dgm:cxn modelId="{5E72023A-51A4-3D40-863E-6107D8EDFA73}" type="presParOf" srcId="{1963C7AA-B35B-964A-9B43-5E3D4E3D9236}" destId="{A512B8F9-225A-D048-BAC9-27A7095613FD}" srcOrd="1" destOrd="0" presId="urn:microsoft.com/office/officeart/2005/8/layout/hierarchy2"/>
    <dgm:cxn modelId="{9B6F2A8F-3755-A24F-A5CF-89958B75F6E9}" type="presParOf" srcId="{A512B8F9-225A-D048-BAC9-27A7095613FD}" destId="{24FF55D1-EFA9-654A-9CA1-3479504B8C55}" srcOrd="0" destOrd="0" presId="urn:microsoft.com/office/officeart/2005/8/layout/hierarchy2"/>
    <dgm:cxn modelId="{C063E47D-7505-1745-A756-FC64F958D794}" type="presParOf" srcId="{24FF55D1-EFA9-654A-9CA1-3479504B8C55}" destId="{26EFE538-A811-054F-958F-F6DAEC78F99E}" srcOrd="0" destOrd="0" presId="urn:microsoft.com/office/officeart/2005/8/layout/hierarchy2"/>
    <dgm:cxn modelId="{F3FD568E-0E3D-3E4D-86AF-C08A76965CFE}" type="presParOf" srcId="{A512B8F9-225A-D048-BAC9-27A7095613FD}" destId="{142D7BA6-D044-F549-9334-490A7D55A5A8}" srcOrd="1" destOrd="0" presId="urn:microsoft.com/office/officeart/2005/8/layout/hierarchy2"/>
    <dgm:cxn modelId="{51A2D23F-6FD7-7249-8858-B45251A0321F}" type="presParOf" srcId="{142D7BA6-D044-F549-9334-490A7D55A5A8}" destId="{09FF5C37-AC29-7E4D-923F-1E61DB44FD05}" srcOrd="0" destOrd="0" presId="urn:microsoft.com/office/officeart/2005/8/layout/hierarchy2"/>
    <dgm:cxn modelId="{A7DF99FA-A671-7449-91B5-67D5497C6B19}" type="presParOf" srcId="{142D7BA6-D044-F549-9334-490A7D55A5A8}" destId="{19150146-5E13-B14A-8BBB-1294F2D22518}" srcOrd="1" destOrd="0" presId="urn:microsoft.com/office/officeart/2005/8/layout/hierarchy2"/>
    <dgm:cxn modelId="{DAB42C44-2711-1242-97B2-A760F7666A69}" type="presParOf" srcId="{A512B8F9-225A-D048-BAC9-27A7095613FD}" destId="{C78B2F50-D716-7541-9A2C-A985D3D269E6}" srcOrd="2" destOrd="0" presId="urn:microsoft.com/office/officeart/2005/8/layout/hierarchy2"/>
    <dgm:cxn modelId="{5CF1DE79-5A0F-744B-AA80-7D34A44E8E73}" type="presParOf" srcId="{C78B2F50-D716-7541-9A2C-A985D3D269E6}" destId="{B3BE93F8-B86A-354B-B7B0-F99A1CF18976}" srcOrd="0" destOrd="0" presId="urn:microsoft.com/office/officeart/2005/8/layout/hierarchy2"/>
    <dgm:cxn modelId="{0B3A2DEC-E06C-FB43-BC60-212F1312EBB0}" type="presParOf" srcId="{A512B8F9-225A-D048-BAC9-27A7095613FD}" destId="{ACDF3CDD-3638-E346-8B16-6BA7D1F20601}" srcOrd="3" destOrd="0" presId="urn:microsoft.com/office/officeart/2005/8/layout/hierarchy2"/>
    <dgm:cxn modelId="{E2F40751-F95F-2B49-AD50-07BBDFCE1226}" type="presParOf" srcId="{ACDF3CDD-3638-E346-8B16-6BA7D1F20601}" destId="{F6499A60-8BCE-714D-9064-4205D4331CE3}" srcOrd="0" destOrd="0" presId="urn:microsoft.com/office/officeart/2005/8/layout/hierarchy2"/>
    <dgm:cxn modelId="{BBD20FBE-63C7-1C4C-B15A-07A05CA5DED7}" type="presParOf" srcId="{ACDF3CDD-3638-E346-8B16-6BA7D1F20601}" destId="{02E5462E-3B24-D344-9097-B19761A36E1A}" srcOrd="1" destOrd="0" presId="urn:microsoft.com/office/officeart/2005/8/layout/hierarchy2"/>
    <dgm:cxn modelId="{D32576D7-6B8F-994B-A3FA-E8691F50273A}" type="presParOf" srcId="{C959A279-2380-6F49-8EE6-484C5EDE7E1F}" destId="{A5DE625C-C01D-E141-811D-EF1F98A4621B}" srcOrd="2" destOrd="0" presId="urn:microsoft.com/office/officeart/2005/8/layout/hierarchy2"/>
    <dgm:cxn modelId="{9A89F3A3-864B-2E42-935E-0499E8BC0DC2}" type="presParOf" srcId="{A5DE625C-C01D-E141-811D-EF1F98A4621B}" destId="{CBE81D91-DB10-984E-8D13-262F1CF4FDF5}" srcOrd="0" destOrd="0" presId="urn:microsoft.com/office/officeart/2005/8/layout/hierarchy2"/>
    <dgm:cxn modelId="{2DAB22A1-CF5F-8A42-91F0-7EC11686D10C}" type="presParOf" srcId="{C959A279-2380-6F49-8EE6-484C5EDE7E1F}" destId="{2D15B6AC-8F37-5B4A-909F-E456D64D1E98}" srcOrd="3" destOrd="0" presId="urn:microsoft.com/office/officeart/2005/8/layout/hierarchy2"/>
    <dgm:cxn modelId="{2B59E64A-5C1A-AB47-8AEA-36FD47A19DE8}" type="presParOf" srcId="{2D15B6AC-8F37-5B4A-909F-E456D64D1E98}" destId="{6E606E30-CBE4-9D43-B4E2-FAFA57B9AF52}" srcOrd="0" destOrd="0" presId="urn:microsoft.com/office/officeart/2005/8/layout/hierarchy2"/>
    <dgm:cxn modelId="{0870D1A0-DE5E-0741-A1C3-7053F2E163DD}" type="presParOf" srcId="{2D15B6AC-8F37-5B4A-909F-E456D64D1E98}" destId="{D1922210-8ACF-414C-AA24-C336A22A2A57}" srcOrd="1" destOrd="0" presId="urn:microsoft.com/office/officeart/2005/8/layout/hierarchy2"/>
    <dgm:cxn modelId="{1109366F-E5CF-1343-B4F5-55944D2643B0}" type="presParOf" srcId="{61128FFC-E18D-AC47-A844-17B1FC5793CB}" destId="{71757446-22E8-A043-B57F-E44AFD33A963}" srcOrd="2" destOrd="0" presId="urn:microsoft.com/office/officeart/2005/8/layout/hierarchy2"/>
    <dgm:cxn modelId="{3217C996-C20A-9D44-B294-AEB4A339DA11}" type="presParOf" srcId="{71757446-22E8-A043-B57F-E44AFD33A963}" destId="{BA4D2C67-5C67-314D-9405-60B98E122D98}" srcOrd="0" destOrd="0" presId="urn:microsoft.com/office/officeart/2005/8/layout/hierarchy2"/>
    <dgm:cxn modelId="{2DEC50AF-8139-DD4B-A769-5DDDAD22C7C1}" type="presParOf" srcId="{61128FFC-E18D-AC47-A844-17B1FC5793CB}" destId="{843BB6F0-F145-7040-98CE-911DB8528370}" srcOrd="3" destOrd="0" presId="urn:microsoft.com/office/officeart/2005/8/layout/hierarchy2"/>
    <dgm:cxn modelId="{83C78C49-5E22-7343-865B-813534E3A8C5}" type="presParOf" srcId="{843BB6F0-F145-7040-98CE-911DB8528370}" destId="{2FDD2DEE-62FD-5045-9FB4-4A876A43A9C6}" srcOrd="0" destOrd="0" presId="urn:microsoft.com/office/officeart/2005/8/layout/hierarchy2"/>
    <dgm:cxn modelId="{3E956923-7FD2-2A4A-A438-4AFF33957E16}" type="presParOf" srcId="{843BB6F0-F145-7040-98CE-911DB8528370}" destId="{44918A62-4E37-094C-8F23-1F0800C358B6}" srcOrd="1" destOrd="0" presId="urn:microsoft.com/office/officeart/2005/8/layout/hierarchy2"/>
    <dgm:cxn modelId="{69F16963-EC77-F046-A9AB-A1FF183BD046}" type="presParOf" srcId="{44918A62-4E37-094C-8F23-1F0800C358B6}" destId="{E8C80D81-2752-8044-89F6-D871B072A05A}" srcOrd="0" destOrd="0" presId="urn:microsoft.com/office/officeart/2005/8/layout/hierarchy2"/>
    <dgm:cxn modelId="{B5983180-9BCA-4540-BEFD-FA96253CF9C6}" type="presParOf" srcId="{E8C80D81-2752-8044-89F6-D871B072A05A}" destId="{236266B6-2C3D-FD4C-BDEA-3BC58F1B327B}" srcOrd="0" destOrd="0" presId="urn:microsoft.com/office/officeart/2005/8/layout/hierarchy2"/>
    <dgm:cxn modelId="{783DD816-01FA-0942-8312-55F47893CB04}" type="presParOf" srcId="{44918A62-4E37-094C-8F23-1F0800C358B6}" destId="{3B60BBB2-133B-D745-9536-9948828343A2}" srcOrd="1" destOrd="0" presId="urn:microsoft.com/office/officeart/2005/8/layout/hierarchy2"/>
    <dgm:cxn modelId="{B725F675-9E50-874F-93D4-5762195EB150}" type="presParOf" srcId="{3B60BBB2-133B-D745-9536-9948828343A2}" destId="{408FD997-F965-064D-A3BE-F6FA81F378FF}" srcOrd="0" destOrd="0" presId="urn:microsoft.com/office/officeart/2005/8/layout/hierarchy2"/>
    <dgm:cxn modelId="{97BAB791-889F-8146-9477-47C66C6661C5}" type="presParOf" srcId="{3B60BBB2-133B-D745-9536-9948828343A2}" destId="{4C8AA338-5DBC-D741-B1D8-ACF2234D2BE2}" srcOrd="1" destOrd="0" presId="urn:microsoft.com/office/officeart/2005/8/layout/hierarchy2"/>
    <dgm:cxn modelId="{F01AB3A5-0BCF-1143-AF74-CDE7BEBDEFA2}" type="presParOf" srcId="{4C8AA338-5DBC-D741-B1D8-ACF2234D2BE2}" destId="{4FC71570-BBED-144F-B2F4-3B67668371BB}" srcOrd="0" destOrd="0" presId="urn:microsoft.com/office/officeart/2005/8/layout/hierarchy2"/>
    <dgm:cxn modelId="{19E8121F-2F23-AF4B-8070-7968287C92EF}" type="presParOf" srcId="{4FC71570-BBED-144F-B2F4-3B67668371BB}" destId="{555E9302-6A4E-8E4E-9958-D108C577B3CC}" srcOrd="0" destOrd="0" presId="urn:microsoft.com/office/officeart/2005/8/layout/hierarchy2"/>
    <dgm:cxn modelId="{50200C67-1200-A44B-A9F8-9BC6DECCBB2A}" type="presParOf" srcId="{4C8AA338-5DBC-D741-B1D8-ACF2234D2BE2}" destId="{AB4F9434-63AD-AB46-AE40-535F9F3526D2}" srcOrd="1" destOrd="0" presId="urn:microsoft.com/office/officeart/2005/8/layout/hierarchy2"/>
    <dgm:cxn modelId="{B10E9CB9-C21C-9F45-9E5E-2ADB33E92A9D}" type="presParOf" srcId="{AB4F9434-63AD-AB46-AE40-535F9F3526D2}" destId="{28C63692-A964-6646-A142-8CA46DB02828}" srcOrd="0" destOrd="0" presId="urn:microsoft.com/office/officeart/2005/8/layout/hierarchy2"/>
    <dgm:cxn modelId="{718378F8-0472-7B4F-8847-B0C7F0228B27}" type="presParOf" srcId="{AB4F9434-63AD-AB46-AE40-535F9F3526D2}" destId="{A504B434-0E54-7240-AA8F-A2A4C4D9C7E9}" srcOrd="1" destOrd="0" presId="urn:microsoft.com/office/officeart/2005/8/layout/hierarchy2"/>
    <dgm:cxn modelId="{10982314-5EB7-FE44-865E-E77BBB69388E}" type="presParOf" srcId="{4C8AA338-5DBC-D741-B1D8-ACF2234D2BE2}" destId="{F5454A7A-6794-5E4A-BCB3-59BB8DDEA7CB}" srcOrd="2" destOrd="0" presId="urn:microsoft.com/office/officeart/2005/8/layout/hierarchy2"/>
    <dgm:cxn modelId="{DCF54CAE-4E78-164A-BC66-FD2504FF8D0A}" type="presParOf" srcId="{F5454A7A-6794-5E4A-BCB3-59BB8DDEA7CB}" destId="{3F49693B-191C-8D49-9D1D-334087173C03}" srcOrd="0" destOrd="0" presId="urn:microsoft.com/office/officeart/2005/8/layout/hierarchy2"/>
    <dgm:cxn modelId="{FD0D7166-F7FA-EC4A-A0FA-D0C7E52FFAB1}" type="presParOf" srcId="{4C8AA338-5DBC-D741-B1D8-ACF2234D2BE2}" destId="{B0D202F8-5989-5046-91E5-5D5BD6392B53}" srcOrd="3" destOrd="0" presId="urn:microsoft.com/office/officeart/2005/8/layout/hierarchy2"/>
    <dgm:cxn modelId="{91850798-5CC5-D44A-A965-D7F39E2AD064}" type="presParOf" srcId="{B0D202F8-5989-5046-91E5-5D5BD6392B53}" destId="{C1F27B1C-E8D5-824E-BA72-3511E1429149}" srcOrd="0" destOrd="0" presId="urn:microsoft.com/office/officeart/2005/8/layout/hierarchy2"/>
    <dgm:cxn modelId="{7EE8875E-62FA-A842-8370-732474C7E615}" type="presParOf" srcId="{B0D202F8-5989-5046-91E5-5D5BD6392B53}" destId="{3639CE3C-FBAE-2641-B6F9-BFCB665728E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21C835-FAF6-B446-93F6-0EE345F1FCFE}">
      <dsp:nvSpPr>
        <dsp:cNvPr id="0" name=""/>
        <dsp:cNvSpPr/>
      </dsp:nvSpPr>
      <dsp:spPr>
        <a:xfrm>
          <a:off x="3968" y="1907604"/>
          <a:ext cx="1170781" cy="5853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Central Data Store</a:t>
          </a:r>
          <a:endParaRPr lang="en-US" sz="1700" kern="1200" dirty="0"/>
        </a:p>
      </dsp:txBody>
      <dsp:txXfrm>
        <a:off x="21113" y="1924749"/>
        <a:ext cx="1136491" cy="551100"/>
      </dsp:txXfrm>
    </dsp:sp>
    <dsp:sp modelId="{95F04C0F-1D2D-B04A-92C2-BE9B9C9AD483}">
      <dsp:nvSpPr>
        <dsp:cNvPr id="0" name=""/>
        <dsp:cNvSpPr/>
      </dsp:nvSpPr>
      <dsp:spPr>
        <a:xfrm rot="18289469">
          <a:off x="998871" y="1850736"/>
          <a:ext cx="820069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820069" y="12963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88404" y="1843198"/>
        <a:ext cx="41003" cy="41003"/>
      </dsp:txXfrm>
    </dsp:sp>
    <dsp:sp modelId="{284FF528-307D-454E-A51E-4229CABCF2D3}">
      <dsp:nvSpPr>
        <dsp:cNvPr id="0" name=""/>
        <dsp:cNvSpPr/>
      </dsp:nvSpPr>
      <dsp:spPr>
        <a:xfrm>
          <a:off x="1643062" y="1234405"/>
          <a:ext cx="1170781" cy="5853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Regional Data Store 1</a:t>
          </a:r>
          <a:endParaRPr lang="en-US" sz="1700" kern="1200" dirty="0"/>
        </a:p>
      </dsp:txBody>
      <dsp:txXfrm>
        <a:off x="1660207" y="1251550"/>
        <a:ext cx="1136491" cy="551100"/>
      </dsp:txXfrm>
    </dsp:sp>
    <dsp:sp modelId="{7BBD08EE-45C9-4940-B4C9-477AE0B22C32}">
      <dsp:nvSpPr>
        <dsp:cNvPr id="0" name=""/>
        <dsp:cNvSpPr/>
      </dsp:nvSpPr>
      <dsp:spPr>
        <a:xfrm rot="19457599">
          <a:off x="2759635" y="1345836"/>
          <a:ext cx="576728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576728" y="1296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33581" y="1344382"/>
        <a:ext cx="28836" cy="28836"/>
      </dsp:txXfrm>
    </dsp:sp>
    <dsp:sp modelId="{F02FCBF2-CBF4-9047-A0F8-DF1360339092}">
      <dsp:nvSpPr>
        <dsp:cNvPr id="0" name=""/>
        <dsp:cNvSpPr/>
      </dsp:nvSpPr>
      <dsp:spPr>
        <a:xfrm>
          <a:off x="3282156" y="897805"/>
          <a:ext cx="1170781" cy="5853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Stream 1</a:t>
          </a:r>
          <a:endParaRPr lang="en-US" sz="1700" kern="1200" dirty="0"/>
        </a:p>
      </dsp:txBody>
      <dsp:txXfrm>
        <a:off x="3299301" y="914950"/>
        <a:ext cx="1136491" cy="551100"/>
      </dsp:txXfrm>
    </dsp:sp>
    <dsp:sp modelId="{24FF55D1-EFA9-654A-9CA1-3479504B8C55}">
      <dsp:nvSpPr>
        <dsp:cNvPr id="0" name=""/>
        <dsp:cNvSpPr/>
      </dsp:nvSpPr>
      <dsp:spPr>
        <a:xfrm rot="19457599">
          <a:off x="4398729" y="1009237"/>
          <a:ext cx="576728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576728" y="1296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672675" y="1007782"/>
        <a:ext cx="28836" cy="28836"/>
      </dsp:txXfrm>
    </dsp:sp>
    <dsp:sp modelId="{09FF5C37-AC29-7E4D-923F-1E61DB44FD05}">
      <dsp:nvSpPr>
        <dsp:cNvPr id="0" name=""/>
        <dsp:cNvSpPr/>
      </dsp:nvSpPr>
      <dsp:spPr>
        <a:xfrm>
          <a:off x="4921250" y="561206"/>
          <a:ext cx="1170781" cy="5853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Media Type 1</a:t>
          </a:r>
          <a:endParaRPr lang="en-US" sz="1700" kern="1200" dirty="0"/>
        </a:p>
      </dsp:txBody>
      <dsp:txXfrm>
        <a:off x="4938395" y="578351"/>
        <a:ext cx="1136491" cy="551100"/>
      </dsp:txXfrm>
    </dsp:sp>
    <dsp:sp modelId="{C78B2F50-D716-7541-9A2C-A985D3D269E6}">
      <dsp:nvSpPr>
        <dsp:cNvPr id="0" name=""/>
        <dsp:cNvSpPr/>
      </dsp:nvSpPr>
      <dsp:spPr>
        <a:xfrm rot="2142401">
          <a:off x="4398729" y="1345836"/>
          <a:ext cx="576728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576728" y="1296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672675" y="1344382"/>
        <a:ext cx="28836" cy="28836"/>
      </dsp:txXfrm>
    </dsp:sp>
    <dsp:sp modelId="{F6499A60-8BCE-714D-9064-4205D4331CE3}">
      <dsp:nvSpPr>
        <dsp:cNvPr id="0" name=""/>
        <dsp:cNvSpPr/>
      </dsp:nvSpPr>
      <dsp:spPr>
        <a:xfrm>
          <a:off x="4921250" y="1234405"/>
          <a:ext cx="1170781" cy="5853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Media Type 2</a:t>
          </a:r>
          <a:endParaRPr lang="en-US" sz="1700" kern="1200" dirty="0"/>
        </a:p>
      </dsp:txBody>
      <dsp:txXfrm>
        <a:off x="4938395" y="1251550"/>
        <a:ext cx="1136491" cy="551100"/>
      </dsp:txXfrm>
    </dsp:sp>
    <dsp:sp modelId="{A5DE625C-C01D-E141-811D-EF1F98A4621B}">
      <dsp:nvSpPr>
        <dsp:cNvPr id="0" name=""/>
        <dsp:cNvSpPr/>
      </dsp:nvSpPr>
      <dsp:spPr>
        <a:xfrm rot="2142401">
          <a:off x="2759635" y="1682436"/>
          <a:ext cx="576728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576728" y="1296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33581" y="1680982"/>
        <a:ext cx="28836" cy="28836"/>
      </dsp:txXfrm>
    </dsp:sp>
    <dsp:sp modelId="{6E606E30-CBE4-9D43-B4E2-FAFA57B9AF52}">
      <dsp:nvSpPr>
        <dsp:cNvPr id="0" name=""/>
        <dsp:cNvSpPr/>
      </dsp:nvSpPr>
      <dsp:spPr>
        <a:xfrm>
          <a:off x="3282156" y="1571004"/>
          <a:ext cx="1170781" cy="5853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Stream 2</a:t>
          </a:r>
          <a:endParaRPr lang="en-US" sz="1700" kern="1200" dirty="0"/>
        </a:p>
      </dsp:txBody>
      <dsp:txXfrm>
        <a:off x="3299301" y="1588149"/>
        <a:ext cx="1136491" cy="551100"/>
      </dsp:txXfrm>
    </dsp:sp>
    <dsp:sp modelId="{71757446-22E8-A043-B57F-E44AFD33A963}">
      <dsp:nvSpPr>
        <dsp:cNvPr id="0" name=""/>
        <dsp:cNvSpPr/>
      </dsp:nvSpPr>
      <dsp:spPr>
        <a:xfrm rot="3310531">
          <a:off x="998871" y="2523935"/>
          <a:ext cx="820069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820069" y="12963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88404" y="2516397"/>
        <a:ext cx="41003" cy="41003"/>
      </dsp:txXfrm>
    </dsp:sp>
    <dsp:sp modelId="{2FDD2DEE-62FD-5045-9FB4-4A876A43A9C6}">
      <dsp:nvSpPr>
        <dsp:cNvPr id="0" name=""/>
        <dsp:cNvSpPr/>
      </dsp:nvSpPr>
      <dsp:spPr>
        <a:xfrm>
          <a:off x="1643062" y="2580803"/>
          <a:ext cx="1170781" cy="5853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Regional Data Store 2</a:t>
          </a:r>
          <a:endParaRPr lang="en-US" sz="1700" kern="1200" dirty="0"/>
        </a:p>
      </dsp:txBody>
      <dsp:txXfrm>
        <a:off x="1660207" y="2597948"/>
        <a:ext cx="1136491" cy="551100"/>
      </dsp:txXfrm>
    </dsp:sp>
    <dsp:sp modelId="{E8C80D81-2752-8044-89F6-D871B072A05A}">
      <dsp:nvSpPr>
        <dsp:cNvPr id="0" name=""/>
        <dsp:cNvSpPr/>
      </dsp:nvSpPr>
      <dsp:spPr>
        <a:xfrm>
          <a:off x="2813843" y="2860535"/>
          <a:ext cx="468312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468312" y="1296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36292" y="2861791"/>
        <a:ext cx="23415" cy="23415"/>
      </dsp:txXfrm>
    </dsp:sp>
    <dsp:sp modelId="{408FD997-F965-064D-A3BE-F6FA81F378FF}">
      <dsp:nvSpPr>
        <dsp:cNvPr id="0" name=""/>
        <dsp:cNvSpPr/>
      </dsp:nvSpPr>
      <dsp:spPr>
        <a:xfrm>
          <a:off x="3282156" y="2580803"/>
          <a:ext cx="1170781" cy="5853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Stream 3</a:t>
          </a:r>
          <a:endParaRPr lang="en-US" sz="1700" kern="1200" dirty="0"/>
        </a:p>
      </dsp:txBody>
      <dsp:txXfrm>
        <a:off x="3299301" y="2597948"/>
        <a:ext cx="1136491" cy="551100"/>
      </dsp:txXfrm>
    </dsp:sp>
    <dsp:sp modelId="{4FC71570-BBED-144F-B2F4-3B67668371BB}">
      <dsp:nvSpPr>
        <dsp:cNvPr id="0" name=""/>
        <dsp:cNvSpPr/>
      </dsp:nvSpPr>
      <dsp:spPr>
        <a:xfrm rot="19457599">
          <a:off x="4398729" y="2692235"/>
          <a:ext cx="576728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576728" y="1296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672675" y="2690781"/>
        <a:ext cx="28836" cy="28836"/>
      </dsp:txXfrm>
    </dsp:sp>
    <dsp:sp modelId="{28C63692-A964-6646-A142-8CA46DB02828}">
      <dsp:nvSpPr>
        <dsp:cNvPr id="0" name=""/>
        <dsp:cNvSpPr/>
      </dsp:nvSpPr>
      <dsp:spPr>
        <a:xfrm>
          <a:off x="4921250" y="2244204"/>
          <a:ext cx="1170781" cy="5853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Media Type 1</a:t>
          </a:r>
          <a:endParaRPr lang="en-US" sz="1700" kern="1200" dirty="0"/>
        </a:p>
      </dsp:txBody>
      <dsp:txXfrm>
        <a:off x="4938395" y="2261349"/>
        <a:ext cx="1136491" cy="551100"/>
      </dsp:txXfrm>
    </dsp:sp>
    <dsp:sp modelId="{F5454A7A-6794-5E4A-BCB3-59BB8DDEA7CB}">
      <dsp:nvSpPr>
        <dsp:cNvPr id="0" name=""/>
        <dsp:cNvSpPr/>
      </dsp:nvSpPr>
      <dsp:spPr>
        <a:xfrm rot="2142401">
          <a:off x="4398729" y="3028834"/>
          <a:ext cx="576728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576728" y="1296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672675" y="3027380"/>
        <a:ext cx="28836" cy="28836"/>
      </dsp:txXfrm>
    </dsp:sp>
    <dsp:sp modelId="{C1F27B1C-E8D5-824E-BA72-3511E1429149}">
      <dsp:nvSpPr>
        <dsp:cNvPr id="0" name=""/>
        <dsp:cNvSpPr/>
      </dsp:nvSpPr>
      <dsp:spPr>
        <a:xfrm>
          <a:off x="4921250" y="2917403"/>
          <a:ext cx="1170781" cy="5853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Media Type 2</a:t>
          </a:r>
          <a:endParaRPr lang="en-US" sz="1700" kern="1200" dirty="0"/>
        </a:p>
      </dsp:txBody>
      <dsp:txXfrm>
        <a:off x="4938395" y="2934548"/>
        <a:ext cx="1136491" cy="5511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5/9/15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Hierarchy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904414843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24000" y="3989409"/>
            <a:ext cx="1182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create(region)</a:t>
            </a:r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3158040" y="4674157"/>
            <a:ext cx="1182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activate(stream)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4806446" y="4674157"/>
            <a:ext cx="1182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select(</a:t>
            </a:r>
            <a:r>
              <a:rPr lang="en-US" sz="1000" dirty="0" err="1" smtClean="0"/>
              <a:t>media_type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3153964" y="5628264"/>
            <a:ext cx="1182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deactivate(stream)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4806446" y="4931388"/>
            <a:ext cx="11827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 smtClean="0">
                <a:solidFill>
                  <a:srgbClr val="4BACC6"/>
                </a:solidFill>
              </a:rPr>
              <a:t>Can only select one </a:t>
            </a:r>
            <a:r>
              <a:rPr lang="en-US" sz="1000" i="1" dirty="0" err="1" smtClean="0">
                <a:solidFill>
                  <a:srgbClr val="4BACC6"/>
                </a:solidFill>
              </a:rPr>
              <a:t>media_type</a:t>
            </a:r>
            <a:r>
              <a:rPr lang="en-US" sz="1000" i="1" dirty="0" smtClean="0">
                <a:solidFill>
                  <a:srgbClr val="4BACC6"/>
                </a:solidFill>
              </a:rPr>
              <a:t> at a time</a:t>
            </a:r>
            <a:endParaRPr lang="en-US" sz="1000" i="1" dirty="0">
              <a:solidFill>
                <a:srgbClr val="4BACC6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58040" y="4931388"/>
            <a:ext cx="1182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 smtClean="0">
                <a:solidFill>
                  <a:schemeClr val="accent5"/>
                </a:solidFill>
              </a:rPr>
              <a:t>Multiple streams may be simultaneously active</a:t>
            </a:r>
            <a:endParaRPr lang="en-US" sz="1000" i="1" dirty="0">
              <a:solidFill>
                <a:schemeClr val="accent5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24000" y="4264919"/>
            <a:ext cx="1182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delete(region)</a:t>
            </a:r>
            <a:endParaRPr 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1524000" y="4511140"/>
            <a:ext cx="1182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reassign(strea</a:t>
            </a:r>
            <a:r>
              <a:rPr lang="en-US" sz="1000" dirty="0"/>
              <a:t>m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1524000" y="4785511"/>
            <a:ext cx="1182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duplicate(stream)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18810748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26</TotalTime>
  <Words>73</Words>
  <Application>Microsoft Macintosh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 Black </vt:lpstr>
      <vt:lpstr>Model Hierarchy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Timothy Weisz</dc:creator>
  <cp:lastModifiedBy>Timothy Weisz</cp:lastModifiedBy>
  <cp:revision>3</cp:revision>
  <dcterms:created xsi:type="dcterms:W3CDTF">2015-05-10T04:24:19Z</dcterms:created>
  <dcterms:modified xsi:type="dcterms:W3CDTF">2015-05-10T04:51:09Z</dcterms:modified>
</cp:coreProperties>
</file>