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8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98679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35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90563"/>
            <a:ext cx="81153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39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twelvefish</dc:creator>
  <cp:lastModifiedBy>twelvefish</cp:lastModifiedBy>
  <cp:revision>1</cp:revision>
  <dcterms:created xsi:type="dcterms:W3CDTF">2021-08-15T00:21:56Z</dcterms:created>
  <dcterms:modified xsi:type="dcterms:W3CDTF">2021-08-15T00:23:11Z</dcterms:modified>
</cp:coreProperties>
</file>