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43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39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2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6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7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7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26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9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DB7E-C66C-4269-B967-03C620BFA017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0BC7-20A9-47B9-BC5C-DE817E747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7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121" y="1484784"/>
            <a:ext cx="7992888" cy="41044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61137" y="2636912"/>
            <a:ext cx="77048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Mapping</a:t>
            </a:r>
            <a:r>
              <a:rPr lang="zh-TW" alt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映射</a:t>
            </a:r>
            <a:endParaRPr lang="zh-TW" alt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651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47902" y="2304167"/>
            <a:ext cx="7488832" cy="34563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2708920"/>
            <a:ext cx="678115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1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RESTful</a:t>
            </a:r>
            <a:endParaRPr lang="zh-TW" altLang="en-US" sz="1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42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2351112" y="1441778"/>
            <a:ext cx="3816424" cy="1690419"/>
            <a:chOff x="611560" y="1018501"/>
            <a:chExt cx="3816424" cy="1690419"/>
          </a:xfrm>
        </p:grpSpPr>
        <p:sp>
          <p:nvSpPr>
            <p:cNvPr id="4" name="矩形 3"/>
            <p:cNvSpPr/>
            <p:nvPr/>
          </p:nvSpPr>
          <p:spPr>
            <a:xfrm>
              <a:off x="611560" y="1412776"/>
              <a:ext cx="3816424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837387" y="1018501"/>
              <a:ext cx="14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ES-Cluster1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96008" y="1711823"/>
              <a:ext cx="823664" cy="756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node1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51720" y="1682820"/>
              <a:ext cx="823664" cy="756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node2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275856" y="1682820"/>
              <a:ext cx="823664" cy="756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node3</a:t>
              </a:r>
              <a:endParaRPr lang="zh-TW" altLang="en-US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768151" y="3530909"/>
            <a:ext cx="5339614" cy="1690419"/>
            <a:chOff x="3048810" y="3682797"/>
            <a:chExt cx="5339614" cy="1690419"/>
          </a:xfrm>
        </p:grpSpPr>
        <p:sp>
          <p:nvSpPr>
            <p:cNvPr id="16" name="矩形 15"/>
            <p:cNvSpPr/>
            <p:nvPr/>
          </p:nvSpPr>
          <p:spPr>
            <a:xfrm>
              <a:off x="3048810" y="4077072"/>
              <a:ext cx="5339614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935489" y="3682797"/>
              <a:ext cx="2450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ES-Cluster2</a:t>
              </a:r>
            </a:p>
            <a:p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33259" y="4376119"/>
              <a:ext cx="823664" cy="756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node1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275043" y="4367130"/>
              <a:ext cx="823664" cy="756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node2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37178" y="4376119"/>
              <a:ext cx="823664" cy="756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node3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89171" y="4367130"/>
              <a:ext cx="823664" cy="756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node4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308304" y="4358746"/>
              <a:ext cx="823664" cy="756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node5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566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twelvefish</dc:creator>
  <cp:lastModifiedBy>twelvefish</cp:lastModifiedBy>
  <cp:revision>6</cp:revision>
  <dcterms:created xsi:type="dcterms:W3CDTF">2021-06-20T09:32:36Z</dcterms:created>
  <dcterms:modified xsi:type="dcterms:W3CDTF">2021-08-21T09:24:58Z</dcterms:modified>
</cp:coreProperties>
</file>